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webextensions/taskpanes.xml" ContentType="application/vnd.ms-office.webextensiontaskpanes+xml"/>
  <Override PartName="/ppt/webextensions/webextension1.xml" ContentType="application/vnd.ms-office.webextens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theme/theme2.xml" ContentType="application/vnd.openxmlformats-officedocument.theme+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3.xml" ContentType="application/vnd.openxmlformats-officedocument.theme+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4.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6.xml" ContentType="application/vnd.openxmlformats-officedocument.theme+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7.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heme/theme9.xml" ContentType="application/vnd.openxmlformats-officedocument.theme+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theme/theme10.xml" ContentType="application/vnd.openxmlformats-officedocument.theme+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11.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2.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theme/theme13.xml" ContentType="application/vnd.openxmlformats-officedocument.theme+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heme/theme16.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changesInfos/changesInfo1.xml" ContentType="application/vnd.ms-powerpoint.changesinfo+xml"/>
  <Override PartName="/ppt/revisionInfo.xml" ContentType="application/vnd.ms-powerpoint.revisioninfo+xml"/>
  <Override PartName="/ppt/authors.xml" ContentType="application/vnd.ms-powerpoint.authors+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Override PartName="/docMetadata/LabelInfo.xml" ContentType="application/vnd.ms-office.classificationlabels+xml"/>
</Types>
</file>

<file path=_rels/.rels><?xml version="1.0" encoding="UTF-8" standalone="yes"?>
<Relationships xmlns="http://schemas.openxmlformats.org/package/2006/relationships"><Relationship Id="rId3" Type="http://schemas.openxmlformats.org/package/2006/relationships/metadata/thumbnail" Target="docProps/thumbnail.jpeg"/><Relationship Id="rId7" Type="http://schemas.microsoft.com/office/2020/02/relationships/classificationlabels" Target="docMetadata/LabelInfo.xml"/><Relationship Id="rId2" Type="http://schemas.openxmlformats.org/officeDocument/2006/relationships/officeDocument" Target="ppt/presentation.xml"/><Relationship Id="rId1" Type="http://schemas.microsoft.com/office/2011/relationships/webextensiontaskpanes" Target="ppt/webextensions/taskpanes.xml"/><Relationship Id="rId6" Type="http://schemas.openxmlformats.org/officeDocument/2006/relationships/custom-properties" Target="docProps/custom.xml"/><Relationship Id="rId5" Type="http://schemas.openxmlformats.org/officeDocument/2006/relationships/extended-properties" Target="docProps/app.xml"/><Relationship Id="rId4" Type="http://schemas.openxmlformats.org/package/2006/relationships/metadata/core-properties" Target="docProps/core.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3" r:id="rId4"/>
    <p:sldMasterId id="2147483804" r:id="rId5"/>
    <p:sldMasterId id="2147484488" r:id="rId6"/>
    <p:sldMasterId id="2147483885" r:id="rId7"/>
    <p:sldMasterId id="2147484539" r:id="rId8"/>
    <p:sldMasterId id="2147483966" r:id="rId9"/>
    <p:sldMasterId id="2147484047" r:id="rId10"/>
    <p:sldMasterId id="2147483655" r:id="rId11"/>
    <p:sldMasterId id="2147484209" r:id="rId12"/>
    <p:sldMasterId id="2147484264" r:id="rId13"/>
    <p:sldMasterId id="2147484510" r:id="rId14"/>
    <p:sldMasterId id="2147484319" r:id="rId15"/>
    <p:sldMasterId id="2147484374" r:id="rId16"/>
    <p:sldMasterId id="2147484128" r:id="rId17"/>
  </p:sldMasterIdLst>
  <p:notesMasterIdLst>
    <p:notesMasterId r:id="rId33"/>
  </p:notesMasterIdLst>
  <p:handoutMasterIdLst>
    <p:handoutMasterId r:id="rId34"/>
  </p:handoutMasterIdLst>
  <p:sldIdLst>
    <p:sldId id="574" r:id="rId18"/>
    <p:sldId id="389" r:id="rId19"/>
    <p:sldId id="696" r:id="rId20"/>
    <p:sldId id="403" r:id="rId21"/>
    <p:sldId id="695" r:id="rId22"/>
    <p:sldId id="715" r:id="rId23"/>
    <p:sldId id="716" r:id="rId24"/>
    <p:sldId id="717" r:id="rId25"/>
    <p:sldId id="718" r:id="rId26"/>
    <p:sldId id="719" r:id="rId27"/>
    <p:sldId id="720" r:id="rId28"/>
    <p:sldId id="721" r:id="rId29"/>
    <p:sldId id="722" r:id="rId30"/>
    <p:sldId id="723" r:id="rId31"/>
    <p:sldId id="616" r:id="rId32"/>
  </p:sldIdLst>
  <p:sldSz cx="12192000" cy="6858000"/>
  <p:notesSz cx="6858000" cy="9144000"/>
  <p:custDataLst>
    <p:tags r:id="rId35"/>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9FCC3B"/>
          </p15:clr>
        </p15:guide>
        <p15:guide id="2" pos="3840" userDrawn="1">
          <p15:clr>
            <a:srgbClr val="9FCC3B"/>
          </p15:clr>
        </p15:guide>
        <p15:guide id="3" pos="347" userDrawn="1">
          <p15:clr>
            <a:srgbClr val="9FCC3B"/>
          </p15:clr>
        </p15:guide>
        <p15:guide id="4" pos="846" userDrawn="1">
          <p15:clr>
            <a:srgbClr val="F26B43"/>
          </p15:clr>
        </p15:guide>
        <p15:guide id="5" pos="937" userDrawn="1">
          <p15:clr>
            <a:srgbClr val="F26B43"/>
          </p15:clr>
        </p15:guide>
        <p15:guide id="6" pos="1436" userDrawn="1">
          <p15:clr>
            <a:srgbClr val="F26B43"/>
          </p15:clr>
        </p15:guide>
        <p15:guide id="7" pos="1527" userDrawn="1">
          <p15:clr>
            <a:srgbClr val="F26B43"/>
          </p15:clr>
        </p15:guide>
        <p15:guide id="8" pos="2026" userDrawn="1">
          <p15:clr>
            <a:srgbClr val="F26B43"/>
          </p15:clr>
        </p15:guide>
        <p15:guide id="9" pos="2116" userDrawn="1">
          <p15:clr>
            <a:srgbClr val="F26B43"/>
          </p15:clr>
        </p15:guide>
        <p15:guide id="10" pos="2615" userDrawn="1">
          <p15:clr>
            <a:srgbClr val="F26B43"/>
          </p15:clr>
        </p15:guide>
        <p15:guide id="11" pos="2706" userDrawn="1">
          <p15:clr>
            <a:srgbClr val="F26B43"/>
          </p15:clr>
        </p15:guide>
        <p15:guide id="12" pos="3205" userDrawn="1">
          <p15:clr>
            <a:srgbClr val="F26B43"/>
          </p15:clr>
        </p15:guide>
        <p15:guide id="13" pos="3296" userDrawn="1">
          <p15:clr>
            <a:srgbClr val="F26B43"/>
          </p15:clr>
        </p15:guide>
        <p15:guide id="14" pos="3795" userDrawn="1">
          <p15:clr>
            <a:srgbClr val="F26B43"/>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41" orient="horz" pos="4201" userDrawn="1">
          <p15:clr>
            <a:srgbClr val="9FCC3B"/>
          </p15:clr>
        </p15:guide>
        <p15:guide id="56" orient="horz" pos="119" userDrawn="1">
          <p15:clr>
            <a:srgbClr val="9FCC3B"/>
          </p15:clr>
        </p15:guide>
      </p15:sldGuideLst>
    </p:ext>
    <p:ext uri="{2D200454-40CA-4A62-9FC3-DE9A4176ACB9}">
      <p15:notesGuideLst xmlns:p15="http://schemas.microsoft.com/office/powerpoint/2012/main"/>
    </p:ext>
  </p:extLst>
</p:presentation>
</file>

<file path=ppt/authors.xml><?xml version="1.0" encoding="utf-8"?>
<p188:authorLst xmlns:a="http://schemas.openxmlformats.org/drawingml/2006/main" xmlns:r="http://schemas.openxmlformats.org/officeDocument/2006/relationships" xmlns:p188="http://schemas.microsoft.com/office/powerpoint/2018/8/main">
  <p188:author id="{B37F2923-1FEF-3172-625E-5B546E1A476A}" name="Kate Walker" initials="KW" userId="S::kate@futurepresent.agency::25eb6372-8fe7-47d8-b66d-2d1f314a12df" providerId="AD"/>
  <p188:author id="{F1BA4F44-7A31-6648-D788-C3EDA2BAFA0C}" name="Jo Donnelly" initials="JD" userId="S::jo.donnelly@clarivate.com::03808bbd-17e3-4c7b-aaaf-885eee687660" providerId="AD"/>
  <p188:author id="{F8276B91-F105-E96A-8401-3CCFEE919819}" name="Rob Mayfield" initials="RM" userId="S::rob.m@futurepresent.agency::7d2e40a3-64fe-4ed7-8632-ff280d8c4506" providerId="AD"/>
</p188: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6AB03"/>
    <a:srgbClr val="319AF0"/>
    <a:srgbClr val="FAF5FF"/>
    <a:srgbClr val="18A381"/>
    <a:srgbClr val="003F51"/>
    <a:srgbClr val="00DFCB"/>
    <a:srgbClr val="ED5564"/>
    <a:srgbClr val="F2F2F2"/>
    <a:srgbClr val="DFE1E2"/>
    <a:srgbClr val="BABCB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7E7DDB73-6494-460A-BCDF-A3FC76DEA8B7}" v="11" dt="2023-08-22T08:27:18.497"/>
    <p1510:client id="{F2E214FC-82DA-41E8-B5BB-BF8635812613}" v="18" dt="2023-08-22T07:39:07.412"/>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25E5076-3810-47DD-B79F-674D7AD40C01}" styleName="Dark Style 1 - Accent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8621" autoAdjust="0"/>
    <p:restoredTop sz="94660"/>
  </p:normalViewPr>
  <p:slideViewPr>
    <p:cSldViewPr snapToGrid="0">
      <p:cViewPr varScale="1">
        <p:scale>
          <a:sx n="62" d="100"/>
          <a:sy n="62" d="100"/>
        </p:scale>
        <p:origin x="1072" y="56"/>
      </p:cViewPr>
      <p:guideLst>
        <p:guide orient="horz" pos="2160"/>
        <p:guide pos="3840"/>
        <p:guide pos="347"/>
        <p:guide pos="846"/>
        <p:guide pos="937"/>
        <p:guide pos="1436"/>
        <p:guide pos="1527"/>
        <p:guide pos="2026"/>
        <p:guide pos="2116"/>
        <p:guide pos="2615"/>
        <p:guide pos="2706"/>
        <p:guide pos="3205"/>
        <p:guide pos="3296"/>
        <p:guide pos="3795"/>
        <p:guide pos="3885"/>
        <p:guide pos="4384"/>
        <p:guide pos="4475"/>
        <p:guide pos="4974"/>
        <p:guide pos="5065"/>
        <p:guide pos="5564"/>
        <p:guide pos="5654"/>
        <p:guide pos="6153"/>
        <p:guide pos="6244"/>
        <p:guide pos="6743"/>
        <p:guide pos="6834"/>
        <p:guide pos="7333"/>
        <p:guide orient="horz" pos="4201"/>
        <p:guide orient="horz" pos="119"/>
      </p:guideLst>
    </p:cSldViewPr>
  </p:slideViewPr>
  <p:notesTextViewPr>
    <p:cViewPr>
      <p:scale>
        <a:sx n="1" d="1"/>
        <a:sy n="1" d="1"/>
      </p:scale>
      <p:origin x="0" y="0"/>
    </p:cViewPr>
  </p:notesTextViewPr>
  <p:sorterViewPr>
    <p:cViewPr>
      <p:scale>
        <a:sx n="100" d="100"/>
        <a:sy n="100" d="100"/>
      </p:scale>
      <p:origin x="0" y="-3424"/>
    </p:cViewPr>
  </p:sorterViewPr>
  <p:notesViewPr>
    <p:cSldViewPr snapToGrid="0">
      <p:cViewPr>
        <p:scale>
          <a:sx n="1" d="2"/>
          <a:sy n="1" d="2"/>
        </p:scale>
        <p:origin x="0" y="0"/>
      </p:cViewPr>
      <p:guideLst/>
    </p:cSldViewPr>
  </p:notes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10.xml"/><Relationship Id="rId18" Type="http://schemas.openxmlformats.org/officeDocument/2006/relationships/slide" Target="slides/slide1.xml"/><Relationship Id="rId26" Type="http://schemas.openxmlformats.org/officeDocument/2006/relationships/slide" Target="slides/slide9.xml"/><Relationship Id="rId39" Type="http://schemas.openxmlformats.org/officeDocument/2006/relationships/tableStyles" Target="tableStyles.xml"/><Relationship Id="rId21" Type="http://schemas.openxmlformats.org/officeDocument/2006/relationships/slide" Target="slides/slide4.xml"/><Relationship Id="rId34" Type="http://schemas.openxmlformats.org/officeDocument/2006/relationships/handoutMaster" Target="handoutMasters/handoutMaster1.xml"/><Relationship Id="rId42" Type="http://schemas.microsoft.com/office/2018/10/relationships/authors" Target="authors.xml"/><Relationship Id="rId7" Type="http://schemas.openxmlformats.org/officeDocument/2006/relationships/slideMaster" Target="slideMasters/slideMaster4.xml"/><Relationship Id="rId2" Type="http://schemas.openxmlformats.org/officeDocument/2006/relationships/customXml" Target="../customXml/item2.xml"/><Relationship Id="rId16" Type="http://schemas.openxmlformats.org/officeDocument/2006/relationships/slideMaster" Target="slideMasters/slideMaster13.xml"/><Relationship Id="rId20" Type="http://schemas.openxmlformats.org/officeDocument/2006/relationships/slide" Target="slides/slide3.xml"/><Relationship Id="rId29" Type="http://schemas.openxmlformats.org/officeDocument/2006/relationships/slide" Target="slides/slide12.xml"/><Relationship Id="rId41"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7.xml"/><Relationship Id="rId32" Type="http://schemas.openxmlformats.org/officeDocument/2006/relationships/slide" Target="slides/slide15.xml"/><Relationship Id="rId37" Type="http://schemas.openxmlformats.org/officeDocument/2006/relationships/viewProps" Target="viewProps.xml"/><Relationship Id="rId40" Type="http://schemas.microsoft.com/office/2016/11/relationships/changesInfo" Target="changesInfos/changesInfo1.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6.xml"/><Relationship Id="rId28" Type="http://schemas.openxmlformats.org/officeDocument/2006/relationships/slide" Target="slides/slide11.xml"/><Relationship Id="rId36" Type="http://schemas.openxmlformats.org/officeDocument/2006/relationships/presProps" Target="presProps.xml"/><Relationship Id="rId10" Type="http://schemas.openxmlformats.org/officeDocument/2006/relationships/slideMaster" Target="slideMasters/slideMaster7.xml"/><Relationship Id="rId19" Type="http://schemas.openxmlformats.org/officeDocument/2006/relationships/slide" Target="slides/slide2.xml"/><Relationship Id="rId31"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5.xml"/><Relationship Id="rId27" Type="http://schemas.openxmlformats.org/officeDocument/2006/relationships/slide" Target="slides/slide10.xml"/><Relationship Id="rId30" Type="http://schemas.openxmlformats.org/officeDocument/2006/relationships/slide" Target="slides/slide13.xml"/><Relationship Id="rId35" Type="http://schemas.openxmlformats.org/officeDocument/2006/relationships/tags" Target="tags/tag1.xml"/><Relationship Id="rId8" Type="http://schemas.openxmlformats.org/officeDocument/2006/relationships/slideMaster" Target="slideMasters/slideMaster5.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8.xml"/><Relationship Id="rId33" Type="http://schemas.openxmlformats.org/officeDocument/2006/relationships/notesMaster" Target="notesMasters/notesMaster1.xml"/><Relationship Id="rId38" Type="http://schemas.openxmlformats.org/officeDocument/2006/relationships/theme" Target="theme/theme1.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Yoel Kortick" userId="167978f5-7f40-4909-85d5-d4149554ad4e" providerId="ADAL" clId="{63283A8F-9293-4451-B7EA-29ADF6DA29B7}"/>
    <pc:docChg chg="undo custSel addSld delSld modSld">
      <pc:chgData name="Yoel Kortick" userId="167978f5-7f40-4909-85d5-d4149554ad4e" providerId="ADAL" clId="{63283A8F-9293-4451-B7EA-29ADF6DA29B7}" dt="2023-08-21T08:04:09.432" v="1116" actId="20577"/>
      <pc:docMkLst>
        <pc:docMk/>
      </pc:docMkLst>
      <pc:sldChg chg="addSp delSp modSp mod">
        <pc:chgData name="Yoel Kortick" userId="167978f5-7f40-4909-85d5-d4149554ad4e" providerId="ADAL" clId="{63283A8F-9293-4451-B7EA-29ADF6DA29B7}" dt="2023-08-21T07:36:04.721" v="64" actId="478"/>
        <pc:sldMkLst>
          <pc:docMk/>
          <pc:sldMk cId="481120056" sldId="389"/>
        </pc:sldMkLst>
        <pc:spChg chg="add del mod">
          <ac:chgData name="Yoel Kortick" userId="167978f5-7f40-4909-85d5-d4149554ad4e" providerId="ADAL" clId="{63283A8F-9293-4451-B7EA-29ADF6DA29B7}" dt="2023-08-21T07:36:02.062" v="62" actId="478"/>
          <ac:spMkLst>
            <pc:docMk/>
            <pc:sldMk cId="481120056" sldId="389"/>
            <ac:spMk id="3" creationId="{EBB1127C-7D59-E57E-6325-4B2A3788D10F}"/>
          </ac:spMkLst>
        </pc:spChg>
        <pc:spChg chg="add del mod">
          <ac:chgData name="Yoel Kortick" userId="167978f5-7f40-4909-85d5-d4149554ad4e" providerId="ADAL" clId="{63283A8F-9293-4451-B7EA-29ADF6DA29B7}" dt="2023-08-21T07:36:04.721" v="64" actId="478"/>
          <ac:spMkLst>
            <pc:docMk/>
            <pc:sldMk cId="481120056" sldId="389"/>
            <ac:spMk id="5" creationId="{505AE507-8FB6-221F-6B14-C257DA3614D6}"/>
          </ac:spMkLst>
        </pc:spChg>
        <pc:spChg chg="mod">
          <ac:chgData name="Yoel Kortick" userId="167978f5-7f40-4909-85d5-d4149554ad4e" providerId="ADAL" clId="{63283A8F-9293-4451-B7EA-29ADF6DA29B7}" dt="2023-08-21T07:35:52.571" v="51"/>
          <ac:spMkLst>
            <pc:docMk/>
            <pc:sldMk cId="481120056" sldId="389"/>
            <ac:spMk id="33" creationId="{10B19EF8-D548-5909-EC0A-0DAD29132EB0}"/>
          </ac:spMkLst>
        </pc:spChg>
        <pc:spChg chg="mod">
          <ac:chgData name="Yoel Kortick" userId="167978f5-7f40-4909-85d5-d4149554ad4e" providerId="ADAL" clId="{63283A8F-9293-4451-B7EA-29ADF6DA29B7}" dt="2023-08-21T07:35:57.729" v="60" actId="20577"/>
          <ac:spMkLst>
            <pc:docMk/>
            <pc:sldMk cId="481120056" sldId="389"/>
            <ac:spMk id="35" creationId="{2856D55B-FFE4-73A6-E96B-E8539E279BBE}"/>
          </ac:spMkLst>
        </pc:spChg>
        <pc:spChg chg="del">
          <ac:chgData name="Yoel Kortick" userId="167978f5-7f40-4909-85d5-d4149554ad4e" providerId="ADAL" clId="{63283A8F-9293-4451-B7EA-29ADF6DA29B7}" dt="2023-08-21T07:36:00.503" v="61" actId="478"/>
          <ac:spMkLst>
            <pc:docMk/>
            <pc:sldMk cId="481120056" sldId="389"/>
            <ac:spMk id="37" creationId="{C8FC2611-6E43-0A65-5736-75EE135AF2B1}"/>
          </ac:spMkLst>
        </pc:spChg>
        <pc:spChg chg="del">
          <ac:chgData name="Yoel Kortick" userId="167978f5-7f40-4909-85d5-d4149554ad4e" providerId="ADAL" clId="{63283A8F-9293-4451-B7EA-29ADF6DA29B7}" dt="2023-08-21T07:36:03.565" v="63" actId="478"/>
          <ac:spMkLst>
            <pc:docMk/>
            <pc:sldMk cId="481120056" sldId="389"/>
            <ac:spMk id="39" creationId="{577BD32B-5C3F-E999-3258-09D20FE3480B}"/>
          </ac:spMkLst>
        </pc:spChg>
      </pc:sldChg>
      <pc:sldChg chg="modSp mod">
        <pc:chgData name="Yoel Kortick" userId="167978f5-7f40-4909-85d5-d4149554ad4e" providerId="ADAL" clId="{63283A8F-9293-4451-B7EA-29ADF6DA29B7}" dt="2023-08-21T07:36:31.839" v="66" actId="255"/>
        <pc:sldMkLst>
          <pc:docMk/>
          <pc:sldMk cId="3303321736" sldId="403"/>
        </pc:sldMkLst>
        <pc:spChg chg="mod">
          <ac:chgData name="Yoel Kortick" userId="167978f5-7f40-4909-85d5-d4149554ad4e" providerId="ADAL" clId="{63283A8F-9293-4451-B7EA-29ADF6DA29B7}" dt="2023-08-21T07:36:31.839" v="66" actId="255"/>
          <ac:spMkLst>
            <pc:docMk/>
            <pc:sldMk cId="3303321736" sldId="403"/>
            <ac:spMk id="6" creationId="{FC137B9D-CCE8-1D3B-4207-4576FC1D2AA9}"/>
          </ac:spMkLst>
        </pc:spChg>
      </pc:sldChg>
      <pc:sldChg chg="modSp mod">
        <pc:chgData name="Yoel Kortick" userId="167978f5-7f40-4909-85d5-d4149554ad4e" providerId="ADAL" clId="{63283A8F-9293-4451-B7EA-29ADF6DA29B7}" dt="2023-08-20T16:00:06.177" v="48" actId="20577"/>
        <pc:sldMkLst>
          <pc:docMk/>
          <pc:sldMk cId="2441513226" sldId="574"/>
        </pc:sldMkLst>
        <pc:spChg chg="mod">
          <ac:chgData name="Yoel Kortick" userId="167978f5-7f40-4909-85d5-d4149554ad4e" providerId="ADAL" clId="{63283A8F-9293-4451-B7EA-29ADF6DA29B7}" dt="2023-08-20T15:59:55.538" v="14" actId="20577"/>
          <ac:spMkLst>
            <pc:docMk/>
            <pc:sldMk cId="2441513226" sldId="574"/>
            <ac:spMk id="6" creationId="{234B1E83-CCD0-6E10-207E-A8FAE74F3265}"/>
          </ac:spMkLst>
        </pc:spChg>
        <pc:spChg chg="mod">
          <ac:chgData name="Yoel Kortick" userId="167978f5-7f40-4909-85d5-d4149554ad4e" providerId="ADAL" clId="{63283A8F-9293-4451-B7EA-29ADF6DA29B7}" dt="2023-08-20T16:00:06.177" v="48" actId="20577"/>
          <ac:spMkLst>
            <pc:docMk/>
            <pc:sldMk cId="2441513226" sldId="574"/>
            <ac:spMk id="7" creationId="{671CB76C-635B-9683-3B7D-79826B74B876}"/>
          </ac:spMkLst>
        </pc:spChg>
      </pc:sldChg>
      <pc:sldChg chg="delSp modSp mod">
        <pc:chgData name="Yoel Kortick" userId="167978f5-7f40-4909-85d5-d4149554ad4e" providerId="ADAL" clId="{63283A8F-9293-4451-B7EA-29ADF6DA29B7}" dt="2023-08-21T08:04:09.432" v="1116" actId="20577"/>
        <pc:sldMkLst>
          <pc:docMk/>
          <pc:sldMk cId="970303957" sldId="616"/>
        </pc:sldMkLst>
        <pc:spChg chg="mod">
          <ac:chgData name="Yoel Kortick" userId="167978f5-7f40-4909-85d5-d4149554ad4e" providerId="ADAL" clId="{63283A8F-9293-4451-B7EA-29ADF6DA29B7}" dt="2023-08-21T08:03:59.730" v="1088" actId="20577"/>
          <ac:spMkLst>
            <pc:docMk/>
            <pc:sldMk cId="970303957" sldId="616"/>
            <ac:spMk id="2" creationId="{C56A2450-AAE3-FBF2-60AB-F48F358C337E}"/>
          </ac:spMkLst>
        </pc:spChg>
        <pc:spChg chg="mod">
          <ac:chgData name="Yoel Kortick" userId="167978f5-7f40-4909-85d5-d4149554ad4e" providerId="ADAL" clId="{63283A8F-9293-4451-B7EA-29ADF6DA29B7}" dt="2023-08-21T08:04:09.432" v="1116" actId="20577"/>
          <ac:spMkLst>
            <pc:docMk/>
            <pc:sldMk cId="970303957" sldId="616"/>
            <ac:spMk id="3" creationId="{EC9ABE05-4BFA-491C-1373-2F3D4FC2F824}"/>
          </ac:spMkLst>
        </pc:spChg>
        <pc:spChg chg="del">
          <ac:chgData name="Yoel Kortick" userId="167978f5-7f40-4909-85d5-d4149554ad4e" providerId="ADAL" clId="{63283A8F-9293-4451-B7EA-29ADF6DA29B7}" dt="2023-08-21T08:03:54.549" v="1076" actId="478"/>
          <ac:spMkLst>
            <pc:docMk/>
            <pc:sldMk cId="970303957" sldId="616"/>
            <ac:spMk id="4" creationId="{2EF8D867-E4D5-8588-56D6-8190AD9885AF}"/>
          </ac:spMkLst>
        </pc:spChg>
      </pc:sldChg>
      <pc:sldChg chg="modSp mod">
        <pc:chgData name="Yoel Kortick" userId="167978f5-7f40-4909-85d5-d4149554ad4e" providerId="ADAL" clId="{63283A8F-9293-4451-B7EA-29ADF6DA29B7}" dt="2023-08-21T08:01:53.485" v="1055" actId="404"/>
        <pc:sldMkLst>
          <pc:docMk/>
          <pc:sldMk cId="3395953961" sldId="695"/>
        </pc:sldMkLst>
        <pc:spChg chg="mod">
          <ac:chgData name="Yoel Kortick" userId="167978f5-7f40-4909-85d5-d4149554ad4e" providerId="ADAL" clId="{63283A8F-9293-4451-B7EA-29ADF6DA29B7}" dt="2023-08-21T08:01:53.485" v="1055" actId="404"/>
          <ac:spMkLst>
            <pc:docMk/>
            <pc:sldMk cId="3395953961" sldId="695"/>
            <ac:spMk id="6" creationId="{FC137B9D-CCE8-1D3B-4207-4576FC1D2AA9}"/>
          </ac:spMkLst>
        </pc:spChg>
      </pc:sldChg>
      <pc:sldChg chg="modSp mod">
        <pc:chgData name="Yoel Kortick" userId="167978f5-7f40-4909-85d5-d4149554ad4e" providerId="ADAL" clId="{63283A8F-9293-4451-B7EA-29ADF6DA29B7}" dt="2023-08-21T07:55:14.579" v="824" actId="14100"/>
        <pc:sldMkLst>
          <pc:docMk/>
          <pc:sldMk cId="3579353157" sldId="697"/>
        </pc:sldMkLst>
        <pc:spChg chg="mod">
          <ac:chgData name="Yoel Kortick" userId="167978f5-7f40-4909-85d5-d4149554ad4e" providerId="ADAL" clId="{63283A8F-9293-4451-B7EA-29ADF6DA29B7}" dt="2023-08-21T07:55:14.579" v="824" actId="14100"/>
          <ac:spMkLst>
            <pc:docMk/>
            <pc:sldMk cId="3579353157" sldId="697"/>
            <ac:spMk id="3" creationId="{C0DC44FE-FE73-18C6-BA0D-39ADF9F4DAF5}"/>
          </ac:spMkLst>
        </pc:spChg>
      </pc:sldChg>
      <pc:sldChg chg="addSp modSp mod">
        <pc:chgData name="Yoel Kortick" userId="167978f5-7f40-4909-85d5-d4149554ad4e" providerId="ADAL" clId="{63283A8F-9293-4451-B7EA-29ADF6DA29B7}" dt="2023-08-21T07:56:12.129" v="895" actId="255"/>
        <pc:sldMkLst>
          <pc:docMk/>
          <pc:sldMk cId="1600273323" sldId="698"/>
        </pc:sldMkLst>
        <pc:spChg chg="mod">
          <ac:chgData name="Yoel Kortick" userId="167978f5-7f40-4909-85d5-d4149554ad4e" providerId="ADAL" clId="{63283A8F-9293-4451-B7EA-29ADF6DA29B7}" dt="2023-08-21T07:55:33.097" v="825"/>
          <ac:spMkLst>
            <pc:docMk/>
            <pc:sldMk cId="1600273323" sldId="698"/>
            <ac:spMk id="2" creationId="{FEDFB40A-FD68-C90C-FC94-AB562EC8C5F8}"/>
          </ac:spMkLst>
        </pc:spChg>
        <pc:spChg chg="mod">
          <ac:chgData name="Yoel Kortick" userId="167978f5-7f40-4909-85d5-d4149554ad4e" providerId="ADAL" clId="{63283A8F-9293-4451-B7EA-29ADF6DA29B7}" dt="2023-08-21T07:55:33.097" v="825"/>
          <ac:spMkLst>
            <pc:docMk/>
            <pc:sldMk cId="1600273323" sldId="698"/>
            <ac:spMk id="3" creationId="{1EEC3019-2DBF-2204-71BC-BA22E9B7D6C8}"/>
          </ac:spMkLst>
        </pc:spChg>
        <pc:spChg chg="mod">
          <ac:chgData name="Yoel Kortick" userId="167978f5-7f40-4909-85d5-d4149554ad4e" providerId="ADAL" clId="{63283A8F-9293-4451-B7EA-29ADF6DA29B7}" dt="2023-08-21T07:56:12.129" v="895" actId="255"/>
          <ac:spMkLst>
            <pc:docMk/>
            <pc:sldMk cId="1600273323" sldId="698"/>
            <ac:spMk id="6" creationId="{FC137B9D-CCE8-1D3B-4207-4576FC1D2AA9}"/>
          </ac:spMkLst>
        </pc:spChg>
        <pc:spChg chg="add mod">
          <ac:chgData name="Yoel Kortick" userId="167978f5-7f40-4909-85d5-d4149554ad4e" providerId="ADAL" clId="{63283A8F-9293-4451-B7EA-29ADF6DA29B7}" dt="2023-08-21T07:55:57.907" v="893" actId="1036"/>
          <ac:spMkLst>
            <pc:docMk/>
            <pc:sldMk cId="1600273323" sldId="698"/>
            <ac:spMk id="7" creationId="{B12E9AC6-DCBA-13EE-85B8-26846F48381A}"/>
          </ac:spMkLst>
        </pc:spChg>
        <pc:picChg chg="add mod">
          <ac:chgData name="Yoel Kortick" userId="167978f5-7f40-4909-85d5-d4149554ad4e" providerId="ADAL" clId="{63283A8F-9293-4451-B7EA-29ADF6DA29B7}" dt="2023-08-21T07:55:57.907" v="893" actId="1036"/>
          <ac:picMkLst>
            <pc:docMk/>
            <pc:sldMk cId="1600273323" sldId="698"/>
            <ac:picMk id="5" creationId="{0285D543-2E82-3E29-562E-06E639CBB250}"/>
          </ac:picMkLst>
        </pc:picChg>
      </pc:sldChg>
      <pc:sldChg chg="addSp delSp modSp mod">
        <pc:chgData name="Yoel Kortick" userId="167978f5-7f40-4909-85d5-d4149554ad4e" providerId="ADAL" clId="{63283A8F-9293-4451-B7EA-29ADF6DA29B7}" dt="2023-08-21T07:56:50.900" v="904" actId="403"/>
        <pc:sldMkLst>
          <pc:docMk/>
          <pc:sldMk cId="3292028106" sldId="699"/>
        </pc:sldMkLst>
        <pc:spChg chg="mod">
          <ac:chgData name="Yoel Kortick" userId="167978f5-7f40-4909-85d5-d4149554ad4e" providerId="ADAL" clId="{63283A8F-9293-4451-B7EA-29ADF6DA29B7}" dt="2023-08-21T07:55:33.097" v="825"/>
          <ac:spMkLst>
            <pc:docMk/>
            <pc:sldMk cId="3292028106" sldId="699"/>
            <ac:spMk id="2" creationId="{FEDFB40A-FD68-C90C-FC94-AB562EC8C5F8}"/>
          </ac:spMkLst>
        </pc:spChg>
        <pc:spChg chg="mod">
          <ac:chgData name="Yoel Kortick" userId="167978f5-7f40-4909-85d5-d4149554ad4e" providerId="ADAL" clId="{63283A8F-9293-4451-B7EA-29ADF6DA29B7}" dt="2023-08-21T07:55:33.097" v="825"/>
          <ac:spMkLst>
            <pc:docMk/>
            <pc:sldMk cId="3292028106" sldId="699"/>
            <ac:spMk id="3" creationId="{1EEC3019-2DBF-2204-71BC-BA22E9B7D6C8}"/>
          </ac:spMkLst>
        </pc:spChg>
        <pc:spChg chg="mod">
          <ac:chgData name="Yoel Kortick" userId="167978f5-7f40-4909-85d5-d4149554ad4e" providerId="ADAL" clId="{63283A8F-9293-4451-B7EA-29ADF6DA29B7}" dt="2023-08-21T07:56:50.900" v="904" actId="403"/>
          <ac:spMkLst>
            <pc:docMk/>
            <pc:sldMk cId="3292028106" sldId="699"/>
            <ac:spMk id="6" creationId="{FC137B9D-CCE8-1D3B-4207-4576FC1D2AA9}"/>
          </ac:spMkLst>
        </pc:spChg>
        <pc:spChg chg="add mod">
          <ac:chgData name="Yoel Kortick" userId="167978f5-7f40-4909-85d5-d4149554ad4e" providerId="ADAL" clId="{63283A8F-9293-4451-B7EA-29ADF6DA29B7}" dt="2023-08-21T07:56:47.518" v="902" actId="1076"/>
          <ac:spMkLst>
            <pc:docMk/>
            <pc:sldMk cId="3292028106" sldId="699"/>
            <ac:spMk id="8" creationId="{16EC2214-5673-65AB-C90C-102CC3F6CAE0}"/>
          </ac:spMkLst>
        </pc:spChg>
        <pc:picChg chg="add mod">
          <ac:chgData name="Yoel Kortick" userId="167978f5-7f40-4909-85d5-d4149554ad4e" providerId="ADAL" clId="{63283A8F-9293-4451-B7EA-29ADF6DA29B7}" dt="2023-08-21T07:56:47.518" v="902" actId="1076"/>
          <ac:picMkLst>
            <pc:docMk/>
            <pc:sldMk cId="3292028106" sldId="699"/>
            <ac:picMk id="5" creationId="{614F97CF-8618-9F79-5BC9-74E7D54EB13D}"/>
          </ac:picMkLst>
        </pc:picChg>
        <pc:picChg chg="del">
          <ac:chgData name="Yoel Kortick" userId="167978f5-7f40-4909-85d5-d4149554ad4e" providerId="ADAL" clId="{63283A8F-9293-4451-B7EA-29ADF6DA29B7}" dt="2023-08-21T07:56:37.991" v="900" actId="478"/>
          <ac:picMkLst>
            <pc:docMk/>
            <pc:sldMk cId="3292028106" sldId="699"/>
            <ac:picMk id="7" creationId="{E66959A8-8FAE-979B-0CC6-D06670C1D08B}"/>
          </ac:picMkLst>
        </pc:picChg>
      </pc:sldChg>
      <pc:sldChg chg="addSp delSp modSp mod">
        <pc:chgData name="Yoel Kortick" userId="167978f5-7f40-4909-85d5-d4149554ad4e" providerId="ADAL" clId="{63283A8F-9293-4451-B7EA-29ADF6DA29B7}" dt="2023-08-21T07:57:43.200" v="959" actId="478"/>
        <pc:sldMkLst>
          <pc:docMk/>
          <pc:sldMk cId="1266406602" sldId="700"/>
        </pc:sldMkLst>
        <pc:spChg chg="mod">
          <ac:chgData name="Yoel Kortick" userId="167978f5-7f40-4909-85d5-d4149554ad4e" providerId="ADAL" clId="{63283A8F-9293-4451-B7EA-29ADF6DA29B7}" dt="2023-08-21T07:55:33.097" v="825"/>
          <ac:spMkLst>
            <pc:docMk/>
            <pc:sldMk cId="1266406602" sldId="700"/>
            <ac:spMk id="2" creationId="{FEDFB40A-FD68-C90C-FC94-AB562EC8C5F8}"/>
          </ac:spMkLst>
        </pc:spChg>
        <pc:spChg chg="mod">
          <ac:chgData name="Yoel Kortick" userId="167978f5-7f40-4909-85d5-d4149554ad4e" providerId="ADAL" clId="{63283A8F-9293-4451-B7EA-29ADF6DA29B7}" dt="2023-08-21T07:55:33.097" v="825"/>
          <ac:spMkLst>
            <pc:docMk/>
            <pc:sldMk cId="1266406602" sldId="700"/>
            <ac:spMk id="3" creationId="{1EEC3019-2DBF-2204-71BC-BA22E9B7D6C8}"/>
          </ac:spMkLst>
        </pc:spChg>
        <pc:spChg chg="del">
          <ac:chgData name="Yoel Kortick" userId="167978f5-7f40-4909-85d5-d4149554ad4e" providerId="ADAL" clId="{63283A8F-9293-4451-B7EA-29ADF6DA29B7}" dt="2023-08-21T07:57:40.079" v="958" actId="478"/>
          <ac:spMkLst>
            <pc:docMk/>
            <pc:sldMk cId="1266406602" sldId="700"/>
            <ac:spMk id="6" creationId="{FC137B9D-CCE8-1D3B-4207-4576FC1D2AA9}"/>
          </ac:spMkLst>
        </pc:spChg>
        <pc:spChg chg="add mod">
          <ac:chgData name="Yoel Kortick" userId="167978f5-7f40-4909-85d5-d4149554ad4e" providerId="ADAL" clId="{63283A8F-9293-4451-B7EA-29ADF6DA29B7}" dt="2023-08-21T07:57:27.145" v="956" actId="1038"/>
          <ac:spMkLst>
            <pc:docMk/>
            <pc:sldMk cId="1266406602" sldId="700"/>
            <ac:spMk id="7" creationId="{16262CA5-7EE1-6A79-49E6-FADBCECACC34}"/>
          </ac:spMkLst>
        </pc:spChg>
        <pc:spChg chg="del">
          <ac:chgData name="Yoel Kortick" userId="167978f5-7f40-4909-85d5-d4149554ad4e" providerId="ADAL" clId="{63283A8F-9293-4451-B7EA-29ADF6DA29B7}" dt="2023-08-21T07:57:20.242" v="906" actId="478"/>
          <ac:spMkLst>
            <pc:docMk/>
            <pc:sldMk cId="1266406602" sldId="700"/>
            <ac:spMk id="9" creationId="{C823F3D3-9C0F-343F-5401-7977B0FF91E8}"/>
          </ac:spMkLst>
        </pc:spChg>
        <pc:spChg chg="del">
          <ac:chgData name="Yoel Kortick" userId="167978f5-7f40-4909-85d5-d4149554ad4e" providerId="ADAL" clId="{63283A8F-9293-4451-B7EA-29ADF6DA29B7}" dt="2023-08-21T07:57:20.242" v="906" actId="478"/>
          <ac:spMkLst>
            <pc:docMk/>
            <pc:sldMk cId="1266406602" sldId="700"/>
            <ac:spMk id="10" creationId="{2C31D1FC-430B-1E7C-01B2-8229AD813D5E}"/>
          </ac:spMkLst>
        </pc:spChg>
        <pc:spChg chg="add mod">
          <ac:chgData name="Yoel Kortick" userId="167978f5-7f40-4909-85d5-d4149554ad4e" providerId="ADAL" clId="{63283A8F-9293-4451-B7EA-29ADF6DA29B7}" dt="2023-08-21T07:57:34.320" v="957" actId="108"/>
          <ac:spMkLst>
            <pc:docMk/>
            <pc:sldMk cId="1266406602" sldId="700"/>
            <ac:spMk id="11" creationId="{58DCE173-3965-2CF0-B5FC-948B2CC7334A}"/>
          </ac:spMkLst>
        </pc:spChg>
        <pc:spChg chg="add del mod">
          <ac:chgData name="Yoel Kortick" userId="167978f5-7f40-4909-85d5-d4149554ad4e" providerId="ADAL" clId="{63283A8F-9293-4451-B7EA-29ADF6DA29B7}" dt="2023-08-21T07:57:43.200" v="959" actId="478"/>
          <ac:spMkLst>
            <pc:docMk/>
            <pc:sldMk cId="1266406602" sldId="700"/>
            <ac:spMk id="14" creationId="{6002F6CD-9589-EE95-D814-E3CB17ED32AB}"/>
          </ac:spMkLst>
        </pc:spChg>
        <pc:picChg chg="add mod">
          <ac:chgData name="Yoel Kortick" userId="167978f5-7f40-4909-85d5-d4149554ad4e" providerId="ADAL" clId="{63283A8F-9293-4451-B7EA-29ADF6DA29B7}" dt="2023-08-21T07:57:27.145" v="956" actId="1038"/>
          <ac:picMkLst>
            <pc:docMk/>
            <pc:sldMk cId="1266406602" sldId="700"/>
            <ac:picMk id="5" creationId="{F3E36947-45FC-AF35-5C78-65BA6C448D2A}"/>
          </ac:picMkLst>
        </pc:picChg>
        <pc:picChg chg="del">
          <ac:chgData name="Yoel Kortick" userId="167978f5-7f40-4909-85d5-d4149554ad4e" providerId="ADAL" clId="{63283A8F-9293-4451-B7EA-29ADF6DA29B7}" dt="2023-08-21T07:57:17.283" v="905" actId="478"/>
          <ac:picMkLst>
            <pc:docMk/>
            <pc:sldMk cId="1266406602" sldId="700"/>
            <ac:picMk id="8" creationId="{EE443811-545F-655D-DEFB-5B1F3640FD58}"/>
          </ac:picMkLst>
        </pc:picChg>
      </pc:sldChg>
      <pc:sldChg chg="addSp delSp modSp mod">
        <pc:chgData name="Yoel Kortick" userId="167978f5-7f40-4909-85d5-d4149554ad4e" providerId="ADAL" clId="{63283A8F-9293-4451-B7EA-29ADF6DA29B7}" dt="2023-08-21T07:58:30.466" v="1015" actId="1036"/>
        <pc:sldMkLst>
          <pc:docMk/>
          <pc:sldMk cId="4163060952" sldId="701"/>
        </pc:sldMkLst>
        <pc:spChg chg="mod">
          <ac:chgData name="Yoel Kortick" userId="167978f5-7f40-4909-85d5-d4149554ad4e" providerId="ADAL" clId="{63283A8F-9293-4451-B7EA-29ADF6DA29B7}" dt="2023-08-21T07:55:33.097" v="825"/>
          <ac:spMkLst>
            <pc:docMk/>
            <pc:sldMk cId="4163060952" sldId="701"/>
            <ac:spMk id="2" creationId="{FEDFB40A-FD68-C90C-FC94-AB562EC8C5F8}"/>
          </ac:spMkLst>
        </pc:spChg>
        <pc:spChg chg="mod">
          <ac:chgData name="Yoel Kortick" userId="167978f5-7f40-4909-85d5-d4149554ad4e" providerId="ADAL" clId="{63283A8F-9293-4451-B7EA-29ADF6DA29B7}" dt="2023-08-21T07:55:33.097" v="825"/>
          <ac:spMkLst>
            <pc:docMk/>
            <pc:sldMk cId="4163060952" sldId="701"/>
            <ac:spMk id="3" creationId="{1EEC3019-2DBF-2204-71BC-BA22E9B7D6C8}"/>
          </ac:spMkLst>
        </pc:spChg>
        <pc:spChg chg="mod">
          <ac:chgData name="Yoel Kortick" userId="167978f5-7f40-4909-85d5-d4149554ad4e" providerId="ADAL" clId="{63283A8F-9293-4451-B7EA-29ADF6DA29B7}" dt="2023-08-21T07:58:08.704" v="965" actId="404"/>
          <ac:spMkLst>
            <pc:docMk/>
            <pc:sldMk cId="4163060952" sldId="701"/>
            <ac:spMk id="6" creationId="{FC137B9D-CCE8-1D3B-4207-4576FC1D2AA9}"/>
          </ac:spMkLst>
        </pc:spChg>
        <pc:spChg chg="add mod">
          <ac:chgData name="Yoel Kortick" userId="167978f5-7f40-4909-85d5-d4149554ad4e" providerId="ADAL" clId="{63283A8F-9293-4451-B7EA-29ADF6DA29B7}" dt="2023-08-21T07:58:30.466" v="1015" actId="1036"/>
          <ac:spMkLst>
            <pc:docMk/>
            <pc:sldMk cId="4163060952" sldId="701"/>
            <ac:spMk id="8" creationId="{6582067A-2874-7160-8F66-7C4D209A7E60}"/>
          </ac:spMkLst>
        </pc:spChg>
        <pc:spChg chg="del">
          <ac:chgData name="Yoel Kortick" userId="167978f5-7f40-4909-85d5-d4149554ad4e" providerId="ADAL" clId="{63283A8F-9293-4451-B7EA-29ADF6DA29B7}" dt="2023-08-21T07:58:12.908" v="966" actId="478"/>
          <ac:spMkLst>
            <pc:docMk/>
            <pc:sldMk cId="4163060952" sldId="701"/>
            <ac:spMk id="9" creationId="{C823F3D3-9C0F-343F-5401-7977B0FF91E8}"/>
          </ac:spMkLst>
        </pc:spChg>
        <pc:spChg chg="del">
          <ac:chgData name="Yoel Kortick" userId="167978f5-7f40-4909-85d5-d4149554ad4e" providerId="ADAL" clId="{63283A8F-9293-4451-B7EA-29ADF6DA29B7}" dt="2023-08-21T07:58:12.908" v="966" actId="478"/>
          <ac:spMkLst>
            <pc:docMk/>
            <pc:sldMk cId="4163060952" sldId="701"/>
            <ac:spMk id="11" creationId="{0B4B0132-A50D-E210-832F-FDC60DEC18CC}"/>
          </ac:spMkLst>
        </pc:spChg>
        <pc:spChg chg="del">
          <ac:chgData name="Yoel Kortick" userId="167978f5-7f40-4909-85d5-d4149554ad4e" providerId="ADAL" clId="{63283A8F-9293-4451-B7EA-29ADF6DA29B7}" dt="2023-08-21T07:58:12.908" v="966" actId="478"/>
          <ac:spMkLst>
            <pc:docMk/>
            <pc:sldMk cId="4163060952" sldId="701"/>
            <ac:spMk id="12" creationId="{6B111FCF-5E78-4680-3FBD-F3A952E69A0A}"/>
          </ac:spMkLst>
        </pc:spChg>
        <pc:picChg chg="add mod">
          <ac:chgData name="Yoel Kortick" userId="167978f5-7f40-4909-85d5-d4149554ad4e" providerId="ADAL" clId="{63283A8F-9293-4451-B7EA-29ADF6DA29B7}" dt="2023-08-21T07:58:30.466" v="1015" actId="1036"/>
          <ac:picMkLst>
            <pc:docMk/>
            <pc:sldMk cId="4163060952" sldId="701"/>
            <ac:picMk id="5" creationId="{E944449F-EF6C-3B29-F8E8-E8F0E65596BA}"/>
          </ac:picMkLst>
        </pc:picChg>
        <pc:picChg chg="del">
          <ac:chgData name="Yoel Kortick" userId="167978f5-7f40-4909-85d5-d4149554ad4e" providerId="ADAL" clId="{63283A8F-9293-4451-B7EA-29ADF6DA29B7}" dt="2023-08-21T07:58:12.908" v="966" actId="478"/>
          <ac:picMkLst>
            <pc:docMk/>
            <pc:sldMk cId="4163060952" sldId="701"/>
            <ac:picMk id="7" creationId="{1D04C133-3BD9-5557-778B-9989B1C2AE7E}"/>
          </ac:picMkLst>
        </pc:picChg>
        <pc:picChg chg="add mod">
          <ac:chgData name="Yoel Kortick" userId="167978f5-7f40-4909-85d5-d4149554ad4e" providerId="ADAL" clId="{63283A8F-9293-4451-B7EA-29ADF6DA29B7}" dt="2023-08-21T07:58:30.466" v="1015" actId="1036"/>
          <ac:picMkLst>
            <pc:docMk/>
            <pc:sldMk cId="4163060952" sldId="701"/>
            <ac:picMk id="10" creationId="{9EA67427-59F0-CFB3-9E9B-DC1F09F95A3F}"/>
          </ac:picMkLst>
        </pc:picChg>
      </pc:sldChg>
      <pc:sldChg chg="modSp del">
        <pc:chgData name="Yoel Kortick" userId="167978f5-7f40-4909-85d5-d4149554ad4e" providerId="ADAL" clId="{63283A8F-9293-4451-B7EA-29ADF6DA29B7}" dt="2023-08-21T07:58:45.927" v="1016" actId="47"/>
        <pc:sldMkLst>
          <pc:docMk/>
          <pc:sldMk cId="1764632029" sldId="702"/>
        </pc:sldMkLst>
        <pc:spChg chg="mod">
          <ac:chgData name="Yoel Kortick" userId="167978f5-7f40-4909-85d5-d4149554ad4e" providerId="ADAL" clId="{63283A8F-9293-4451-B7EA-29ADF6DA29B7}" dt="2023-08-21T07:55:33.097" v="825"/>
          <ac:spMkLst>
            <pc:docMk/>
            <pc:sldMk cId="1764632029" sldId="702"/>
            <ac:spMk id="2" creationId="{FEDFB40A-FD68-C90C-FC94-AB562EC8C5F8}"/>
          </ac:spMkLst>
        </pc:spChg>
        <pc:spChg chg="mod">
          <ac:chgData name="Yoel Kortick" userId="167978f5-7f40-4909-85d5-d4149554ad4e" providerId="ADAL" clId="{63283A8F-9293-4451-B7EA-29ADF6DA29B7}" dt="2023-08-21T07:55:33.097" v="825"/>
          <ac:spMkLst>
            <pc:docMk/>
            <pc:sldMk cId="1764632029" sldId="702"/>
            <ac:spMk id="3" creationId="{1EEC3019-2DBF-2204-71BC-BA22E9B7D6C8}"/>
          </ac:spMkLst>
        </pc:spChg>
      </pc:sldChg>
      <pc:sldChg chg="modSp">
        <pc:chgData name="Yoel Kortick" userId="167978f5-7f40-4909-85d5-d4149554ad4e" providerId="ADAL" clId="{63283A8F-9293-4451-B7EA-29ADF6DA29B7}" dt="2023-08-21T07:59:01.155" v="1017"/>
        <pc:sldMkLst>
          <pc:docMk/>
          <pc:sldMk cId="3753241301" sldId="704"/>
        </pc:sldMkLst>
        <pc:spChg chg="mod">
          <ac:chgData name="Yoel Kortick" userId="167978f5-7f40-4909-85d5-d4149554ad4e" providerId="ADAL" clId="{63283A8F-9293-4451-B7EA-29ADF6DA29B7}" dt="2023-08-21T07:59:01.155" v="1017"/>
          <ac:spMkLst>
            <pc:docMk/>
            <pc:sldMk cId="3753241301" sldId="704"/>
            <ac:spMk id="3" creationId="{C0DC44FE-FE73-18C6-BA0D-39ADF9F4DAF5}"/>
          </ac:spMkLst>
        </pc:spChg>
      </pc:sldChg>
      <pc:sldChg chg="delSp modSp mod">
        <pc:chgData name="Yoel Kortick" userId="167978f5-7f40-4909-85d5-d4149554ad4e" providerId="ADAL" clId="{63283A8F-9293-4451-B7EA-29ADF6DA29B7}" dt="2023-08-21T08:03:38.713" v="1075" actId="20577"/>
        <pc:sldMkLst>
          <pc:docMk/>
          <pc:sldMk cId="3826647313" sldId="705"/>
        </pc:sldMkLst>
        <pc:spChg chg="mod">
          <ac:chgData name="Yoel Kortick" userId="167978f5-7f40-4909-85d5-d4149554ad4e" providerId="ADAL" clId="{63283A8F-9293-4451-B7EA-29ADF6DA29B7}" dt="2023-08-21T07:59:01.155" v="1017"/>
          <ac:spMkLst>
            <pc:docMk/>
            <pc:sldMk cId="3826647313" sldId="705"/>
            <ac:spMk id="2" creationId="{FEDFB40A-FD68-C90C-FC94-AB562EC8C5F8}"/>
          </ac:spMkLst>
        </pc:spChg>
        <pc:spChg chg="mod">
          <ac:chgData name="Yoel Kortick" userId="167978f5-7f40-4909-85d5-d4149554ad4e" providerId="ADAL" clId="{63283A8F-9293-4451-B7EA-29ADF6DA29B7}" dt="2023-08-21T07:59:01.155" v="1017"/>
          <ac:spMkLst>
            <pc:docMk/>
            <pc:sldMk cId="3826647313" sldId="705"/>
            <ac:spMk id="3" creationId="{1EEC3019-2DBF-2204-71BC-BA22E9B7D6C8}"/>
          </ac:spMkLst>
        </pc:spChg>
        <pc:spChg chg="mod">
          <ac:chgData name="Yoel Kortick" userId="167978f5-7f40-4909-85d5-d4149554ad4e" providerId="ADAL" clId="{63283A8F-9293-4451-B7EA-29ADF6DA29B7}" dt="2023-08-21T08:03:38.713" v="1075" actId="20577"/>
          <ac:spMkLst>
            <pc:docMk/>
            <pc:sldMk cId="3826647313" sldId="705"/>
            <ac:spMk id="6" creationId="{FC137B9D-CCE8-1D3B-4207-4576FC1D2AA9}"/>
          </ac:spMkLst>
        </pc:spChg>
        <pc:spChg chg="del">
          <ac:chgData name="Yoel Kortick" userId="167978f5-7f40-4909-85d5-d4149554ad4e" providerId="ADAL" clId="{63283A8F-9293-4451-B7EA-29ADF6DA29B7}" dt="2023-08-21T07:59:08.175" v="1020" actId="478"/>
          <ac:spMkLst>
            <pc:docMk/>
            <pc:sldMk cId="3826647313" sldId="705"/>
            <ac:spMk id="8" creationId="{6BD835CC-996B-0617-6AF9-763648A8BBB7}"/>
          </ac:spMkLst>
        </pc:spChg>
        <pc:spChg chg="del">
          <ac:chgData name="Yoel Kortick" userId="167978f5-7f40-4909-85d5-d4149554ad4e" providerId="ADAL" clId="{63283A8F-9293-4451-B7EA-29ADF6DA29B7}" dt="2023-08-21T07:59:07.367" v="1019" actId="478"/>
          <ac:spMkLst>
            <pc:docMk/>
            <pc:sldMk cId="3826647313" sldId="705"/>
            <ac:spMk id="9" creationId="{4830E9DC-AE83-4892-88BC-C7F7B5F041DC}"/>
          </ac:spMkLst>
        </pc:spChg>
        <pc:picChg chg="del">
          <ac:chgData name="Yoel Kortick" userId="167978f5-7f40-4909-85d5-d4149554ad4e" providerId="ADAL" clId="{63283A8F-9293-4451-B7EA-29ADF6DA29B7}" dt="2023-08-21T07:59:05.994" v="1018" actId="478"/>
          <ac:picMkLst>
            <pc:docMk/>
            <pc:sldMk cId="3826647313" sldId="705"/>
            <ac:picMk id="7" creationId="{6FFA8486-4915-4774-7833-7856BA41B49C}"/>
          </ac:picMkLst>
        </pc:picChg>
      </pc:sldChg>
      <pc:sldChg chg="delSp modSp mod">
        <pc:chgData name="Yoel Kortick" userId="167978f5-7f40-4909-85d5-d4149554ad4e" providerId="ADAL" clId="{63283A8F-9293-4451-B7EA-29ADF6DA29B7}" dt="2023-08-21T08:01:16.931" v="1053" actId="20577"/>
        <pc:sldMkLst>
          <pc:docMk/>
          <pc:sldMk cId="57332723" sldId="706"/>
        </pc:sldMkLst>
        <pc:spChg chg="mod">
          <ac:chgData name="Yoel Kortick" userId="167978f5-7f40-4909-85d5-d4149554ad4e" providerId="ADAL" clId="{63283A8F-9293-4451-B7EA-29ADF6DA29B7}" dt="2023-08-21T07:59:01.155" v="1017"/>
          <ac:spMkLst>
            <pc:docMk/>
            <pc:sldMk cId="57332723" sldId="706"/>
            <ac:spMk id="2" creationId="{FEDFB40A-FD68-C90C-FC94-AB562EC8C5F8}"/>
          </ac:spMkLst>
        </pc:spChg>
        <pc:spChg chg="mod">
          <ac:chgData name="Yoel Kortick" userId="167978f5-7f40-4909-85d5-d4149554ad4e" providerId="ADAL" clId="{63283A8F-9293-4451-B7EA-29ADF6DA29B7}" dt="2023-08-21T07:59:01.155" v="1017"/>
          <ac:spMkLst>
            <pc:docMk/>
            <pc:sldMk cId="57332723" sldId="706"/>
            <ac:spMk id="3" creationId="{1EEC3019-2DBF-2204-71BC-BA22E9B7D6C8}"/>
          </ac:spMkLst>
        </pc:spChg>
        <pc:spChg chg="mod">
          <ac:chgData name="Yoel Kortick" userId="167978f5-7f40-4909-85d5-d4149554ad4e" providerId="ADAL" clId="{63283A8F-9293-4451-B7EA-29ADF6DA29B7}" dt="2023-08-21T08:01:16.931" v="1053" actId="20577"/>
          <ac:spMkLst>
            <pc:docMk/>
            <pc:sldMk cId="57332723" sldId="706"/>
            <ac:spMk id="6" creationId="{FC137B9D-CCE8-1D3B-4207-4576FC1D2AA9}"/>
          </ac:spMkLst>
        </pc:spChg>
        <pc:spChg chg="del">
          <ac:chgData name="Yoel Kortick" userId="167978f5-7f40-4909-85d5-d4149554ad4e" providerId="ADAL" clId="{63283A8F-9293-4451-B7EA-29ADF6DA29B7}" dt="2023-08-21T07:59:58.383" v="1025" actId="478"/>
          <ac:spMkLst>
            <pc:docMk/>
            <pc:sldMk cId="57332723" sldId="706"/>
            <ac:spMk id="8" creationId="{6BD835CC-996B-0617-6AF9-763648A8BBB7}"/>
          </ac:spMkLst>
        </pc:spChg>
        <pc:picChg chg="del">
          <ac:chgData name="Yoel Kortick" userId="167978f5-7f40-4909-85d5-d4149554ad4e" providerId="ADAL" clId="{63283A8F-9293-4451-B7EA-29ADF6DA29B7}" dt="2023-08-21T07:59:57" v="1024" actId="478"/>
          <ac:picMkLst>
            <pc:docMk/>
            <pc:sldMk cId="57332723" sldId="706"/>
            <ac:picMk id="10" creationId="{14CFA4BE-57FE-95A8-8116-920AC68CCAD6}"/>
          </ac:picMkLst>
        </pc:picChg>
      </pc:sldChg>
      <pc:sldChg chg="modSp del">
        <pc:chgData name="Yoel Kortick" userId="167978f5-7f40-4909-85d5-d4149554ad4e" providerId="ADAL" clId="{63283A8F-9293-4451-B7EA-29ADF6DA29B7}" dt="2023-08-21T08:01:31.578" v="1054" actId="47"/>
        <pc:sldMkLst>
          <pc:docMk/>
          <pc:sldMk cId="3526932075" sldId="707"/>
        </pc:sldMkLst>
        <pc:spChg chg="mod">
          <ac:chgData name="Yoel Kortick" userId="167978f5-7f40-4909-85d5-d4149554ad4e" providerId="ADAL" clId="{63283A8F-9293-4451-B7EA-29ADF6DA29B7}" dt="2023-08-21T07:59:01.155" v="1017"/>
          <ac:spMkLst>
            <pc:docMk/>
            <pc:sldMk cId="3526932075" sldId="707"/>
            <ac:spMk id="2" creationId="{FEDFB40A-FD68-C90C-FC94-AB562EC8C5F8}"/>
          </ac:spMkLst>
        </pc:spChg>
        <pc:spChg chg="mod">
          <ac:chgData name="Yoel Kortick" userId="167978f5-7f40-4909-85d5-d4149554ad4e" providerId="ADAL" clId="{63283A8F-9293-4451-B7EA-29ADF6DA29B7}" dt="2023-08-21T07:59:01.155" v="1017"/>
          <ac:spMkLst>
            <pc:docMk/>
            <pc:sldMk cId="3526932075" sldId="707"/>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996094099" sldId="709"/>
        </pc:sldMkLst>
      </pc:sldChg>
      <pc:sldChg chg="modSp del">
        <pc:chgData name="Yoel Kortick" userId="167978f5-7f40-4909-85d5-d4149554ad4e" providerId="ADAL" clId="{63283A8F-9293-4451-B7EA-29ADF6DA29B7}" dt="2023-08-21T08:01:31.578" v="1054" actId="47"/>
        <pc:sldMkLst>
          <pc:docMk/>
          <pc:sldMk cId="871470340" sldId="710"/>
        </pc:sldMkLst>
        <pc:spChg chg="mod">
          <ac:chgData name="Yoel Kortick" userId="167978f5-7f40-4909-85d5-d4149554ad4e" providerId="ADAL" clId="{63283A8F-9293-4451-B7EA-29ADF6DA29B7}" dt="2023-08-21T07:59:01.155" v="1017"/>
          <ac:spMkLst>
            <pc:docMk/>
            <pc:sldMk cId="871470340" sldId="710"/>
            <ac:spMk id="2" creationId="{FEDFB40A-FD68-C90C-FC94-AB562EC8C5F8}"/>
          </ac:spMkLst>
        </pc:spChg>
        <pc:spChg chg="mod">
          <ac:chgData name="Yoel Kortick" userId="167978f5-7f40-4909-85d5-d4149554ad4e" providerId="ADAL" clId="{63283A8F-9293-4451-B7EA-29ADF6DA29B7}" dt="2023-08-21T07:59:01.155" v="1017"/>
          <ac:spMkLst>
            <pc:docMk/>
            <pc:sldMk cId="871470340" sldId="710"/>
            <ac:spMk id="3" creationId="{1EEC3019-2DBF-2204-71BC-BA22E9B7D6C8}"/>
          </ac:spMkLst>
        </pc:spChg>
      </pc:sldChg>
      <pc:sldChg chg="del">
        <pc:chgData name="Yoel Kortick" userId="167978f5-7f40-4909-85d5-d4149554ad4e" providerId="ADAL" clId="{63283A8F-9293-4451-B7EA-29ADF6DA29B7}" dt="2023-08-21T08:01:31.578" v="1054" actId="47"/>
        <pc:sldMkLst>
          <pc:docMk/>
          <pc:sldMk cId="2583079210" sldId="711"/>
        </pc:sldMkLst>
      </pc:sldChg>
      <pc:sldChg chg="del">
        <pc:chgData name="Yoel Kortick" userId="167978f5-7f40-4909-85d5-d4149554ad4e" providerId="ADAL" clId="{63283A8F-9293-4451-B7EA-29ADF6DA29B7}" dt="2023-08-21T08:01:31.578" v="1054" actId="47"/>
        <pc:sldMkLst>
          <pc:docMk/>
          <pc:sldMk cId="3142257827" sldId="712"/>
        </pc:sldMkLst>
      </pc:sldChg>
      <pc:sldChg chg="del">
        <pc:chgData name="Yoel Kortick" userId="167978f5-7f40-4909-85d5-d4149554ad4e" providerId="ADAL" clId="{63283A8F-9293-4451-B7EA-29ADF6DA29B7}" dt="2023-08-21T08:01:31.578" v="1054" actId="47"/>
        <pc:sldMkLst>
          <pc:docMk/>
          <pc:sldMk cId="4138879421" sldId="713"/>
        </pc:sldMkLst>
      </pc:sldChg>
      <pc:sldChg chg="addSp modSp mod">
        <pc:chgData name="Yoel Kortick" userId="167978f5-7f40-4909-85d5-d4149554ad4e" providerId="ADAL" clId="{63283A8F-9293-4451-B7EA-29ADF6DA29B7}" dt="2023-08-21T07:37:45.262" v="108" actId="1036"/>
        <pc:sldMkLst>
          <pc:docMk/>
          <pc:sldMk cId="1631739187" sldId="714"/>
        </pc:sldMkLst>
        <pc:spChg chg="mod">
          <ac:chgData name="Yoel Kortick" userId="167978f5-7f40-4909-85d5-d4149554ad4e" providerId="ADAL" clId="{63283A8F-9293-4451-B7EA-29ADF6DA29B7}" dt="2023-08-21T07:37:37.982" v="87" actId="20577"/>
          <ac:spMkLst>
            <pc:docMk/>
            <pc:sldMk cId="1631739187" sldId="714"/>
            <ac:spMk id="6" creationId="{FC137B9D-CCE8-1D3B-4207-4576FC1D2AA9}"/>
          </ac:spMkLst>
        </pc:spChg>
        <pc:spChg chg="add mod">
          <ac:chgData name="Yoel Kortick" userId="167978f5-7f40-4909-85d5-d4149554ad4e" providerId="ADAL" clId="{63283A8F-9293-4451-B7EA-29ADF6DA29B7}" dt="2023-08-21T07:37:45.262" v="108" actId="1036"/>
          <ac:spMkLst>
            <pc:docMk/>
            <pc:sldMk cId="1631739187" sldId="714"/>
            <ac:spMk id="7" creationId="{DE0E5FF2-40B3-47BD-084A-AA67B833CE5E}"/>
          </ac:spMkLst>
        </pc:spChg>
        <pc:picChg chg="add mod">
          <ac:chgData name="Yoel Kortick" userId="167978f5-7f40-4909-85d5-d4149554ad4e" providerId="ADAL" clId="{63283A8F-9293-4451-B7EA-29ADF6DA29B7}" dt="2023-08-21T07:37:45.262" v="108" actId="1036"/>
          <ac:picMkLst>
            <pc:docMk/>
            <pc:sldMk cId="1631739187" sldId="714"/>
            <ac:picMk id="5" creationId="{3A427B8B-FF1B-F933-1216-1F9602A2DBDB}"/>
          </ac:picMkLst>
        </pc:picChg>
      </pc:sldChg>
      <pc:sldChg chg="del">
        <pc:chgData name="Yoel Kortick" userId="167978f5-7f40-4909-85d5-d4149554ad4e" providerId="ADAL" clId="{63283A8F-9293-4451-B7EA-29ADF6DA29B7}" dt="2023-08-21T08:01:31.578" v="1054" actId="47"/>
        <pc:sldMkLst>
          <pc:docMk/>
          <pc:sldMk cId="2361637751" sldId="715"/>
        </pc:sldMkLst>
      </pc:sldChg>
      <pc:sldChg chg="del">
        <pc:chgData name="Yoel Kortick" userId="167978f5-7f40-4909-85d5-d4149554ad4e" providerId="ADAL" clId="{63283A8F-9293-4451-B7EA-29ADF6DA29B7}" dt="2023-08-21T08:01:31.578" v="1054" actId="47"/>
        <pc:sldMkLst>
          <pc:docMk/>
          <pc:sldMk cId="3463319704" sldId="716"/>
        </pc:sldMkLst>
      </pc:sldChg>
      <pc:sldChg chg="del">
        <pc:chgData name="Yoel Kortick" userId="167978f5-7f40-4909-85d5-d4149554ad4e" providerId="ADAL" clId="{63283A8F-9293-4451-B7EA-29ADF6DA29B7}" dt="2023-08-21T08:01:31.578" v="1054" actId="47"/>
        <pc:sldMkLst>
          <pc:docMk/>
          <pc:sldMk cId="1853750022" sldId="717"/>
        </pc:sldMkLst>
      </pc:sldChg>
      <pc:sldChg chg="del">
        <pc:chgData name="Yoel Kortick" userId="167978f5-7f40-4909-85d5-d4149554ad4e" providerId="ADAL" clId="{63283A8F-9293-4451-B7EA-29ADF6DA29B7}" dt="2023-08-21T08:01:31.578" v="1054" actId="47"/>
        <pc:sldMkLst>
          <pc:docMk/>
          <pc:sldMk cId="2728154078" sldId="718"/>
        </pc:sldMkLst>
      </pc:sldChg>
      <pc:sldChg chg="del">
        <pc:chgData name="Yoel Kortick" userId="167978f5-7f40-4909-85d5-d4149554ad4e" providerId="ADAL" clId="{63283A8F-9293-4451-B7EA-29ADF6DA29B7}" dt="2023-08-21T08:01:31.578" v="1054" actId="47"/>
        <pc:sldMkLst>
          <pc:docMk/>
          <pc:sldMk cId="2689582850" sldId="719"/>
        </pc:sldMkLst>
      </pc:sldChg>
      <pc:sldChg chg="del">
        <pc:chgData name="Yoel Kortick" userId="167978f5-7f40-4909-85d5-d4149554ad4e" providerId="ADAL" clId="{63283A8F-9293-4451-B7EA-29ADF6DA29B7}" dt="2023-08-21T08:01:31.578" v="1054" actId="47"/>
        <pc:sldMkLst>
          <pc:docMk/>
          <pc:sldMk cId="1865385424" sldId="720"/>
        </pc:sldMkLst>
      </pc:sldChg>
      <pc:sldChg chg="del">
        <pc:chgData name="Yoel Kortick" userId="167978f5-7f40-4909-85d5-d4149554ad4e" providerId="ADAL" clId="{63283A8F-9293-4451-B7EA-29ADF6DA29B7}" dt="2023-08-21T08:01:31.578" v="1054" actId="47"/>
        <pc:sldMkLst>
          <pc:docMk/>
          <pc:sldMk cId="887252644" sldId="721"/>
        </pc:sldMkLst>
      </pc:sldChg>
      <pc:sldChg chg="del">
        <pc:chgData name="Yoel Kortick" userId="167978f5-7f40-4909-85d5-d4149554ad4e" providerId="ADAL" clId="{63283A8F-9293-4451-B7EA-29ADF6DA29B7}" dt="2023-08-21T08:01:31.578" v="1054" actId="47"/>
        <pc:sldMkLst>
          <pc:docMk/>
          <pc:sldMk cId="2248536251" sldId="722"/>
        </pc:sldMkLst>
      </pc:sldChg>
      <pc:sldChg chg="del">
        <pc:chgData name="Yoel Kortick" userId="167978f5-7f40-4909-85d5-d4149554ad4e" providerId="ADAL" clId="{63283A8F-9293-4451-B7EA-29ADF6DA29B7}" dt="2023-08-21T08:01:31.578" v="1054" actId="47"/>
        <pc:sldMkLst>
          <pc:docMk/>
          <pc:sldMk cId="2077437268" sldId="723"/>
        </pc:sldMkLst>
      </pc:sldChg>
      <pc:sldChg chg="del">
        <pc:chgData name="Yoel Kortick" userId="167978f5-7f40-4909-85d5-d4149554ad4e" providerId="ADAL" clId="{63283A8F-9293-4451-B7EA-29ADF6DA29B7}" dt="2023-08-21T08:01:31.578" v="1054" actId="47"/>
        <pc:sldMkLst>
          <pc:docMk/>
          <pc:sldMk cId="2875742076" sldId="724"/>
        </pc:sldMkLst>
      </pc:sldChg>
      <pc:sldChg chg="del">
        <pc:chgData name="Yoel Kortick" userId="167978f5-7f40-4909-85d5-d4149554ad4e" providerId="ADAL" clId="{63283A8F-9293-4451-B7EA-29ADF6DA29B7}" dt="2023-08-21T08:01:31.578" v="1054" actId="47"/>
        <pc:sldMkLst>
          <pc:docMk/>
          <pc:sldMk cId="3379217569" sldId="725"/>
        </pc:sldMkLst>
      </pc:sldChg>
      <pc:sldChg chg="del">
        <pc:chgData name="Yoel Kortick" userId="167978f5-7f40-4909-85d5-d4149554ad4e" providerId="ADAL" clId="{63283A8F-9293-4451-B7EA-29ADF6DA29B7}" dt="2023-08-21T08:01:31.578" v="1054" actId="47"/>
        <pc:sldMkLst>
          <pc:docMk/>
          <pc:sldMk cId="1732379544" sldId="726"/>
        </pc:sldMkLst>
      </pc:sldChg>
      <pc:sldChg chg="del">
        <pc:chgData name="Yoel Kortick" userId="167978f5-7f40-4909-85d5-d4149554ad4e" providerId="ADAL" clId="{63283A8F-9293-4451-B7EA-29ADF6DA29B7}" dt="2023-08-21T08:01:31.578" v="1054" actId="47"/>
        <pc:sldMkLst>
          <pc:docMk/>
          <pc:sldMk cId="1585920538" sldId="727"/>
        </pc:sldMkLst>
      </pc:sldChg>
      <pc:sldChg chg="del">
        <pc:chgData name="Yoel Kortick" userId="167978f5-7f40-4909-85d5-d4149554ad4e" providerId="ADAL" clId="{63283A8F-9293-4451-B7EA-29ADF6DA29B7}" dt="2023-08-21T08:01:31.578" v="1054" actId="47"/>
        <pc:sldMkLst>
          <pc:docMk/>
          <pc:sldMk cId="2443989024" sldId="728"/>
        </pc:sldMkLst>
      </pc:sldChg>
      <pc:sldChg chg="del">
        <pc:chgData name="Yoel Kortick" userId="167978f5-7f40-4909-85d5-d4149554ad4e" providerId="ADAL" clId="{63283A8F-9293-4451-B7EA-29ADF6DA29B7}" dt="2023-08-21T08:01:31.578" v="1054" actId="47"/>
        <pc:sldMkLst>
          <pc:docMk/>
          <pc:sldMk cId="3768032821" sldId="729"/>
        </pc:sldMkLst>
      </pc:sldChg>
      <pc:sldChg chg="del">
        <pc:chgData name="Yoel Kortick" userId="167978f5-7f40-4909-85d5-d4149554ad4e" providerId="ADAL" clId="{63283A8F-9293-4451-B7EA-29ADF6DA29B7}" dt="2023-08-21T08:01:31.578" v="1054" actId="47"/>
        <pc:sldMkLst>
          <pc:docMk/>
          <pc:sldMk cId="3544822907" sldId="730"/>
        </pc:sldMkLst>
      </pc:sldChg>
      <pc:sldChg chg="addSp delSp modSp add mod">
        <pc:chgData name="Yoel Kortick" userId="167978f5-7f40-4909-85d5-d4149554ad4e" providerId="ADAL" clId="{63283A8F-9293-4451-B7EA-29ADF6DA29B7}" dt="2023-08-21T07:38:21.731" v="189" actId="20577"/>
        <pc:sldMkLst>
          <pc:docMk/>
          <pc:sldMk cId="1756689702" sldId="731"/>
        </pc:sldMkLst>
        <pc:spChg chg="mod">
          <ac:chgData name="Yoel Kortick" userId="167978f5-7f40-4909-85d5-d4149554ad4e" providerId="ADAL" clId="{63283A8F-9293-4451-B7EA-29ADF6DA29B7}" dt="2023-08-21T07:38:21.731" v="189" actId="20577"/>
          <ac:spMkLst>
            <pc:docMk/>
            <pc:sldMk cId="1756689702" sldId="731"/>
            <ac:spMk id="6" creationId="{FC137B9D-CCE8-1D3B-4207-4576FC1D2AA9}"/>
          </ac:spMkLst>
        </pc:spChg>
        <pc:spChg chg="del mod">
          <ac:chgData name="Yoel Kortick" userId="167978f5-7f40-4909-85d5-d4149554ad4e" providerId="ADAL" clId="{63283A8F-9293-4451-B7EA-29ADF6DA29B7}" dt="2023-08-21T07:38:06.822" v="112" actId="478"/>
          <ac:spMkLst>
            <pc:docMk/>
            <pc:sldMk cId="1756689702" sldId="731"/>
            <ac:spMk id="7" creationId="{DE0E5FF2-40B3-47BD-084A-AA67B833CE5E}"/>
          </ac:spMkLst>
        </pc:spChg>
        <pc:spChg chg="add mod">
          <ac:chgData name="Yoel Kortick" userId="167978f5-7f40-4909-85d5-d4149554ad4e" providerId="ADAL" clId="{63283A8F-9293-4451-B7EA-29ADF6DA29B7}" dt="2023-08-21T07:38:11.780" v="164" actId="1036"/>
          <ac:spMkLst>
            <pc:docMk/>
            <pc:sldMk cId="1756689702" sldId="731"/>
            <ac:spMk id="9" creationId="{20E01ECE-E5F2-F4F7-5877-2CD29D644F3A}"/>
          </ac:spMkLst>
        </pc:spChg>
        <pc:spChg chg="add mod">
          <ac:chgData name="Yoel Kortick" userId="167978f5-7f40-4909-85d5-d4149554ad4e" providerId="ADAL" clId="{63283A8F-9293-4451-B7EA-29ADF6DA29B7}" dt="2023-08-21T07:38:11.780" v="164" actId="1036"/>
          <ac:spMkLst>
            <pc:docMk/>
            <pc:sldMk cId="1756689702" sldId="731"/>
            <ac:spMk id="10" creationId="{8E9FCB02-C5E7-D71E-CC62-6413D0D7D777}"/>
          </ac:spMkLst>
        </pc:spChg>
        <pc:picChg chg="del">
          <ac:chgData name="Yoel Kortick" userId="167978f5-7f40-4909-85d5-d4149554ad4e" providerId="ADAL" clId="{63283A8F-9293-4451-B7EA-29ADF6DA29B7}" dt="2023-08-21T07:38:03.818" v="110" actId="478"/>
          <ac:picMkLst>
            <pc:docMk/>
            <pc:sldMk cId="1756689702" sldId="731"/>
            <ac:picMk id="5" creationId="{3A427B8B-FF1B-F933-1216-1F9602A2DBDB}"/>
          </ac:picMkLst>
        </pc:picChg>
        <pc:picChg chg="add mod">
          <ac:chgData name="Yoel Kortick" userId="167978f5-7f40-4909-85d5-d4149554ad4e" providerId="ADAL" clId="{63283A8F-9293-4451-B7EA-29ADF6DA29B7}" dt="2023-08-21T07:38:11.780" v="164" actId="1036"/>
          <ac:picMkLst>
            <pc:docMk/>
            <pc:sldMk cId="1756689702" sldId="731"/>
            <ac:picMk id="8" creationId="{51A6D63C-67FE-C080-217A-05A74E1426A4}"/>
          </ac:picMkLst>
        </pc:picChg>
      </pc:sldChg>
      <pc:sldChg chg="addSp delSp modSp add mod">
        <pc:chgData name="Yoel Kortick" userId="167978f5-7f40-4909-85d5-d4149554ad4e" providerId="ADAL" clId="{63283A8F-9293-4451-B7EA-29ADF6DA29B7}" dt="2023-08-21T07:38:57.160" v="255" actId="1036"/>
        <pc:sldMkLst>
          <pc:docMk/>
          <pc:sldMk cId="1352483617" sldId="732"/>
        </pc:sldMkLst>
        <pc:spChg chg="mod">
          <ac:chgData name="Yoel Kortick" userId="167978f5-7f40-4909-85d5-d4149554ad4e" providerId="ADAL" clId="{63283A8F-9293-4451-B7EA-29ADF6DA29B7}" dt="2023-08-21T07:38:46.729" v="198" actId="20577"/>
          <ac:spMkLst>
            <pc:docMk/>
            <pc:sldMk cId="1352483617" sldId="732"/>
            <ac:spMk id="6" creationId="{FC137B9D-CCE8-1D3B-4207-4576FC1D2AA9}"/>
          </ac:spMkLst>
        </pc:spChg>
        <pc:spChg chg="add mod">
          <ac:chgData name="Yoel Kortick" userId="167978f5-7f40-4909-85d5-d4149554ad4e" providerId="ADAL" clId="{63283A8F-9293-4451-B7EA-29ADF6DA29B7}" dt="2023-08-21T07:38:57.160" v="255" actId="1036"/>
          <ac:spMkLst>
            <pc:docMk/>
            <pc:sldMk cId="1352483617" sldId="732"/>
            <ac:spMk id="7" creationId="{455845D6-129D-3D30-6415-14BFA9CF50EF}"/>
          </ac:spMkLst>
        </pc:spChg>
        <pc:spChg chg="del">
          <ac:chgData name="Yoel Kortick" userId="167978f5-7f40-4909-85d5-d4149554ad4e" providerId="ADAL" clId="{63283A8F-9293-4451-B7EA-29ADF6DA29B7}" dt="2023-08-21T07:38:52.584" v="199" actId="478"/>
          <ac:spMkLst>
            <pc:docMk/>
            <pc:sldMk cId="1352483617" sldId="732"/>
            <ac:spMk id="9" creationId="{20E01ECE-E5F2-F4F7-5877-2CD29D644F3A}"/>
          </ac:spMkLst>
        </pc:spChg>
        <pc:spChg chg="del">
          <ac:chgData name="Yoel Kortick" userId="167978f5-7f40-4909-85d5-d4149554ad4e" providerId="ADAL" clId="{63283A8F-9293-4451-B7EA-29ADF6DA29B7}" dt="2023-08-21T07:38:52.584" v="199" actId="478"/>
          <ac:spMkLst>
            <pc:docMk/>
            <pc:sldMk cId="1352483617" sldId="732"/>
            <ac:spMk id="10" creationId="{8E9FCB02-C5E7-D71E-CC62-6413D0D7D777}"/>
          </ac:spMkLst>
        </pc:spChg>
        <pc:spChg chg="add mod">
          <ac:chgData name="Yoel Kortick" userId="167978f5-7f40-4909-85d5-d4149554ad4e" providerId="ADAL" clId="{63283A8F-9293-4451-B7EA-29ADF6DA29B7}" dt="2023-08-21T07:38:57.160" v="255" actId="1036"/>
          <ac:spMkLst>
            <pc:docMk/>
            <pc:sldMk cId="1352483617" sldId="732"/>
            <ac:spMk id="11" creationId="{B3F6942D-FC01-09CA-B808-2A3209A3402C}"/>
          </ac:spMkLst>
        </pc:spChg>
        <pc:picChg chg="add mod">
          <ac:chgData name="Yoel Kortick" userId="167978f5-7f40-4909-85d5-d4149554ad4e" providerId="ADAL" clId="{63283A8F-9293-4451-B7EA-29ADF6DA29B7}" dt="2023-08-21T07:38:57.160" v="255" actId="1036"/>
          <ac:picMkLst>
            <pc:docMk/>
            <pc:sldMk cId="1352483617" sldId="732"/>
            <ac:picMk id="5" creationId="{360A60B6-EA4D-FAB2-EDB8-1FB567DC8BA7}"/>
          </ac:picMkLst>
        </pc:picChg>
        <pc:picChg chg="del">
          <ac:chgData name="Yoel Kortick" userId="167978f5-7f40-4909-85d5-d4149554ad4e" providerId="ADAL" clId="{63283A8F-9293-4451-B7EA-29ADF6DA29B7}" dt="2023-08-21T07:38:52.584" v="199" actId="478"/>
          <ac:picMkLst>
            <pc:docMk/>
            <pc:sldMk cId="1352483617" sldId="732"/>
            <ac:picMk id="8" creationId="{51A6D63C-67FE-C080-217A-05A74E1426A4}"/>
          </ac:picMkLst>
        </pc:picChg>
      </pc:sldChg>
      <pc:sldChg chg="addSp delSp modSp add mod">
        <pc:chgData name="Yoel Kortick" userId="167978f5-7f40-4909-85d5-d4149554ad4e" providerId="ADAL" clId="{63283A8F-9293-4451-B7EA-29ADF6DA29B7}" dt="2023-08-21T07:39:29.126" v="263" actId="1076"/>
        <pc:sldMkLst>
          <pc:docMk/>
          <pc:sldMk cId="1437338799" sldId="733"/>
        </pc:sldMkLst>
        <pc:spChg chg="mod">
          <ac:chgData name="Yoel Kortick" userId="167978f5-7f40-4909-85d5-d4149554ad4e" providerId="ADAL" clId="{63283A8F-9293-4451-B7EA-29ADF6DA29B7}" dt="2023-08-21T07:39:17.924" v="259" actId="14100"/>
          <ac:spMkLst>
            <pc:docMk/>
            <pc:sldMk cId="1437338799" sldId="733"/>
            <ac:spMk id="6" creationId="{FC137B9D-CCE8-1D3B-4207-4576FC1D2AA9}"/>
          </ac:spMkLst>
        </pc:spChg>
        <pc:spChg chg="del">
          <ac:chgData name="Yoel Kortick" userId="167978f5-7f40-4909-85d5-d4149554ad4e" providerId="ADAL" clId="{63283A8F-9293-4451-B7EA-29ADF6DA29B7}" dt="2023-08-21T07:39:21.129" v="261" actId="478"/>
          <ac:spMkLst>
            <pc:docMk/>
            <pc:sldMk cId="1437338799" sldId="733"/>
            <ac:spMk id="7" creationId="{455845D6-129D-3D30-6415-14BFA9CF50EF}"/>
          </ac:spMkLst>
        </pc:spChg>
        <pc:spChg chg="del">
          <ac:chgData name="Yoel Kortick" userId="167978f5-7f40-4909-85d5-d4149554ad4e" providerId="ADAL" clId="{63283A8F-9293-4451-B7EA-29ADF6DA29B7}" dt="2023-08-21T07:39:21.129" v="261" actId="478"/>
          <ac:spMkLst>
            <pc:docMk/>
            <pc:sldMk cId="1437338799" sldId="733"/>
            <ac:spMk id="11" creationId="{B3F6942D-FC01-09CA-B808-2A3209A3402C}"/>
          </ac:spMkLst>
        </pc:spChg>
        <pc:picChg chg="del">
          <ac:chgData name="Yoel Kortick" userId="167978f5-7f40-4909-85d5-d4149554ad4e" providerId="ADAL" clId="{63283A8F-9293-4451-B7EA-29ADF6DA29B7}" dt="2023-08-21T07:39:19.342" v="260" actId="478"/>
          <ac:picMkLst>
            <pc:docMk/>
            <pc:sldMk cId="1437338799" sldId="733"/>
            <ac:picMk id="5" creationId="{360A60B6-EA4D-FAB2-EDB8-1FB567DC8BA7}"/>
          </ac:picMkLst>
        </pc:picChg>
        <pc:picChg chg="add mod">
          <ac:chgData name="Yoel Kortick" userId="167978f5-7f40-4909-85d5-d4149554ad4e" providerId="ADAL" clId="{63283A8F-9293-4451-B7EA-29ADF6DA29B7}" dt="2023-08-21T07:39:29.126" v="263" actId="1076"/>
          <ac:picMkLst>
            <pc:docMk/>
            <pc:sldMk cId="1437338799" sldId="733"/>
            <ac:picMk id="8" creationId="{0F3DDA35-B1B9-490E-C01B-B4548A4FC594}"/>
          </ac:picMkLst>
        </pc:picChg>
      </pc:sldChg>
      <pc:sldChg chg="addSp delSp modSp add mod">
        <pc:chgData name="Yoel Kortick" userId="167978f5-7f40-4909-85d5-d4149554ad4e" providerId="ADAL" clId="{63283A8F-9293-4451-B7EA-29ADF6DA29B7}" dt="2023-08-21T07:40:15.338" v="324" actId="208"/>
        <pc:sldMkLst>
          <pc:docMk/>
          <pc:sldMk cId="3815472634" sldId="734"/>
        </pc:sldMkLst>
        <pc:spChg chg="mod">
          <ac:chgData name="Yoel Kortick" userId="167978f5-7f40-4909-85d5-d4149554ad4e" providerId="ADAL" clId="{63283A8F-9293-4451-B7EA-29ADF6DA29B7}" dt="2023-08-21T07:39:43.269" v="265"/>
          <ac:spMkLst>
            <pc:docMk/>
            <pc:sldMk cId="3815472634" sldId="734"/>
            <ac:spMk id="6" creationId="{FC137B9D-CCE8-1D3B-4207-4576FC1D2AA9}"/>
          </ac:spMkLst>
        </pc:spChg>
        <pc:spChg chg="add mod">
          <ac:chgData name="Yoel Kortick" userId="167978f5-7f40-4909-85d5-d4149554ad4e" providerId="ADAL" clId="{63283A8F-9293-4451-B7EA-29ADF6DA29B7}" dt="2023-08-21T07:40:15.338" v="324" actId="208"/>
          <ac:spMkLst>
            <pc:docMk/>
            <pc:sldMk cId="3815472634" sldId="734"/>
            <ac:spMk id="7" creationId="{686C708C-8D8A-DB15-6BCA-8321B1AD3783}"/>
          </ac:spMkLst>
        </pc:spChg>
        <pc:spChg chg="add mod">
          <ac:chgData name="Yoel Kortick" userId="167978f5-7f40-4909-85d5-d4149554ad4e" providerId="ADAL" clId="{63283A8F-9293-4451-B7EA-29ADF6DA29B7}" dt="2023-08-21T07:40:06.436" v="322" actId="1036"/>
          <ac:spMkLst>
            <pc:docMk/>
            <pc:sldMk cId="3815472634" sldId="734"/>
            <ac:spMk id="10" creationId="{AA0C1F64-53B2-1B39-3C1D-36A60BF917D1}"/>
          </ac:spMkLst>
        </pc:spChg>
        <pc:picChg chg="add mod">
          <ac:chgData name="Yoel Kortick" userId="167978f5-7f40-4909-85d5-d4149554ad4e" providerId="ADAL" clId="{63283A8F-9293-4451-B7EA-29ADF6DA29B7}" dt="2023-08-21T07:40:06.436" v="322" actId="1036"/>
          <ac:picMkLst>
            <pc:docMk/>
            <pc:sldMk cId="3815472634" sldId="734"/>
            <ac:picMk id="5" creationId="{0F6270FF-F5D5-16AD-A462-2CC0223C8FFD}"/>
          </ac:picMkLst>
        </pc:picChg>
        <pc:picChg chg="del">
          <ac:chgData name="Yoel Kortick" userId="167978f5-7f40-4909-85d5-d4149554ad4e" providerId="ADAL" clId="{63283A8F-9293-4451-B7EA-29ADF6DA29B7}" dt="2023-08-21T07:40:01.675" v="266" actId="478"/>
          <ac:picMkLst>
            <pc:docMk/>
            <pc:sldMk cId="3815472634" sldId="734"/>
            <ac:picMk id="8" creationId="{0F3DDA35-B1B9-490E-C01B-B4548A4FC594}"/>
          </ac:picMkLst>
        </pc:picChg>
        <pc:cxnChg chg="add mod">
          <ac:chgData name="Yoel Kortick" userId="167978f5-7f40-4909-85d5-d4149554ad4e" providerId="ADAL" clId="{63283A8F-9293-4451-B7EA-29ADF6DA29B7}" dt="2023-08-21T07:40:06.436" v="322" actId="1036"/>
          <ac:cxnSpMkLst>
            <pc:docMk/>
            <pc:sldMk cId="3815472634" sldId="734"/>
            <ac:cxnSpMk id="9" creationId="{52585AEF-9774-CC06-E369-B7E840B09BDD}"/>
          </ac:cxnSpMkLst>
        </pc:cxnChg>
      </pc:sldChg>
      <pc:sldChg chg="addSp delSp modSp add mod">
        <pc:chgData name="Yoel Kortick" userId="167978f5-7f40-4909-85d5-d4149554ad4e" providerId="ADAL" clId="{63283A8F-9293-4451-B7EA-29ADF6DA29B7}" dt="2023-08-21T07:41:39.195" v="415" actId="1582"/>
        <pc:sldMkLst>
          <pc:docMk/>
          <pc:sldMk cId="705835075" sldId="735"/>
        </pc:sldMkLst>
        <pc:spChg chg="mod">
          <ac:chgData name="Yoel Kortick" userId="167978f5-7f40-4909-85d5-d4149554ad4e" providerId="ADAL" clId="{63283A8F-9293-4451-B7EA-29ADF6DA29B7}" dt="2023-08-21T07:40:41.481" v="350" actId="20577"/>
          <ac:spMkLst>
            <pc:docMk/>
            <pc:sldMk cId="705835075" sldId="735"/>
            <ac:spMk id="6" creationId="{FC137B9D-CCE8-1D3B-4207-4576FC1D2AA9}"/>
          </ac:spMkLst>
        </pc:spChg>
        <pc:spChg chg="del">
          <ac:chgData name="Yoel Kortick" userId="167978f5-7f40-4909-85d5-d4149554ad4e" providerId="ADAL" clId="{63283A8F-9293-4451-B7EA-29ADF6DA29B7}" dt="2023-08-21T07:40:45.373" v="351" actId="478"/>
          <ac:spMkLst>
            <pc:docMk/>
            <pc:sldMk cId="705835075" sldId="735"/>
            <ac:spMk id="7" creationId="{686C708C-8D8A-DB15-6BCA-8321B1AD3783}"/>
          </ac:spMkLst>
        </pc:spChg>
        <pc:spChg chg="del">
          <ac:chgData name="Yoel Kortick" userId="167978f5-7f40-4909-85d5-d4149554ad4e" providerId="ADAL" clId="{63283A8F-9293-4451-B7EA-29ADF6DA29B7}" dt="2023-08-21T07:40:45.373" v="351" actId="478"/>
          <ac:spMkLst>
            <pc:docMk/>
            <pc:sldMk cId="705835075" sldId="735"/>
            <ac:spMk id="10" creationId="{AA0C1F64-53B2-1B39-3C1D-36A60BF917D1}"/>
          </ac:spMkLst>
        </pc:spChg>
        <pc:spChg chg="add mod">
          <ac:chgData name="Yoel Kortick" userId="167978f5-7f40-4909-85d5-d4149554ad4e" providerId="ADAL" clId="{63283A8F-9293-4451-B7EA-29ADF6DA29B7}" dt="2023-08-21T07:41:39.195" v="415" actId="1582"/>
          <ac:spMkLst>
            <pc:docMk/>
            <pc:sldMk cId="705835075" sldId="735"/>
            <ac:spMk id="11" creationId="{FDAC3B2F-6FEA-19E1-6BD1-0ADC5790B422}"/>
          </ac:spMkLst>
        </pc:spChg>
        <pc:picChg chg="del">
          <ac:chgData name="Yoel Kortick" userId="167978f5-7f40-4909-85d5-d4149554ad4e" providerId="ADAL" clId="{63283A8F-9293-4451-B7EA-29ADF6DA29B7}" dt="2023-08-21T07:40:46.935" v="352" actId="478"/>
          <ac:picMkLst>
            <pc:docMk/>
            <pc:sldMk cId="705835075" sldId="735"/>
            <ac:picMk id="5" creationId="{0F6270FF-F5D5-16AD-A462-2CC0223C8FFD}"/>
          </ac:picMkLst>
        </pc:picChg>
        <pc:picChg chg="add mod">
          <ac:chgData name="Yoel Kortick" userId="167978f5-7f40-4909-85d5-d4149554ad4e" providerId="ADAL" clId="{63283A8F-9293-4451-B7EA-29ADF6DA29B7}" dt="2023-08-21T07:40:51.330" v="407" actId="1036"/>
          <ac:picMkLst>
            <pc:docMk/>
            <pc:sldMk cId="705835075" sldId="735"/>
            <ac:picMk id="8" creationId="{15BE8E48-95B9-D369-4966-1C6C1F6EA7BE}"/>
          </ac:picMkLst>
        </pc:picChg>
        <pc:cxnChg chg="del">
          <ac:chgData name="Yoel Kortick" userId="167978f5-7f40-4909-85d5-d4149554ad4e" providerId="ADAL" clId="{63283A8F-9293-4451-B7EA-29ADF6DA29B7}" dt="2023-08-21T07:40:45.373" v="351" actId="478"/>
          <ac:cxnSpMkLst>
            <pc:docMk/>
            <pc:sldMk cId="705835075" sldId="735"/>
            <ac:cxnSpMk id="9" creationId="{52585AEF-9774-CC06-E369-B7E840B09BDD}"/>
          </ac:cxnSpMkLst>
        </pc:cxnChg>
      </pc:sldChg>
      <pc:sldChg chg="delSp modSp add mod">
        <pc:chgData name="Yoel Kortick" userId="167978f5-7f40-4909-85d5-d4149554ad4e" providerId="ADAL" clId="{63283A8F-9293-4451-B7EA-29ADF6DA29B7}" dt="2023-08-21T08:02:13.381" v="1056" actId="404"/>
        <pc:sldMkLst>
          <pc:docMk/>
          <pc:sldMk cId="927097338" sldId="736"/>
        </pc:sldMkLst>
        <pc:spChg chg="mod">
          <ac:chgData name="Yoel Kortick" userId="167978f5-7f40-4909-85d5-d4149554ad4e" providerId="ADAL" clId="{63283A8F-9293-4451-B7EA-29ADF6DA29B7}" dt="2023-08-21T08:02:13.381" v="1056" actId="404"/>
          <ac:spMkLst>
            <pc:docMk/>
            <pc:sldMk cId="927097338" sldId="736"/>
            <ac:spMk id="6" creationId="{FC137B9D-CCE8-1D3B-4207-4576FC1D2AA9}"/>
          </ac:spMkLst>
        </pc:spChg>
        <pc:spChg chg="del">
          <ac:chgData name="Yoel Kortick" userId="167978f5-7f40-4909-85d5-d4149554ad4e" providerId="ADAL" clId="{63283A8F-9293-4451-B7EA-29ADF6DA29B7}" dt="2023-08-21T07:41:06.115" v="410" actId="478"/>
          <ac:spMkLst>
            <pc:docMk/>
            <pc:sldMk cId="927097338" sldId="736"/>
            <ac:spMk id="11" creationId="{FDAC3B2F-6FEA-19E1-6BD1-0ADC5790B422}"/>
          </ac:spMkLst>
        </pc:spChg>
        <pc:picChg chg="del">
          <ac:chgData name="Yoel Kortick" userId="167978f5-7f40-4909-85d5-d4149554ad4e" providerId="ADAL" clId="{63283A8F-9293-4451-B7EA-29ADF6DA29B7}" dt="2023-08-21T07:41:04.389" v="409" actId="478"/>
          <ac:picMkLst>
            <pc:docMk/>
            <pc:sldMk cId="927097338" sldId="736"/>
            <ac:picMk id="8" creationId="{15BE8E48-95B9-D369-4966-1C6C1F6EA7BE}"/>
          </ac:picMkLst>
        </pc:picChg>
      </pc:sldChg>
      <pc:sldChg chg="addSp delSp modSp add mod">
        <pc:chgData name="Yoel Kortick" userId="167978f5-7f40-4909-85d5-d4149554ad4e" providerId="ADAL" clId="{63283A8F-9293-4451-B7EA-29ADF6DA29B7}" dt="2023-08-21T07:43:31.080" v="422" actId="208"/>
        <pc:sldMkLst>
          <pc:docMk/>
          <pc:sldMk cId="2162983701" sldId="737"/>
        </pc:sldMkLst>
        <pc:spChg chg="del">
          <ac:chgData name="Yoel Kortick" userId="167978f5-7f40-4909-85d5-d4149554ad4e" providerId="ADAL" clId="{63283A8F-9293-4451-B7EA-29ADF6DA29B7}" dt="2023-08-21T07:43:21.129" v="417" actId="478"/>
          <ac:spMkLst>
            <pc:docMk/>
            <pc:sldMk cId="2162983701" sldId="737"/>
            <ac:spMk id="6" creationId="{FC137B9D-CCE8-1D3B-4207-4576FC1D2AA9}"/>
          </ac:spMkLst>
        </pc:spChg>
        <pc:spChg chg="add del mod">
          <ac:chgData name="Yoel Kortick" userId="167978f5-7f40-4909-85d5-d4149554ad4e" providerId="ADAL" clId="{63283A8F-9293-4451-B7EA-29ADF6DA29B7}" dt="2023-08-21T07:43:23.494" v="418" actId="478"/>
          <ac:spMkLst>
            <pc:docMk/>
            <pc:sldMk cId="2162983701" sldId="737"/>
            <ac:spMk id="7" creationId="{B477DB05-01EC-E4E6-21EB-AE60F95D4EBD}"/>
          </ac:spMkLst>
        </pc:spChg>
        <pc:picChg chg="add mod">
          <ac:chgData name="Yoel Kortick" userId="167978f5-7f40-4909-85d5-d4149554ad4e" providerId="ADAL" clId="{63283A8F-9293-4451-B7EA-29ADF6DA29B7}" dt="2023-08-21T07:43:31.080" v="422" actId="208"/>
          <ac:picMkLst>
            <pc:docMk/>
            <pc:sldMk cId="2162983701" sldId="737"/>
            <ac:picMk id="9" creationId="{76B6B67A-C1B0-5BA4-86E4-2AD52D957FA1}"/>
          </ac:picMkLst>
        </pc:picChg>
      </pc:sldChg>
      <pc:sldChg chg="addSp modSp add mod">
        <pc:chgData name="Yoel Kortick" userId="167978f5-7f40-4909-85d5-d4149554ad4e" providerId="ADAL" clId="{63283A8F-9293-4451-B7EA-29ADF6DA29B7}" dt="2023-08-21T08:02:37.076" v="1059" actId="208"/>
        <pc:sldMkLst>
          <pc:docMk/>
          <pc:sldMk cId="1654436290" sldId="738"/>
        </pc:sldMkLst>
        <pc:spChg chg="mod">
          <ac:chgData name="Yoel Kortick" userId="167978f5-7f40-4909-85d5-d4149554ad4e" providerId="ADAL" clId="{63283A8F-9293-4451-B7EA-29ADF6DA29B7}" dt="2023-08-21T08:02:27.488" v="1057" actId="14100"/>
          <ac:spMkLst>
            <pc:docMk/>
            <pc:sldMk cId="1654436290" sldId="738"/>
            <ac:spMk id="6" creationId="{FC137B9D-CCE8-1D3B-4207-4576FC1D2AA9}"/>
          </ac:spMkLst>
        </pc:spChg>
        <pc:spChg chg="add mod">
          <ac:chgData name="Yoel Kortick" userId="167978f5-7f40-4909-85d5-d4149554ad4e" providerId="ADAL" clId="{63283A8F-9293-4451-B7EA-29ADF6DA29B7}" dt="2023-08-21T08:02:37.076" v="1059" actId="208"/>
          <ac:spMkLst>
            <pc:docMk/>
            <pc:sldMk cId="1654436290" sldId="738"/>
            <ac:spMk id="8" creationId="{F7D02AE2-109A-EC33-6915-5CF2A1755C7F}"/>
          </ac:spMkLst>
        </pc:spChg>
        <pc:spChg chg="add mod">
          <ac:chgData name="Yoel Kortick" userId="167978f5-7f40-4909-85d5-d4149554ad4e" providerId="ADAL" clId="{63283A8F-9293-4451-B7EA-29ADF6DA29B7}" dt="2023-08-21T07:50:06.584" v="701" actId="20577"/>
          <ac:spMkLst>
            <pc:docMk/>
            <pc:sldMk cId="1654436290" sldId="738"/>
            <ac:spMk id="9" creationId="{5DC2FE17-4B34-9D7E-EEFE-71FAC892A064}"/>
          </ac:spMkLst>
        </pc:spChg>
        <pc:spChg chg="add mod">
          <ac:chgData name="Yoel Kortick" userId="167978f5-7f40-4909-85d5-d4149554ad4e" providerId="ADAL" clId="{63283A8F-9293-4451-B7EA-29ADF6DA29B7}" dt="2023-08-21T07:48:24.388" v="555" actId="1038"/>
          <ac:spMkLst>
            <pc:docMk/>
            <pc:sldMk cId="1654436290" sldId="738"/>
            <ac:spMk id="10" creationId="{C18AA6CF-CB11-905A-D655-9CD6686CF31F}"/>
          </ac:spMkLst>
        </pc:spChg>
        <pc:spChg chg="add mod">
          <ac:chgData name="Yoel Kortick" userId="167978f5-7f40-4909-85d5-d4149554ad4e" providerId="ADAL" clId="{63283A8F-9293-4451-B7EA-29ADF6DA29B7}" dt="2023-08-21T08:02:37.076" v="1059" actId="208"/>
          <ac:spMkLst>
            <pc:docMk/>
            <pc:sldMk cId="1654436290" sldId="738"/>
            <ac:spMk id="11" creationId="{2A1648D5-A3AF-CA54-47F0-67FD82A7CFB8}"/>
          </ac:spMkLst>
        </pc:spChg>
        <pc:spChg chg="add mod">
          <ac:chgData name="Yoel Kortick" userId="167978f5-7f40-4909-85d5-d4149554ad4e" providerId="ADAL" clId="{63283A8F-9293-4451-B7EA-29ADF6DA29B7}" dt="2023-08-21T07:50:48.668" v="711"/>
          <ac:spMkLst>
            <pc:docMk/>
            <pc:sldMk cId="1654436290" sldId="738"/>
            <ac:spMk id="12" creationId="{F165848A-1791-F6AB-16D9-D74DC54F00D0}"/>
          </ac:spMkLst>
        </pc:spChg>
        <pc:spChg chg="add mod">
          <ac:chgData name="Yoel Kortick" userId="167978f5-7f40-4909-85d5-d4149554ad4e" providerId="ADAL" clId="{63283A8F-9293-4451-B7EA-29ADF6DA29B7}" dt="2023-08-21T08:02:37.076" v="1059" actId="208"/>
          <ac:spMkLst>
            <pc:docMk/>
            <pc:sldMk cId="1654436290" sldId="738"/>
            <ac:spMk id="14" creationId="{250067D3-C8DA-9548-0EE1-A76E8734DC67}"/>
          </ac:spMkLst>
        </pc:spChg>
        <pc:spChg chg="add mod">
          <ac:chgData name="Yoel Kortick" userId="167978f5-7f40-4909-85d5-d4149554ad4e" providerId="ADAL" clId="{63283A8F-9293-4451-B7EA-29ADF6DA29B7}" dt="2023-08-21T08:02:37.076" v="1059" actId="208"/>
          <ac:spMkLst>
            <pc:docMk/>
            <pc:sldMk cId="1654436290" sldId="738"/>
            <ac:spMk id="15" creationId="{F538C524-59E3-6B94-0A33-8D9DCBC3206B}"/>
          </ac:spMkLst>
        </pc:spChg>
        <pc:spChg chg="add mod">
          <ac:chgData name="Yoel Kortick" userId="167978f5-7f40-4909-85d5-d4149554ad4e" providerId="ADAL" clId="{63283A8F-9293-4451-B7EA-29ADF6DA29B7}" dt="2023-08-21T08:02:37.076" v="1059" actId="208"/>
          <ac:spMkLst>
            <pc:docMk/>
            <pc:sldMk cId="1654436290" sldId="738"/>
            <ac:spMk id="16" creationId="{C6B525F7-606A-28EC-A5C0-4F627CBF0B31}"/>
          </ac:spMkLst>
        </pc:spChg>
        <pc:spChg chg="add mod">
          <ac:chgData name="Yoel Kortick" userId="167978f5-7f40-4909-85d5-d4149554ad4e" providerId="ADAL" clId="{63283A8F-9293-4451-B7EA-29ADF6DA29B7}" dt="2023-08-21T08:02:37.076" v="1059" actId="208"/>
          <ac:spMkLst>
            <pc:docMk/>
            <pc:sldMk cId="1654436290" sldId="738"/>
            <ac:spMk id="17" creationId="{E00D5B45-A40B-BEF8-5472-C0B896A482E3}"/>
          </ac:spMkLst>
        </pc:spChg>
        <pc:picChg chg="add mod ord">
          <ac:chgData name="Yoel Kortick" userId="167978f5-7f40-4909-85d5-d4149554ad4e" providerId="ADAL" clId="{63283A8F-9293-4451-B7EA-29ADF6DA29B7}" dt="2023-08-21T07:49:46.653" v="650" actId="167"/>
          <ac:picMkLst>
            <pc:docMk/>
            <pc:sldMk cId="1654436290" sldId="738"/>
            <ac:picMk id="7" creationId="{80F76BD1-C0EB-FE8B-DCEC-031D768E35EB}"/>
          </ac:picMkLst>
        </pc:picChg>
      </pc:sldChg>
      <pc:sldChg chg="addSp delSp modSp add mod">
        <pc:chgData name="Yoel Kortick" userId="167978f5-7f40-4909-85d5-d4149554ad4e" providerId="ADAL" clId="{63283A8F-9293-4451-B7EA-29ADF6DA29B7}" dt="2023-08-21T07:52:48.424" v="739" actId="1582"/>
        <pc:sldMkLst>
          <pc:docMk/>
          <pc:sldMk cId="4013568272" sldId="739"/>
        </pc:sldMkLst>
        <pc:spChg chg="mod">
          <ac:chgData name="Yoel Kortick" userId="167978f5-7f40-4909-85d5-d4149554ad4e" providerId="ADAL" clId="{63283A8F-9293-4451-B7EA-29ADF6DA29B7}" dt="2023-08-21T07:52:27.206" v="734" actId="14100"/>
          <ac:spMkLst>
            <pc:docMk/>
            <pc:sldMk cId="4013568272" sldId="739"/>
            <ac:spMk id="6" creationId="{FC137B9D-CCE8-1D3B-4207-4576FC1D2AA9}"/>
          </ac:spMkLst>
        </pc:spChg>
        <pc:spChg chg="del mod">
          <ac:chgData name="Yoel Kortick" userId="167978f5-7f40-4909-85d5-d4149554ad4e" providerId="ADAL" clId="{63283A8F-9293-4451-B7EA-29ADF6DA29B7}" dt="2023-08-21T07:52:21.073" v="732" actId="478"/>
          <ac:spMkLst>
            <pc:docMk/>
            <pc:sldMk cId="4013568272" sldId="739"/>
            <ac:spMk id="8" creationId="{F7D02AE2-109A-EC33-6915-5CF2A1755C7F}"/>
          </ac:spMkLst>
        </pc:spChg>
        <pc:spChg chg="del">
          <ac:chgData name="Yoel Kortick" userId="167978f5-7f40-4909-85d5-d4149554ad4e" providerId="ADAL" clId="{63283A8F-9293-4451-B7EA-29ADF6DA29B7}" dt="2023-08-21T07:52:16.982" v="728" actId="478"/>
          <ac:spMkLst>
            <pc:docMk/>
            <pc:sldMk cId="4013568272" sldId="739"/>
            <ac:spMk id="9" creationId="{5DC2FE17-4B34-9D7E-EEFE-71FAC892A064}"/>
          </ac:spMkLst>
        </pc:spChg>
        <pc:spChg chg="del">
          <ac:chgData name="Yoel Kortick" userId="167978f5-7f40-4909-85d5-d4149554ad4e" providerId="ADAL" clId="{63283A8F-9293-4451-B7EA-29ADF6DA29B7}" dt="2023-08-21T07:52:16.982" v="728" actId="478"/>
          <ac:spMkLst>
            <pc:docMk/>
            <pc:sldMk cId="4013568272" sldId="739"/>
            <ac:spMk id="10" creationId="{C18AA6CF-CB11-905A-D655-9CD6686CF31F}"/>
          </ac:spMkLst>
        </pc:spChg>
        <pc:spChg chg="del">
          <ac:chgData name="Yoel Kortick" userId="167978f5-7f40-4909-85d5-d4149554ad4e" providerId="ADAL" clId="{63283A8F-9293-4451-B7EA-29ADF6DA29B7}" dt="2023-08-21T07:52:18.734" v="730" actId="478"/>
          <ac:spMkLst>
            <pc:docMk/>
            <pc:sldMk cId="4013568272" sldId="739"/>
            <ac:spMk id="11" creationId="{2A1648D5-A3AF-CA54-47F0-67FD82A7CFB8}"/>
          </ac:spMkLst>
        </pc:spChg>
        <pc:spChg chg="del">
          <ac:chgData name="Yoel Kortick" userId="167978f5-7f40-4909-85d5-d4149554ad4e" providerId="ADAL" clId="{63283A8F-9293-4451-B7EA-29ADF6DA29B7}" dt="2023-08-21T07:52:16.982" v="728" actId="478"/>
          <ac:spMkLst>
            <pc:docMk/>
            <pc:sldMk cId="4013568272" sldId="739"/>
            <ac:spMk id="12" creationId="{F165848A-1791-F6AB-16D9-D74DC54F00D0}"/>
          </ac:spMkLst>
        </pc:spChg>
        <pc:spChg chg="del">
          <ac:chgData name="Yoel Kortick" userId="167978f5-7f40-4909-85d5-d4149554ad4e" providerId="ADAL" clId="{63283A8F-9293-4451-B7EA-29ADF6DA29B7}" dt="2023-08-21T07:52:18.101" v="729" actId="478"/>
          <ac:spMkLst>
            <pc:docMk/>
            <pc:sldMk cId="4013568272" sldId="739"/>
            <ac:spMk id="14" creationId="{250067D3-C8DA-9548-0EE1-A76E8734DC67}"/>
          </ac:spMkLst>
        </pc:spChg>
        <pc:spChg chg="add mod">
          <ac:chgData name="Yoel Kortick" userId="167978f5-7f40-4909-85d5-d4149554ad4e" providerId="ADAL" clId="{63283A8F-9293-4451-B7EA-29ADF6DA29B7}" dt="2023-08-21T07:52:48.424" v="739" actId="1582"/>
          <ac:spMkLst>
            <pc:docMk/>
            <pc:sldMk cId="4013568272" sldId="739"/>
            <ac:spMk id="15" creationId="{505802E5-0247-E5C2-DAF0-AE0AAB0C7400}"/>
          </ac:spMkLst>
        </pc:spChg>
        <pc:picChg chg="add mod">
          <ac:chgData name="Yoel Kortick" userId="167978f5-7f40-4909-85d5-d4149554ad4e" providerId="ADAL" clId="{63283A8F-9293-4451-B7EA-29ADF6DA29B7}" dt="2023-08-21T07:52:37.762" v="736" actId="1076"/>
          <ac:picMkLst>
            <pc:docMk/>
            <pc:sldMk cId="4013568272" sldId="739"/>
            <ac:picMk id="5" creationId="{57C63C34-221D-37C2-306C-460946569957}"/>
          </ac:picMkLst>
        </pc:picChg>
        <pc:picChg chg="del">
          <ac:chgData name="Yoel Kortick" userId="167978f5-7f40-4909-85d5-d4149554ad4e" providerId="ADAL" clId="{63283A8F-9293-4451-B7EA-29ADF6DA29B7}" dt="2023-08-21T07:52:03.704" v="727" actId="478"/>
          <ac:picMkLst>
            <pc:docMk/>
            <pc:sldMk cId="4013568272" sldId="739"/>
            <ac:picMk id="7" creationId="{80F76BD1-C0EB-FE8B-DCEC-031D768E35EB}"/>
          </ac:picMkLst>
        </pc:picChg>
      </pc:sldChg>
      <pc:sldChg chg="addSp delSp modSp add mod">
        <pc:chgData name="Yoel Kortick" userId="167978f5-7f40-4909-85d5-d4149554ad4e" providerId="ADAL" clId="{63283A8F-9293-4451-B7EA-29ADF6DA29B7}" dt="2023-08-21T07:53:42.605" v="811" actId="1582"/>
        <pc:sldMkLst>
          <pc:docMk/>
          <pc:sldMk cId="2260884622" sldId="740"/>
        </pc:sldMkLst>
        <pc:spChg chg="mod">
          <ac:chgData name="Yoel Kortick" userId="167978f5-7f40-4909-85d5-d4149554ad4e" providerId="ADAL" clId="{63283A8F-9293-4451-B7EA-29ADF6DA29B7}" dt="2023-08-21T07:53:09.595" v="744" actId="14100"/>
          <ac:spMkLst>
            <pc:docMk/>
            <pc:sldMk cId="2260884622" sldId="740"/>
            <ac:spMk id="6" creationId="{FC137B9D-CCE8-1D3B-4207-4576FC1D2AA9}"/>
          </ac:spMkLst>
        </pc:spChg>
        <pc:spChg chg="add mod">
          <ac:chgData name="Yoel Kortick" userId="167978f5-7f40-4909-85d5-d4149554ad4e" providerId="ADAL" clId="{63283A8F-9293-4451-B7EA-29ADF6DA29B7}" dt="2023-08-21T07:53:42.605" v="811" actId="1582"/>
          <ac:spMkLst>
            <pc:docMk/>
            <pc:sldMk cId="2260884622" sldId="740"/>
            <ac:spMk id="8" creationId="{C69146F9-2432-233C-3DF6-9C50312650C1}"/>
          </ac:spMkLst>
        </pc:spChg>
        <pc:spChg chg="del">
          <ac:chgData name="Yoel Kortick" userId="167978f5-7f40-4909-85d5-d4149554ad4e" providerId="ADAL" clId="{63283A8F-9293-4451-B7EA-29ADF6DA29B7}" dt="2023-08-21T07:53:30.659" v="746" actId="478"/>
          <ac:spMkLst>
            <pc:docMk/>
            <pc:sldMk cId="2260884622" sldId="740"/>
            <ac:spMk id="15" creationId="{505802E5-0247-E5C2-DAF0-AE0AAB0C7400}"/>
          </ac:spMkLst>
        </pc:spChg>
        <pc:picChg chg="del">
          <ac:chgData name="Yoel Kortick" userId="167978f5-7f40-4909-85d5-d4149554ad4e" providerId="ADAL" clId="{63283A8F-9293-4451-B7EA-29ADF6DA29B7}" dt="2023-08-21T07:53:29.416" v="745" actId="478"/>
          <ac:picMkLst>
            <pc:docMk/>
            <pc:sldMk cId="2260884622" sldId="740"/>
            <ac:picMk id="5" creationId="{57C63C34-221D-37C2-306C-460946569957}"/>
          </ac:picMkLst>
        </pc:picChg>
        <pc:picChg chg="add mod">
          <ac:chgData name="Yoel Kortick" userId="167978f5-7f40-4909-85d5-d4149554ad4e" providerId="ADAL" clId="{63283A8F-9293-4451-B7EA-29ADF6DA29B7}" dt="2023-08-21T07:53:36.374" v="810" actId="1038"/>
          <ac:picMkLst>
            <pc:docMk/>
            <pc:sldMk cId="2260884622" sldId="740"/>
            <ac:picMk id="7" creationId="{BEF5B81F-5F66-D4A5-5004-04E2134E9085}"/>
          </ac:picMkLst>
        </pc:picChg>
      </pc:sldChg>
      <pc:sldChg chg="delSp modSp add mod">
        <pc:chgData name="Yoel Kortick" userId="167978f5-7f40-4909-85d5-d4149554ad4e" providerId="ADAL" clId="{63283A8F-9293-4451-B7EA-29ADF6DA29B7}" dt="2023-08-21T07:54:06.614" v="817" actId="14100"/>
        <pc:sldMkLst>
          <pc:docMk/>
          <pc:sldMk cId="965323152" sldId="741"/>
        </pc:sldMkLst>
        <pc:spChg chg="mod">
          <ac:chgData name="Yoel Kortick" userId="167978f5-7f40-4909-85d5-d4149554ad4e" providerId="ADAL" clId="{63283A8F-9293-4451-B7EA-29ADF6DA29B7}" dt="2023-08-21T07:54:06.614" v="817" actId="14100"/>
          <ac:spMkLst>
            <pc:docMk/>
            <pc:sldMk cId="965323152" sldId="741"/>
            <ac:spMk id="6" creationId="{FC137B9D-CCE8-1D3B-4207-4576FC1D2AA9}"/>
          </ac:spMkLst>
        </pc:spChg>
        <pc:spChg chg="del">
          <ac:chgData name="Yoel Kortick" userId="167978f5-7f40-4909-85d5-d4149554ad4e" providerId="ADAL" clId="{63283A8F-9293-4451-B7EA-29ADF6DA29B7}" dt="2023-08-21T07:53:57.855" v="813" actId="478"/>
          <ac:spMkLst>
            <pc:docMk/>
            <pc:sldMk cId="965323152" sldId="741"/>
            <ac:spMk id="8" creationId="{C69146F9-2432-233C-3DF6-9C50312650C1}"/>
          </ac:spMkLst>
        </pc:spChg>
        <pc:picChg chg="del">
          <ac:chgData name="Yoel Kortick" userId="167978f5-7f40-4909-85d5-d4149554ad4e" providerId="ADAL" clId="{63283A8F-9293-4451-B7EA-29ADF6DA29B7}" dt="2023-08-21T07:53:57.855" v="813" actId="478"/>
          <ac:picMkLst>
            <pc:docMk/>
            <pc:sldMk cId="965323152" sldId="741"/>
            <ac:picMk id="7" creationId="{BEF5B81F-5F66-D4A5-5004-04E2134E9085}"/>
          </ac:picMkLst>
        </pc:picChg>
      </pc:sldChg>
      <pc:sldChg chg="modSp add mod">
        <pc:chgData name="Yoel Kortick" userId="167978f5-7f40-4909-85d5-d4149554ad4e" providerId="ADAL" clId="{63283A8F-9293-4451-B7EA-29ADF6DA29B7}" dt="2023-08-21T07:54:40.534" v="821" actId="403"/>
        <pc:sldMkLst>
          <pc:docMk/>
          <pc:sldMk cId="1474300730" sldId="742"/>
        </pc:sldMkLst>
        <pc:spChg chg="mod">
          <ac:chgData name="Yoel Kortick" userId="167978f5-7f40-4909-85d5-d4149554ad4e" providerId="ADAL" clId="{63283A8F-9293-4451-B7EA-29ADF6DA29B7}" dt="2023-08-21T07:54:40.534" v="821" actId="403"/>
          <ac:spMkLst>
            <pc:docMk/>
            <pc:sldMk cId="1474300730" sldId="742"/>
            <ac:spMk id="6" creationId="{FC137B9D-CCE8-1D3B-4207-4576FC1D2AA9}"/>
          </ac:spMkLst>
        </pc:spChg>
      </pc:sldChg>
    </pc:docChg>
  </pc:docChgLst>
  <pc:docChgLst>
    <pc:chgData name="Yoel Kortick" userId="167978f5-7f40-4909-85d5-d4149554ad4e" providerId="ADAL" clId="{7E7DDB73-6494-460A-BCDF-A3FC76DEA8B7}"/>
    <pc:docChg chg="undo custSel addSld delSld modSld">
      <pc:chgData name="Yoel Kortick" userId="167978f5-7f40-4909-85d5-d4149554ad4e" providerId="ADAL" clId="{7E7DDB73-6494-460A-BCDF-A3FC76DEA8B7}" dt="2023-08-22T10:07:51.945" v="489" actId="1037"/>
      <pc:docMkLst>
        <pc:docMk/>
      </pc:docMkLst>
      <pc:sldChg chg="addSp delSp modSp mod">
        <pc:chgData name="Yoel Kortick" userId="167978f5-7f40-4909-85d5-d4149554ad4e" providerId="ADAL" clId="{7E7DDB73-6494-460A-BCDF-A3FC76DEA8B7}" dt="2023-08-22T08:15:22.240" v="3" actId="478"/>
        <pc:sldMkLst>
          <pc:docMk/>
          <pc:sldMk cId="481120056" sldId="389"/>
        </pc:sldMkLst>
        <pc:spChg chg="add del mod">
          <ac:chgData name="Yoel Kortick" userId="167978f5-7f40-4909-85d5-d4149554ad4e" providerId="ADAL" clId="{7E7DDB73-6494-460A-BCDF-A3FC76DEA8B7}" dt="2023-08-22T08:15:22.240" v="3" actId="478"/>
          <ac:spMkLst>
            <pc:docMk/>
            <pc:sldMk cId="481120056" sldId="389"/>
            <ac:spMk id="3" creationId="{6EDA884A-718F-A629-D057-9FAD513FADD5}"/>
          </ac:spMkLst>
        </pc:spChg>
        <pc:spChg chg="add del mod">
          <ac:chgData name="Yoel Kortick" userId="167978f5-7f40-4909-85d5-d4149554ad4e" providerId="ADAL" clId="{7E7DDB73-6494-460A-BCDF-A3FC76DEA8B7}" dt="2023-08-22T08:15:22.240" v="3" actId="478"/>
          <ac:spMkLst>
            <pc:docMk/>
            <pc:sldMk cId="481120056" sldId="389"/>
            <ac:spMk id="5" creationId="{6BF89EA2-2FB2-F23A-3165-FBAEADD68A0E}"/>
          </ac:spMkLst>
        </pc:spChg>
        <pc:spChg chg="mod">
          <ac:chgData name="Yoel Kortick" userId="167978f5-7f40-4909-85d5-d4149554ad4e" providerId="ADAL" clId="{7E7DDB73-6494-460A-BCDF-A3FC76DEA8B7}" dt="2023-08-22T08:15:14.239" v="1"/>
          <ac:spMkLst>
            <pc:docMk/>
            <pc:sldMk cId="481120056" sldId="389"/>
            <ac:spMk id="29" creationId="{3141025E-8247-88B1-CD35-CE4D4323B146}"/>
          </ac:spMkLst>
        </pc:spChg>
        <pc:spChg chg="del">
          <ac:chgData name="Yoel Kortick" userId="167978f5-7f40-4909-85d5-d4149554ad4e" providerId="ADAL" clId="{7E7DDB73-6494-460A-BCDF-A3FC76DEA8B7}" dt="2023-08-22T08:15:18.899" v="2" actId="478"/>
          <ac:spMkLst>
            <pc:docMk/>
            <pc:sldMk cId="481120056" sldId="389"/>
            <ac:spMk id="33" creationId="{10B19EF8-D548-5909-EC0A-0DAD29132EB0}"/>
          </ac:spMkLst>
        </pc:spChg>
        <pc:spChg chg="del">
          <ac:chgData name="Yoel Kortick" userId="167978f5-7f40-4909-85d5-d4149554ad4e" providerId="ADAL" clId="{7E7DDB73-6494-460A-BCDF-A3FC76DEA8B7}" dt="2023-08-22T08:15:18.899" v="2" actId="478"/>
          <ac:spMkLst>
            <pc:docMk/>
            <pc:sldMk cId="481120056" sldId="389"/>
            <ac:spMk id="35" creationId="{2856D55B-FFE4-73A6-E96B-E8539E279BBE}"/>
          </ac:spMkLst>
        </pc:spChg>
      </pc:sldChg>
      <pc:sldChg chg="modSp mod">
        <pc:chgData name="Yoel Kortick" userId="167978f5-7f40-4909-85d5-d4149554ad4e" providerId="ADAL" clId="{7E7DDB73-6494-460A-BCDF-A3FC76DEA8B7}" dt="2023-08-22T08:17:08.895" v="34" actId="14100"/>
        <pc:sldMkLst>
          <pc:docMk/>
          <pc:sldMk cId="3303321736" sldId="403"/>
        </pc:sldMkLst>
        <pc:spChg chg="mod">
          <ac:chgData name="Yoel Kortick" userId="167978f5-7f40-4909-85d5-d4149554ad4e" providerId="ADAL" clId="{7E7DDB73-6494-460A-BCDF-A3FC76DEA8B7}" dt="2023-08-22T08:15:47.504" v="4"/>
          <ac:spMkLst>
            <pc:docMk/>
            <pc:sldMk cId="3303321736" sldId="403"/>
            <ac:spMk id="2" creationId="{FEDFB40A-FD68-C90C-FC94-AB562EC8C5F8}"/>
          </ac:spMkLst>
        </pc:spChg>
        <pc:spChg chg="mod">
          <ac:chgData name="Yoel Kortick" userId="167978f5-7f40-4909-85d5-d4149554ad4e" providerId="ADAL" clId="{7E7DDB73-6494-460A-BCDF-A3FC76DEA8B7}" dt="2023-08-22T08:15:47.504" v="4"/>
          <ac:spMkLst>
            <pc:docMk/>
            <pc:sldMk cId="3303321736" sldId="403"/>
            <ac:spMk id="3" creationId="{1EEC3019-2DBF-2204-71BC-BA22E9B7D6C8}"/>
          </ac:spMkLst>
        </pc:spChg>
        <pc:spChg chg="mod">
          <ac:chgData name="Yoel Kortick" userId="167978f5-7f40-4909-85d5-d4149554ad4e" providerId="ADAL" clId="{7E7DDB73-6494-460A-BCDF-A3FC76DEA8B7}" dt="2023-08-22T08:17:08.895" v="34" actId="14100"/>
          <ac:spMkLst>
            <pc:docMk/>
            <pc:sldMk cId="3303321736" sldId="403"/>
            <ac:spMk id="6" creationId="{FC137B9D-CCE8-1D3B-4207-4576FC1D2AA9}"/>
          </ac:spMkLst>
        </pc:spChg>
      </pc:sldChg>
      <pc:sldChg chg="modSp mod">
        <pc:chgData name="Yoel Kortick" userId="167978f5-7f40-4909-85d5-d4149554ad4e" providerId="ADAL" clId="{7E7DDB73-6494-460A-BCDF-A3FC76DEA8B7}" dt="2023-08-22T08:28:19.029" v="373" actId="20577"/>
        <pc:sldMkLst>
          <pc:docMk/>
          <pc:sldMk cId="2441513226" sldId="574"/>
        </pc:sldMkLst>
        <pc:spChg chg="mod">
          <ac:chgData name="Yoel Kortick" userId="167978f5-7f40-4909-85d5-d4149554ad4e" providerId="ADAL" clId="{7E7DDB73-6494-460A-BCDF-A3FC76DEA8B7}" dt="2023-08-22T08:28:19.029" v="373" actId="20577"/>
          <ac:spMkLst>
            <pc:docMk/>
            <pc:sldMk cId="2441513226" sldId="574"/>
            <ac:spMk id="6" creationId="{234B1E83-CCD0-6E10-207E-A8FAE74F3265}"/>
          </ac:spMkLst>
        </pc:spChg>
        <pc:spChg chg="mod">
          <ac:chgData name="Yoel Kortick" userId="167978f5-7f40-4909-85d5-d4149554ad4e" providerId="ADAL" clId="{7E7DDB73-6494-460A-BCDF-A3FC76DEA8B7}" dt="2023-08-22T08:28:14.671" v="372" actId="20577"/>
          <ac:spMkLst>
            <pc:docMk/>
            <pc:sldMk cId="2441513226" sldId="574"/>
            <ac:spMk id="7" creationId="{671CB76C-635B-9683-3B7D-79826B74B876}"/>
          </ac:spMkLst>
        </pc:spChg>
      </pc:sldChg>
      <pc:sldChg chg="addSp delSp modSp mod">
        <pc:chgData name="Yoel Kortick" userId="167978f5-7f40-4909-85d5-d4149554ad4e" providerId="ADAL" clId="{7E7DDB73-6494-460A-BCDF-A3FC76DEA8B7}" dt="2023-08-22T10:01:46.542" v="380" actId="208"/>
        <pc:sldMkLst>
          <pc:docMk/>
          <pc:sldMk cId="3395953961" sldId="695"/>
        </pc:sldMkLst>
        <pc:spChg chg="mod">
          <ac:chgData name="Yoel Kortick" userId="167978f5-7f40-4909-85d5-d4149554ad4e" providerId="ADAL" clId="{7E7DDB73-6494-460A-BCDF-A3FC76DEA8B7}" dt="2023-08-22T08:15:47.504" v="4"/>
          <ac:spMkLst>
            <pc:docMk/>
            <pc:sldMk cId="3395953961" sldId="695"/>
            <ac:spMk id="2" creationId="{FEDFB40A-FD68-C90C-FC94-AB562EC8C5F8}"/>
          </ac:spMkLst>
        </pc:spChg>
        <pc:spChg chg="mod">
          <ac:chgData name="Yoel Kortick" userId="167978f5-7f40-4909-85d5-d4149554ad4e" providerId="ADAL" clId="{7E7DDB73-6494-460A-BCDF-A3FC76DEA8B7}" dt="2023-08-22T08:15:47.504" v="4"/>
          <ac:spMkLst>
            <pc:docMk/>
            <pc:sldMk cId="3395953961" sldId="695"/>
            <ac:spMk id="3" creationId="{1EEC3019-2DBF-2204-71BC-BA22E9B7D6C8}"/>
          </ac:spMkLst>
        </pc:spChg>
        <pc:spChg chg="mod">
          <ac:chgData name="Yoel Kortick" userId="167978f5-7f40-4909-85d5-d4149554ad4e" providerId="ADAL" clId="{7E7DDB73-6494-460A-BCDF-A3FC76DEA8B7}" dt="2023-08-22T08:17:37.110" v="65" actId="14100"/>
          <ac:spMkLst>
            <pc:docMk/>
            <pc:sldMk cId="3395953961" sldId="695"/>
            <ac:spMk id="6" creationId="{FC137B9D-CCE8-1D3B-4207-4576FC1D2AA9}"/>
          </ac:spMkLst>
        </pc:spChg>
        <pc:spChg chg="add mod">
          <ac:chgData name="Yoel Kortick" userId="167978f5-7f40-4909-85d5-d4149554ad4e" providerId="ADAL" clId="{7E7DDB73-6494-460A-BCDF-A3FC76DEA8B7}" dt="2023-08-22T10:01:42.849" v="379" actId="14100"/>
          <ac:spMkLst>
            <pc:docMk/>
            <pc:sldMk cId="3395953961" sldId="695"/>
            <ac:spMk id="7" creationId="{955B9065-70CF-343B-9F52-5551431A008C}"/>
          </ac:spMkLst>
        </pc:spChg>
        <pc:picChg chg="add del mod">
          <ac:chgData name="Yoel Kortick" userId="167978f5-7f40-4909-85d5-d4149554ad4e" providerId="ADAL" clId="{7E7DDB73-6494-460A-BCDF-A3FC76DEA8B7}" dt="2023-08-22T10:01:31.887" v="374" actId="478"/>
          <ac:picMkLst>
            <pc:docMk/>
            <pc:sldMk cId="3395953961" sldId="695"/>
            <ac:picMk id="5" creationId="{D7161A69-7330-3EAA-C1EF-15B3FB794FBC}"/>
          </ac:picMkLst>
        </pc:picChg>
        <pc:picChg chg="add mod ord">
          <ac:chgData name="Yoel Kortick" userId="167978f5-7f40-4909-85d5-d4149554ad4e" providerId="ADAL" clId="{7E7DDB73-6494-460A-BCDF-A3FC76DEA8B7}" dt="2023-08-22T10:01:46.542" v="380" actId="208"/>
          <ac:picMkLst>
            <pc:docMk/>
            <pc:sldMk cId="3395953961" sldId="695"/>
            <ac:picMk id="9" creationId="{E08933E5-3C7C-9CE3-FD6D-9F89EA365CBE}"/>
          </ac:picMkLst>
        </pc:picChg>
      </pc:sldChg>
      <pc:sldChg chg="modSp mod">
        <pc:chgData name="Yoel Kortick" userId="167978f5-7f40-4909-85d5-d4149554ad4e" providerId="ADAL" clId="{7E7DDB73-6494-460A-BCDF-A3FC76DEA8B7}" dt="2023-08-22T08:16:41.384" v="31" actId="14100"/>
        <pc:sldMkLst>
          <pc:docMk/>
          <pc:sldMk cId="2990372180" sldId="696"/>
        </pc:sldMkLst>
        <pc:spChg chg="mod">
          <ac:chgData name="Yoel Kortick" userId="167978f5-7f40-4909-85d5-d4149554ad4e" providerId="ADAL" clId="{7E7DDB73-6494-460A-BCDF-A3FC76DEA8B7}" dt="2023-08-22T08:16:41.384" v="31" actId="14100"/>
          <ac:spMkLst>
            <pc:docMk/>
            <pc:sldMk cId="2990372180" sldId="696"/>
            <ac:spMk id="3" creationId="{C0DC44FE-FE73-18C6-BA0D-39ADF9F4DAF5}"/>
          </ac:spMkLst>
        </pc:spChg>
      </pc:sldChg>
      <pc:sldChg chg="del">
        <pc:chgData name="Yoel Kortick" userId="167978f5-7f40-4909-85d5-d4149554ad4e" providerId="ADAL" clId="{7E7DDB73-6494-460A-BCDF-A3FC76DEA8B7}" dt="2023-08-22T08:16:07.791" v="5" actId="47"/>
        <pc:sldMkLst>
          <pc:docMk/>
          <pc:sldMk cId="3579353157" sldId="697"/>
        </pc:sldMkLst>
      </pc:sldChg>
      <pc:sldChg chg="del">
        <pc:chgData name="Yoel Kortick" userId="167978f5-7f40-4909-85d5-d4149554ad4e" providerId="ADAL" clId="{7E7DDB73-6494-460A-BCDF-A3FC76DEA8B7}" dt="2023-08-22T08:16:07.791" v="5" actId="47"/>
        <pc:sldMkLst>
          <pc:docMk/>
          <pc:sldMk cId="1600273323" sldId="698"/>
        </pc:sldMkLst>
      </pc:sldChg>
      <pc:sldChg chg="del">
        <pc:chgData name="Yoel Kortick" userId="167978f5-7f40-4909-85d5-d4149554ad4e" providerId="ADAL" clId="{7E7DDB73-6494-460A-BCDF-A3FC76DEA8B7}" dt="2023-08-22T08:16:07.791" v="5" actId="47"/>
        <pc:sldMkLst>
          <pc:docMk/>
          <pc:sldMk cId="4163060952" sldId="701"/>
        </pc:sldMkLst>
      </pc:sldChg>
      <pc:sldChg chg="del">
        <pc:chgData name="Yoel Kortick" userId="167978f5-7f40-4909-85d5-d4149554ad4e" providerId="ADAL" clId="{7E7DDB73-6494-460A-BCDF-A3FC76DEA8B7}" dt="2023-08-22T08:16:07.791" v="5" actId="47"/>
        <pc:sldMkLst>
          <pc:docMk/>
          <pc:sldMk cId="3753241301" sldId="704"/>
        </pc:sldMkLst>
      </pc:sldChg>
      <pc:sldChg chg="del">
        <pc:chgData name="Yoel Kortick" userId="167978f5-7f40-4909-85d5-d4149554ad4e" providerId="ADAL" clId="{7E7DDB73-6494-460A-BCDF-A3FC76DEA8B7}" dt="2023-08-22T08:16:07.791" v="5" actId="47"/>
        <pc:sldMkLst>
          <pc:docMk/>
          <pc:sldMk cId="3826647313" sldId="705"/>
        </pc:sldMkLst>
      </pc:sldChg>
      <pc:sldChg chg="addSp delSp modSp del mod">
        <pc:chgData name="Yoel Kortick" userId="167978f5-7f40-4909-85d5-d4149554ad4e" providerId="ADAL" clId="{7E7DDB73-6494-460A-BCDF-A3FC76DEA8B7}" dt="2023-08-22T10:03:01.860" v="381" actId="47"/>
        <pc:sldMkLst>
          <pc:docMk/>
          <pc:sldMk cId="1631739187" sldId="714"/>
        </pc:sldMkLst>
        <pc:spChg chg="mod">
          <ac:chgData name="Yoel Kortick" userId="167978f5-7f40-4909-85d5-d4149554ad4e" providerId="ADAL" clId="{7E7DDB73-6494-460A-BCDF-A3FC76DEA8B7}" dt="2023-08-22T08:15:47.504" v="4"/>
          <ac:spMkLst>
            <pc:docMk/>
            <pc:sldMk cId="1631739187" sldId="714"/>
            <ac:spMk id="2" creationId="{FEDFB40A-FD68-C90C-FC94-AB562EC8C5F8}"/>
          </ac:spMkLst>
        </pc:spChg>
        <pc:spChg chg="mod">
          <ac:chgData name="Yoel Kortick" userId="167978f5-7f40-4909-85d5-d4149554ad4e" providerId="ADAL" clId="{7E7DDB73-6494-460A-BCDF-A3FC76DEA8B7}" dt="2023-08-22T08:15:47.504" v="4"/>
          <ac:spMkLst>
            <pc:docMk/>
            <pc:sldMk cId="1631739187" sldId="714"/>
            <ac:spMk id="3" creationId="{1EEC3019-2DBF-2204-71BC-BA22E9B7D6C8}"/>
          </ac:spMkLst>
        </pc:spChg>
        <pc:spChg chg="mod">
          <ac:chgData name="Yoel Kortick" userId="167978f5-7f40-4909-85d5-d4149554ad4e" providerId="ADAL" clId="{7E7DDB73-6494-460A-BCDF-A3FC76DEA8B7}" dt="2023-08-22T08:18:20.831" v="75" actId="14100"/>
          <ac:spMkLst>
            <pc:docMk/>
            <pc:sldMk cId="1631739187" sldId="714"/>
            <ac:spMk id="6" creationId="{FC137B9D-CCE8-1D3B-4207-4576FC1D2AA9}"/>
          </ac:spMkLst>
        </pc:spChg>
        <pc:spChg chg="add mod">
          <ac:chgData name="Yoel Kortick" userId="167978f5-7f40-4909-85d5-d4149554ad4e" providerId="ADAL" clId="{7E7DDB73-6494-460A-BCDF-A3FC76DEA8B7}" dt="2023-08-22T08:18:39.002" v="82" actId="14100"/>
          <ac:spMkLst>
            <pc:docMk/>
            <pc:sldMk cId="1631739187" sldId="714"/>
            <ac:spMk id="7" creationId="{FC502986-465C-E18C-FC31-4398A40351D4}"/>
          </ac:spMkLst>
        </pc:spChg>
        <pc:picChg chg="add mod">
          <ac:chgData name="Yoel Kortick" userId="167978f5-7f40-4909-85d5-d4149554ad4e" providerId="ADAL" clId="{7E7DDB73-6494-460A-BCDF-A3FC76DEA8B7}" dt="2023-08-22T08:18:46.021" v="85" actId="208"/>
          <ac:picMkLst>
            <pc:docMk/>
            <pc:sldMk cId="1631739187" sldId="714"/>
            <ac:picMk id="5" creationId="{C5C272D6-68C7-5B9F-17F3-33DE048F316C}"/>
          </ac:picMkLst>
        </pc:picChg>
        <pc:picChg chg="del">
          <ac:chgData name="Yoel Kortick" userId="167978f5-7f40-4909-85d5-d4149554ad4e" providerId="ADAL" clId="{7E7DDB73-6494-460A-BCDF-A3FC76DEA8B7}" dt="2023-08-22T08:18:28.669" v="76" actId="478"/>
          <ac:picMkLst>
            <pc:docMk/>
            <pc:sldMk cId="1631739187" sldId="714"/>
            <ac:picMk id="8" creationId="{875FC77D-1C49-BBA5-0F9B-02EC0AF300E5}"/>
          </ac:picMkLst>
        </pc:picChg>
      </pc:sldChg>
      <pc:sldChg chg="del">
        <pc:chgData name="Yoel Kortick" userId="167978f5-7f40-4909-85d5-d4149554ad4e" providerId="ADAL" clId="{7E7DDB73-6494-460A-BCDF-A3FC76DEA8B7}" dt="2023-08-22T08:16:07.791" v="5" actId="47"/>
        <pc:sldMkLst>
          <pc:docMk/>
          <pc:sldMk cId="524169054" sldId="715"/>
        </pc:sldMkLst>
      </pc:sldChg>
      <pc:sldChg chg="addSp delSp modSp add mod">
        <pc:chgData name="Yoel Kortick" userId="167978f5-7f40-4909-85d5-d4149554ad4e" providerId="ADAL" clId="{7E7DDB73-6494-460A-BCDF-A3FC76DEA8B7}" dt="2023-08-22T10:03:45.143" v="392" actId="14100"/>
        <pc:sldMkLst>
          <pc:docMk/>
          <pc:sldMk cId="1084640140" sldId="715"/>
        </pc:sldMkLst>
        <pc:spChg chg="mod">
          <ac:chgData name="Yoel Kortick" userId="167978f5-7f40-4909-85d5-d4149554ad4e" providerId="ADAL" clId="{7E7DDB73-6494-460A-BCDF-A3FC76DEA8B7}" dt="2023-08-22T08:19:14.596" v="88" actId="255"/>
          <ac:spMkLst>
            <pc:docMk/>
            <pc:sldMk cId="1084640140" sldId="715"/>
            <ac:spMk id="6" creationId="{FC137B9D-CCE8-1D3B-4207-4576FC1D2AA9}"/>
          </ac:spMkLst>
        </pc:spChg>
        <pc:spChg chg="del">
          <ac:chgData name="Yoel Kortick" userId="167978f5-7f40-4909-85d5-d4149554ad4e" providerId="ADAL" clId="{7E7DDB73-6494-460A-BCDF-A3FC76DEA8B7}" dt="2023-08-22T08:19:25.450" v="90" actId="478"/>
          <ac:spMkLst>
            <pc:docMk/>
            <pc:sldMk cId="1084640140" sldId="715"/>
            <ac:spMk id="7" creationId="{FC502986-465C-E18C-FC31-4398A40351D4}"/>
          </ac:spMkLst>
        </pc:spChg>
        <pc:spChg chg="add mod">
          <ac:chgData name="Yoel Kortick" userId="167978f5-7f40-4909-85d5-d4149554ad4e" providerId="ADAL" clId="{7E7DDB73-6494-460A-BCDF-A3FC76DEA8B7}" dt="2023-08-22T10:03:45.143" v="392" actId="14100"/>
          <ac:spMkLst>
            <pc:docMk/>
            <pc:sldMk cId="1084640140" sldId="715"/>
            <ac:spMk id="9" creationId="{4A75199B-1FA8-8C13-B82D-36AA4CEBB0D7}"/>
          </ac:spMkLst>
        </pc:spChg>
        <pc:picChg chg="del">
          <ac:chgData name="Yoel Kortick" userId="167978f5-7f40-4909-85d5-d4149554ad4e" providerId="ADAL" clId="{7E7DDB73-6494-460A-BCDF-A3FC76DEA8B7}" dt="2023-08-22T08:19:23.337" v="89" actId="478"/>
          <ac:picMkLst>
            <pc:docMk/>
            <pc:sldMk cId="1084640140" sldId="715"/>
            <ac:picMk id="5" creationId="{C5C272D6-68C7-5B9F-17F3-33DE048F316C}"/>
          </ac:picMkLst>
        </pc:picChg>
        <pc:picChg chg="add del mod">
          <ac:chgData name="Yoel Kortick" userId="167978f5-7f40-4909-85d5-d4149554ad4e" providerId="ADAL" clId="{7E7DDB73-6494-460A-BCDF-A3FC76DEA8B7}" dt="2023-08-22T10:03:14.261" v="386" actId="22"/>
          <ac:picMkLst>
            <pc:docMk/>
            <pc:sldMk cId="1084640140" sldId="715"/>
            <ac:picMk id="7" creationId="{9597D475-11BE-8F9C-0C26-E1E3CF6F9CA8}"/>
          </ac:picMkLst>
        </pc:picChg>
        <pc:picChg chg="add del mod">
          <ac:chgData name="Yoel Kortick" userId="167978f5-7f40-4909-85d5-d4149554ad4e" providerId="ADAL" clId="{7E7DDB73-6494-460A-BCDF-A3FC76DEA8B7}" dt="2023-08-22T10:03:06.115" v="382" actId="478"/>
          <ac:picMkLst>
            <pc:docMk/>
            <pc:sldMk cId="1084640140" sldId="715"/>
            <ac:picMk id="8" creationId="{BEF70907-6F86-216C-D4FA-172612B148F2}"/>
          </ac:picMkLst>
        </pc:picChg>
        <pc:picChg chg="add mod ord">
          <ac:chgData name="Yoel Kortick" userId="167978f5-7f40-4909-85d5-d4149554ad4e" providerId="ADAL" clId="{7E7DDB73-6494-460A-BCDF-A3FC76DEA8B7}" dt="2023-08-22T10:03:38.806" v="390" actId="167"/>
          <ac:picMkLst>
            <pc:docMk/>
            <pc:sldMk cId="1084640140" sldId="715"/>
            <ac:picMk id="11" creationId="{0A45D695-774C-3E8A-A3C8-84358A2D2BDC}"/>
          </ac:picMkLst>
        </pc:picChg>
      </pc:sldChg>
      <pc:sldChg chg="addSp delSp modSp add mod">
        <pc:chgData name="Yoel Kortick" userId="167978f5-7f40-4909-85d5-d4149554ad4e" providerId="ADAL" clId="{7E7DDB73-6494-460A-BCDF-A3FC76DEA8B7}" dt="2023-08-22T10:04:11.291" v="401" actId="208"/>
        <pc:sldMkLst>
          <pc:docMk/>
          <pc:sldMk cId="2560735566" sldId="716"/>
        </pc:sldMkLst>
        <pc:spChg chg="mod">
          <ac:chgData name="Yoel Kortick" userId="167978f5-7f40-4909-85d5-d4149554ad4e" providerId="ADAL" clId="{7E7DDB73-6494-460A-BCDF-A3FC76DEA8B7}" dt="2023-08-22T08:20:19.317" v="156"/>
          <ac:spMkLst>
            <pc:docMk/>
            <pc:sldMk cId="2560735566" sldId="716"/>
            <ac:spMk id="6" creationId="{FC137B9D-CCE8-1D3B-4207-4576FC1D2AA9}"/>
          </ac:spMkLst>
        </pc:spChg>
        <pc:spChg chg="add mod">
          <ac:chgData name="Yoel Kortick" userId="167978f5-7f40-4909-85d5-d4149554ad4e" providerId="ADAL" clId="{7E7DDB73-6494-460A-BCDF-A3FC76DEA8B7}" dt="2023-08-22T10:04:04.036" v="399" actId="14100"/>
          <ac:spMkLst>
            <pc:docMk/>
            <pc:sldMk cId="2560735566" sldId="716"/>
            <ac:spMk id="7" creationId="{97C8871E-370C-42C6-35F2-D9C516120FDD}"/>
          </ac:spMkLst>
        </pc:spChg>
        <pc:spChg chg="del">
          <ac:chgData name="Yoel Kortick" userId="167978f5-7f40-4909-85d5-d4149554ad4e" providerId="ADAL" clId="{7E7DDB73-6494-460A-BCDF-A3FC76DEA8B7}" dt="2023-08-22T08:19:42.572" v="100" actId="478"/>
          <ac:spMkLst>
            <pc:docMk/>
            <pc:sldMk cId="2560735566" sldId="716"/>
            <ac:spMk id="9" creationId="{4A75199B-1FA8-8C13-B82D-36AA4CEBB0D7}"/>
          </ac:spMkLst>
        </pc:spChg>
        <pc:spChg chg="add mod">
          <ac:chgData name="Yoel Kortick" userId="167978f5-7f40-4909-85d5-d4149554ad4e" providerId="ADAL" clId="{7E7DDB73-6494-460A-BCDF-A3FC76DEA8B7}" dt="2023-08-22T10:04:08.787" v="400" actId="1076"/>
          <ac:spMkLst>
            <pc:docMk/>
            <pc:sldMk cId="2560735566" sldId="716"/>
            <ac:spMk id="10" creationId="{9E71CD45-76BC-F556-F18F-956F04FCC4A4}"/>
          </ac:spMkLst>
        </pc:spChg>
        <pc:picChg chg="add del mod">
          <ac:chgData name="Yoel Kortick" userId="167978f5-7f40-4909-85d5-d4149554ad4e" providerId="ADAL" clId="{7E7DDB73-6494-460A-BCDF-A3FC76DEA8B7}" dt="2023-08-22T10:03:49.329" v="393" actId="478"/>
          <ac:picMkLst>
            <pc:docMk/>
            <pc:sldMk cId="2560735566" sldId="716"/>
            <ac:picMk id="5" creationId="{6C4D9134-4C66-28C4-FCB7-4E9F0F586E8C}"/>
          </ac:picMkLst>
        </pc:picChg>
        <pc:picChg chg="del">
          <ac:chgData name="Yoel Kortick" userId="167978f5-7f40-4909-85d5-d4149554ad4e" providerId="ADAL" clId="{7E7DDB73-6494-460A-BCDF-A3FC76DEA8B7}" dt="2023-08-22T08:19:41.820" v="99" actId="478"/>
          <ac:picMkLst>
            <pc:docMk/>
            <pc:sldMk cId="2560735566" sldId="716"/>
            <ac:picMk id="8" creationId="{BEF70907-6F86-216C-D4FA-172612B148F2}"/>
          </ac:picMkLst>
        </pc:picChg>
        <pc:picChg chg="add mod ord">
          <ac:chgData name="Yoel Kortick" userId="167978f5-7f40-4909-85d5-d4149554ad4e" providerId="ADAL" clId="{7E7DDB73-6494-460A-BCDF-A3FC76DEA8B7}" dt="2023-08-22T10:04:11.291" v="401" actId="208"/>
          <ac:picMkLst>
            <pc:docMk/>
            <pc:sldMk cId="2560735566" sldId="716"/>
            <ac:picMk id="9" creationId="{E053D508-C967-BB4C-E23F-FEC5BA20D16F}"/>
          </ac:picMkLst>
        </pc:picChg>
      </pc:sldChg>
      <pc:sldChg chg="del">
        <pc:chgData name="Yoel Kortick" userId="167978f5-7f40-4909-85d5-d4149554ad4e" providerId="ADAL" clId="{7E7DDB73-6494-460A-BCDF-A3FC76DEA8B7}" dt="2023-08-22T08:16:07.791" v="5" actId="47"/>
        <pc:sldMkLst>
          <pc:docMk/>
          <pc:sldMk cId="2611923338" sldId="716"/>
        </pc:sldMkLst>
      </pc:sldChg>
      <pc:sldChg chg="addSp delSp modSp add mod">
        <pc:chgData name="Yoel Kortick" userId="167978f5-7f40-4909-85d5-d4149554ad4e" providerId="ADAL" clId="{7E7DDB73-6494-460A-BCDF-A3FC76DEA8B7}" dt="2023-08-22T10:04:34.234" v="411" actId="208"/>
        <pc:sldMkLst>
          <pc:docMk/>
          <pc:sldMk cId="49878912" sldId="717"/>
        </pc:sldMkLst>
        <pc:spChg chg="mod">
          <ac:chgData name="Yoel Kortick" userId="167978f5-7f40-4909-85d5-d4149554ad4e" providerId="ADAL" clId="{7E7DDB73-6494-460A-BCDF-A3FC76DEA8B7}" dt="2023-08-22T08:21:13.247" v="219" actId="255"/>
          <ac:spMkLst>
            <pc:docMk/>
            <pc:sldMk cId="49878912" sldId="717"/>
            <ac:spMk id="6" creationId="{FC137B9D-CCE8-1D3B-4207-4576FC1D2AA9}"/>
          </ac:spMkLst>
        </pc:spChg>
        <pc:spChg chg="del">
          <ac:chgData name="Yoel Kortick" userId="167978f5-7f40-4909-85d5-d4149554ad4e" providerId="ADAL" clId="{7E7DDB73-6494-460A-BCDF-A3FC76DEA8B7}" dt="2023-08-22T08:20:52.080" v="160" actId="478"/>
          <ac:spMkLst>
            <pc:docMk/>
            <pc:sldMk cId="49878912" sldId="717"/>
            <ac:spMk id="7" creationId="{97C8871E-370C-42C6-35F2-D9C516120FDD}"/>
          </ac:spMkLst>
        </pc:spChg>
        <pc:spChg chg="add mod">
          <ac:chgData name="Yoel Kortick" userId="167978f5-7f40-4909-85d5-d4149554ad4e" providerId="ADAL" clId="{7E7DDB73-6494-460A-BCDF-A3FC76DEA8B7}" dt="2023-08-22T10:04:31.709" v="410" actId="1035"/>
          <ac:spMkLst>
            <pc:docMk/>
            <pc:sldMk cId="49878912" sldId="717"/>
            <ac:spMk id="9" creationId="{912BD47D-1B60-82FA-AADB-EA0CA0D01428}"/>
          </ac:spMkLst>
        </pc:spChg>
        <pc:spChg chg="del">
          <ac:chgData name="Yoel Kortick" userId="167978f5-7f40-4909-85d5-d4149554ad4e" providerId="ADAL" clId="{7E7DDB73-6494-460A-BCDF-A3FC76DEA8B7}" dt="2023-08-22T08:20:52.080" v="160" actId="478"/>
          <ac:spMkLst>
            <pc:docMk/>
            <pc:sldMk cId="49878912" sldId="717"/>
            <ac:spMk id="10" creationId="{9E71CD45-76BC-F556-F18F-956F04FCC4A4}"/>
          </ac:spMkLst>
        </pc:spChg>
        <pc:spChg chg="add mod">
          <ac:chgData name="Yoel Kortick" userId="167978f5-7f40-4909-85d5-d4149554ad4e" providerId="ADAL" clId="{7E7DDB73-6494-460A-BCDF-A3FC76DEA8B7}" dt="2023-08-22T10:04:20.536" v="405" actId="1076"/>
          <ac:spMkLst>
            <pc:docMk/>
            <pc:sldMk cId="49878912" sldId="717"/>
            <ac:spMk id="11" creationId="{59D248A1-ADF0-3225-4125-64A5B71B20E2}"/>
          </ac:spMkLst>
        </pc:spChg>
        <pc:picChg chg="del">
          <ac:chgData name="Yoel Kortick" userId="167978f5-7f40-4909-85d5-d4149554ad4e" providerId="ADAL" clId="{7E7DDB73-6494-460A-BCDF-A3FC76DEA8B7}" dt="2023-08-22T08:20:52.080" v="160" actId="478"/>
          <ac:picMkLst>
            <pc:docMk/>
            <pc:sldMk cId="49878912" sldId="717"/>
            <ac:picMk id="5" creationId="{6C4D9134-4C66-28C4-FCB7-4E9F0F586E8C}"/>
          </ac:picMkLst>
        </pc:picChg>
        <pc:picChg chg="add mod ord">
          <ac:chgData name="Yoel Kortick" userId="167978f5-7f40-4909-85d5-d4149554ad4e" providerId="ADAL" clId="{7E7DDB73-6494-460A-BCDF-A3FC76DEA8B7}" dt="2023-08-22T10:04:34.234" v="411" actId="208"/>
          <ac:picMkLst>
            <pc:docMk/>
            <pc:sldMk cId="49878912" sldId="717"/>
            <ac:picMk id="7" creationId="{3C83A064-DA49-3F21-C623-2350E605150D}"/>
          </ac:picMkLst>
        </pc:picChg>
        <pc:picChg chg="add del mod">
          <ac:chgData name="Yoel Kortick" userId="167978f5-7f40-4909-85d5-d4149554ad4e" providerId="ADAL" clId="{7E7DDB73-6494-460A-BCDF-A3FC76DEA8B7}" dt="2023-08-22T10:04:15.901" v="402" actId="478"/>
          <ac:picMkLst>
            <pc:docMk/>
            <pc:sldMk cId="49878912" sldId="717"/>
            <ac:picMk id="8" creationId="{56169AFF-9E6B-4B05-FAA6-FC04D67F122F}"/>
          </ac:picMkLst>
        </pc:picChg>
      </pc:sldChg>
      <pc:sldChg chg="del">
        <pc:chgData name="Yoel Kortick" userId="167978f5-7f40-4909-85d5-d4149554ad4e" providerId="ADAL" clId="{7E7DDB73-6494-460A-BCDF-A3FC76DEA8B7}" dt="2023-08-22T08:16:07.791" v="5" actId="47"/>
        <pc:sldMkLst>
          <pc:docMk/>
          <pc:sldMk cId="2243976973" sldId="717"/>
        </pc:sldMkLst>
      </pc:sldChg>
      <pc:sldChg chg="del">
        <pc:chgData name="Yoel Kortick" userId="167978f5-7f40-4909-85d5-d4149554ad4e" providerId="ADAL" clId="{7E7DDB73-6494-460A-BCDF-A3FC76DEA8B7}" dt="2023-08-22T08:16:07.791" v="5" actId="47"/>
        <pc:sldMkLst>
          <pc:docMk/>
          <pc:sldMk cId="1436621193" sldId="718"/>
        </pc:sldMkLst>
      </pc:sldChg>
      <pc:sldChg chg="addSp delSp modSp add mod">
        <pc:chgData name="Yoel Kortick" userId="167978f5-7f40-4909-85d5-d4149554ad4e" providerId="ADAL" clId="{7E7DDB73-6494-460A-BCDF-A3FC76DEA8B7}" dt="2023-08-22T10:04:57.755" v="418" actId="14100"/>
        <pc:sldMkLst>
          <pc:docMk/>
          <pc:sldMk cId="2361215904" sldId="718"/>
        </pc:sldMkLst>
        <pc:spChg chg="mod">
          <ac:chgData name="Yoel Kortick" userId="167978f5-7f40-4909-85d5-d4149554ad4e" providerId="ADAL" clId="{7E7DDB73-6494-460A-BCDF-A3FC76DEA8B7}" dt="2023-08-22T08:21:50.889" v="223"/>
          <ac:spMkLst>
            <pc:docMk/>
            <pc:sldMk cId="2361215904" sldId="718"/>
            <ac:spMk id="6" creationId="{FC137B9D-CCE8-1D3B-4207-4576FC1D2AA9}"/>
          </ac:spMkLst>
        </pc:spChg>
        <pc:spChg chg="add mod">
          <ac:chgData name="Yoel Kortick" userId="167978f5-7f40-4909-85d5-d4149554ad4e" providerId="ADAL" clId="{7E7DDB73-6494-460A-BCDF-A3FC76DEA8B7}" dt="2023-08-22T10:04:57.755" v="418" actId="14100"/>
          <ac:spMkLst>
            <pc:docMk/>
            <pc:sldMk cId="2361215904" sldId="718"/>
            <ac:spMk id="7" creationId="{6FF7FC17-5D6A-EADD-C2E9-70893821AEAD}"/>
          </ac:spMkLst>
        </pc:spChg>
        <pc:spChg chg="del">
          <ac:chgData name="Yoel Kortick" userId="167978f5-7f40-4909-85d5-d4149554ad4e" providerId="ADAL" clId="{7E7DDB73-6494-460A-BCDF-A3FC76DEA8B7}" dt="2023-08-22T08:21:36.491" v="221" actId="478"/>
          <ac:spMkLst>
            <pc:docMk/>
            <pc:sldMk cId="2361215904" sldId="718"/>
            <ac:spMk id="9" creationId="{912BD47D-1B60-82FA-AADB-EA0CA0D01428}"/>
          </ac:spMkLst>
        </pc:spChg>
        <pc:spChg chg="del">
          <ac:chgData name="Yoel Kortick" userId="167978f5-7f40-4909-85d5-d4149554ad4e" providerId="ADAL" clId="{7E7DDB73-6494-460A-BCDF-A3FC76DEA8B7}" dt="2023-08-22T08:21:36.491" v="221" actId="478"/>
          <ac:spMkLst>
            <pc:docMk/>
            <pc:sldMk cId="2361215904" sldId="718"/>
            <ac:spMk id="11" creationId="{59D248A1-ADF0-3225-4125-64A5B71B20E2}"/>
          </ac:spMkLst>
        </pc:spChg>
        <pc:picChg chg="add del mod">
          <ac:chgData name="Yoel Kortick" userId="167978f5-7f40-4909-85d5-d4149554ad4e" providerId="ADAL" clId="{7E7DDB73-6494-460A-BCDF-A3FC76DEA8B7}" dt="2023-08-22T10:04:43.308" v="412" actId="478"/>
          <ac:picMkLst>
            <pc:docMk/>
            <pc:sldMk cId="2361215904" sldId="718"/>
            <ac:picMk id="5" creationId="{3844A96F-9918-151F-B46F-E7B552C1F168}"/>
          </ac:picMkLst>
        </pc:picChg>
        <pc:picChg chg="del">
          <ac:chgData name="Yoel Kortick" userId="167978f5-7f40-4909-85d5-d4149554ad4e" providerId="ADAL" clId="{7E7DDB73-6494-460A-BCDF-A3FC76DEA8B7}" dt="2023-08-22T08:21:36.491" v="221" actId="478"/>
          <ac:picMkLst>
            <pc:docMk/>
            <pc:sldMk cId="2361215904" sldId="718"/>
            <ac:picMk id="8" creationId="{56169AFF-9E6B-4B05-FAA6-FC04D67F122F}"/>
          </ac:picMkLst>
        </pc:picChg>
        <pc:picChg chg="add mod ord">
          <ac:chgData name="Yoel Kortick" userId="167978f5-7f40-4909-85d5-d4149554ad4e" providerId="ADAL" clId="{7E7DDB73-6494-460A-BCDF-A3FC76DEA8B7}" dt="2023-08-22T10:04:51.320" v="416" actId="208"/>
          <ac:picMkLst>
            <pc:docMk/>
            <pc:sldMk cId="2361215904" sldId="718"/>
            <ac:picMk id="9" creationId="{3A4F02B0-E92C-33CE-0A67-ED4F208A1A6A}"/>
          </ac:picMkLst>
        </pc:picChg>
      </pc:sldChg>
      <pc:sldChg chg="del">
        <pc:chgData name="Yoel Kortick" userId="167978f5-7f40-4909-85d5-d4149554ad4e" providerId="ADAL" clId="{7E7DDB73-6494-460A-BCDF-A3FC76DEA8B7}" dt="2023-08-22T08:16:07.791" v="5" actId="47"/>
        <pc:sldMkLst>
          <pc:docMk/>
          <pc:sldMk cId="1929010854" sldId="719"/>
        </pc:sldMkLst>
      </pc:sldChg>
      <pc:sldChg chg="addSp delSp modSp add mod">
        <pc:chgData name="Yoel Kortick" userId="167978f5-7f40-4909-85d5-d4149554ad4e" providerId="ADAL" clId="{7E7DDB73-6494-460A-BCDF-A3FC76DEA8B7}" dt="2023-08-22T10:05:19.874" v="430" actId="208"/>
        <pc:sldMkLst>
          <pc:docMk/>
          <pc:sldMk cId="2496105687" sldId="719"/>
        </pc:sldMkLst>
        <pc:spChg chg="mod">
          <ac:chgData name="Yoel Kortick" userId="167978f5-7f40-4909-85d5-d4149554ad4e" providerId="ADAL" clId="{7E7DDB73-6494-460A-BCDF-A3FC76DEA8B7}" dt="2023-08-22T08:22:46.660" v="294"/>
          <ac:spMkLst>
            <pc:docMk/>
            <pc:sldMk cId="2496105687" sldId="719"/>
            <ac:spMk id="6" creationId="{FC137B9D-CCE8-1D3B-4207-4576FC1D2AA9}"/>
          </ac:spMkLst>
        </pc:spChg>
        <pc:spChg chg="del">
          <ac:chgData name="Yoel Kortick" userId="167978f5-7f40-4909-85d5-d4149554ad4e" providerId="ADAL" clId="{7E7DDB73-6494-460A-BCDF-A3FC76DEA8B7}" dt="2023-08-22T08:22:27.058" v="242" actId="478"/>
          <ac:spMkLst>
            <pc:docMk/>
            <pc:sldMk cId="2496105687" sldId="719"/>
            <ac:spMk id="7" creationId="{6FF7FC17-5D6A-EADD-C2E9-70893821AEAD}"/>
          </ac:spMkLst>
        </pc:spChg>
        <pc:spChg chg="add mod">
          <ac:chgData name="Yoel Kortick" userId="167978f5-7f40-4909-85d5-d4149554ad4e" providerId="ADAL" clId="{7E7DDB73-6494-460A-BCDF-A3FC76DEA8B7}" dt="2023-08-22T10:05:17.619" v="429" actId="1036"/>
          <ac:spMkLst>
            <pc:docMk/>
            <pc:sldMk cId="2496105687" sldId="719"/>
            <ac:spMk id="9" creationId="{5FA0CF6F-05AD-48B6-8958-653B2EBD371D}"/>
          </ac:spMkLst>
        </pc:spChg>
        <pc:spChg chg="add mod">
          <ac:chgData name="Yoel Kortick" userId="167978f5-7f40-4909-85d5-d4149554ad4e" providerId="ADAL" clId="{7E7DDB73-6494-460A-BCDF-A3FC76DEA8B7}" dt="2023-08-22T08:22:33.765" v="293" actId="208"/>
          <ac:spMkLst>
            <pc:docMk/>
            <pc:sldMk cId="2496105687" sldId="719"/>
            <ac:spMk id="10" creationId="{6405FF34-361E-DC50-F733-6961138F450E}"/>
          </ac:spMkLst>
        </pc:spChg>
        <pc:picChg chg="del">
          <ac:chgData name="Yoel Kortick" userId="167978f5-7f40-4909-85d5-d4149554ad4e" providerId="ADAL" clId="{7E7DDB73-6494-460A-BCDF-A3FC76DEA8B7}" dt="2023-08-22T08:22:26.186" v="241" actId="478"/>
          <ac:picMkLst>
            <pc:docMk/>
            <pc:sldMk cId="2496105687" sldId="719"/>
            <ac:picMk id="5" creationId="{3844A96F-9918-151F-B46F-E7B552C1F168}"/>
          </ac:picMkLst>
        </pc:picChg>
        <pc:picChg chg="add mod ord">
          <ac:chgData name="Yoel Kortick" userId="167978f5-7f40-4909-85d5-d4149554ad4e" providerId="ADAL" clId="{7E7DDB73-6494-460A-BCDF-A3FC76DEA8B7}" dt="2023-08-22T10:05:19.874" v="430" actId="208"/>
          <ac:picMkLst>
            <pc:docMk/>
            <pc:sldMk cId="2496105687" sldId="719"/>
            <ac:picMk id="7" creationId="{870CCE4D-A5CF-8479-96EB-97944C946BC0}"/>
          </ac:picMkLst>
        </pc:picChg>
        <pc:picChg chg="add del mod">
          <ac:chgData name="Yoel Kortick" userId="167978f5-7f40-4909-85d5-d4149554ad4e" providerId="ADAL" clId="{7E7DDB73-6494-460A-BCDF-A3FC76DEA8B7}" dt="2023-08-22T10:05:03.081" v="419" actId="478"/>
          <ac:picMkLst>
            <pc:docMk/>
            <pc:sldMk cId="2496105687" sldId="719"/>
            <ac:picMk id="8" creationId="{8BF180B7-E7EA-1AE1-D240-82F1A9869E36}"/>
          </ac:picMkLst>
        </pc:picChg>
      </pc:sldChg>
      <pc:sldChg chg="del">
        <pc:chgData name="Yoel Kortick" userId="167978f5-7f40-4909-85d5-d4149554ad4e" providerId="ADAL" clId="{7E7DDB73-6494-460A-BCDF-A3FC76DEA8B7}" dt="2023-08-22T08:16:07.791" v="5" actId="47"/>
        <pc:sldMkLst>
          <pc:docMk/>
          <pc:sldMk cId="470695491" sldId="720"/>
        </pc:sldMkLst>
      </pc:sldChg>
      <pc:sldChg chg="delSp modSp add mod">
        <pc:chgData name="Yoel Kortick" userId="167978f5-7f40-4909-85d5-d4149554ad4e" providerId="ADAL" clId="{7E7DDB73-6494-460A-BCDF-A3FC76DEA8B7}" dt="2023-08-22T08:24:06.556" v="314" actId="14100"/>
        <pc:sldMkLst>
          <pc:docMk/>
          <pc:sldMk cId="1472281920" sldId="720"/>
        </pc:sldMkLst>
        <pc:spChg chg="mod">
          <ac:chgData name="Yoel Kortick" userId="167978f5-7f40-4909-85d5-d4149554ad4e" providerId="ADAL" clId="{7E7DDB73-6494-460A-BCDF-A3FC76DEA8B7}" dt="2023-08-22T08:24:06.556" v="314" actId="14100"/>
          <ac:spMkLst>
            <pc:docMk/>
            <pc:sldMk cId="1472281920" sldId="720"/>
            <ac:spMk id="6" creationId="{FC137B9D-CCE8-1D3B-4207-4576FC1D2AA9}"/>
          </ac:spMkLst>
        </pc:spChg>
        <pc:spChg chg="del">
          <ac:chgData name="Yoel Kortick" userId="167978f5-7f40-4909-85d5-d4149554ad4e" providerId="ADAL" clId="{7E7DDB73-6494-460A-BCDF-A3FC76DEA8B7}" dt="2023-08-22T08:23:59.347" v="311" actId="478"/>
          <ac:spMkLst>
            <pc:docMk/>
            <pc:sldMk cId="1472281920" sldId="720"/>
            <ac:spMk id="9" creationId="{5FA0CF6F-05AD-48B6-8958-653B2EBD371D}"/>
          </ac:spMkLst>
        </pc:spChg>
        <pc:spChg chg="del">
          <ac:chgData name="Yoel Kortick" userId="167978f5-7f40-4909-85d5-d4149554ad4e" providerId="ADAL" clId="{7E7DDB73-6494-460A-BCDF-A3FC76DEA8B7}" dt="2023-08-22T08:23:59.347" v="311" actId="478"/>
          <ac:spMkLst>
            <pc:docMk/>
            <pc:sldMk cId="1472281920" sldId="720"/>
            <ac:spMk id="10" creationId="{6405FF34-361E-DC50-F733-6961138F450E}"/>
          </ac:spMkLst>
        </pc:spChg>
        <pc:picChg chg="del">
          <ac:chgData name="Yoel Kortick" userId="167978f5-7f40-4909-85d5-d4149554ad4e" providerId="ADAL" clId="{7E7DDB73-6494-460A-BCDF-A3FC76DEA8B7}" dt="2023-08-22T08:24:01.329" v="312" actId="478"/>
          <ac:picMkLst>
            <pc:docMk/>
            <pc:sldMk cId="1472281920" sldId="720"/>
            <ac:picMk id="8" creationId="{8BF180B7-E7EA-1AE1-D240-82F1A9869E36}"/>
          </ac:picMkLst>
        </pc:picChg>
      </pc:sldChg>
      <pc:sldChg chg="del">
        <pc:chgData name="Yoel Kortick" userId="167978f5-7f40-4909-85d5-d4149554ad4e" providerId="ADAL" clId="{7E7DDB73-6494-460A-BCDF-A3FC76DEA8B7}" dt="2023-08-22T08:16:07.791" v="5" actId="47"/>
        <pc:sldMkLst>
          <pc:docMk/>
          <pc:sldMk cId="2993157543" sldId="721"/>
        </pc:sldMkLst>
      </pc:sldChg>
      <pc:sldChg chg="addSp delSp modSp add mod">
        <pc:chgData name="Yoel Kortick" userId="167978f5-7f40-4909-85d5-d4149554ad4e" providerId="ADAL" clId="{7E7DDB73-6494-460A-BCDF-A3FC76DEA8B7}" dt="2023-08-22T10:06:00.092" v="460" actId="208"/>
        <pc:sldMkLst>
          <pc:docMk/>
          <pc:sldMk cId="4170211224" sldId="721"/>
        </pc:sldMkLst>
        <pc:spChg chg="mod">
          <ac:chgData name="Yoel Kortick" userId="167978f5-7f40-4909-85d5-d4149554ad4e" providerId="ADAL" clId="{7E7DDB73-6494-460A-BCDF-A3FC76DEA8B7}" dt="2023-08-22T08:25:14.241" v="327" actId="404"/>
          <ac:spMkLst>
            <pc:docMk/>
            <pc:sldMk cId="4170211224" sldId="721"/>
            <ac:spMk id="6" creationId="{FC137B9D-CCE8-1D3B-4207-4576FC1D2AA9}"/>
          </ac:spMkLst>
        </pc:spChg>
        <pc:spChg chg="add mod">
          <ac:chgData name="Yoel Kortick" userId="167978f5-7f40-4909-85d5-d4149554ad4e" providerId="ADAL" clId="{7E7DDB73-6494-460A-BCDF-A3FC76DEA8B7}" dt="2023-08-22T10:05:56.488" v="459" actId="1038"/>
          <ac:spMkLst>
            <pc:docMk/>
            <pc:sldMk cId="4170211224" sldId="721"/>
            <ac:spMk id="7" creationId="{F2076D7A-D4DE-CF5E-0D9C-286A3326A6CE}"/>
          </ac:spMkLst>
        </pc:spChg>
        <pc:spChg chg="add mod">
          <ac:chgData name="Yoel Kortick" userId="167978f5-7f40-4909-85d5-d4149554ad4e" providerId="ADAL" clId="{7E7DDB73-6494-460A-BCDF-A3FC76DEA8B7}" dt="2023-08-22T10:05:45.863" v="450" actId="1037"/>
          <ac:spMkLst>
            <pc:docMk/>
            <pc:sldMk cId="4170211224" sldId="721"/>
            <ac:spMk id="8" creationId="{3B2F6B67-4A22-F4D1-90CF-3E416CA5B309}"/>
          </ac:spMkLst>
        </pc:spChg>
        <pc:picChg chg="add del mod">
          <ac:chgData name="Yoel Kortick" userId="167978f5-7f40-4909-85d5-d4149554ad4e" providerId="ADAL" clId="{7E7DDB73-6494-460A-BCDF-A3FC76DEA8B7}" dt="2023-08-22T10:05:31.891" v="431" actId="478"/>
          <ac:picMkLst>
            <pc:docMk/>
            <pc:sldMk cId="4170211224" sldId="721"/>
            <ac:picMk id="5" creationId="{A914D98E-1B7B-F520-1155-934C13E73FDE}"/>
          </ac:picMkLst>
        </pc:picChg>
        <pc:picChg chg="add mod ord">
          <ac:chgData name="Yoel Kortick" userId="167978f5-7f40-4909-85d5-d4149554ad4e" providerId="ADAL" clId="{7E7DDB73-6494-460A-BCDF-A3FC76DEA8B7}" dt="2023-08-22T10:06:00.092" v="460" actId="208"/>
          <ac:picMkLst>
            <pc:docMk/>
            <pc:sldMk cId="4170211224" sldId="721"/>
            <ac:picMk id="10" creationId="{A5EF97F0-4C31-9B91-86FE-A823B962F6AC}"/>
          </ac:picMkLst>
        </pc:picChg>
      </pc:sldChg>
      <pc:sldChg chg="del">
        <pc:chgData name="Yoel Kortick" userId="167978f5-7f40-4909-85d5-d4149554ad4e" providerId="ADAL" clId="{7E7DDB73-6494-460A-BCDF-A3FC76DEA8B7}" dt="2023-08-22T08:16:07.791" v="5" actId="47"/>
        <pc:sldMkLst>
          <pc:docMk/>
          <pc:sldMk cId="1232935902" sldId="722"/>
        </pc:sldMkLst>
      </pc:sldChg>
      <pc:sldChg chg="addSp delSp modSp add mod">
        <pc:chgData name="Yoel Kortick" userId="167978f5-7f40-4909-85d5-d4149554ad4e" providerId="ADAL" clId="{7E7DDB73-6494-460A-BCDF-A3FC76DEA8B7}" dt="2023-08-22T10:06:52.003" v="464" actId="208"/>
        <pc:sldMkLst>
          <pc:docMk/>
          <pc:sldMk cId="4211915843" sldId="722"/>
        </pc:sldMkLst>
        <pc:spChg chg="mod">
          <ac:chgData name="Yoel Kortick" userId="167978f5-7f40-4909-85d5-d4149554ad4e" providerId="ADAL" clId="{7E7DDB73-6494-460A-BCDF-A3FC76DEA8B7}" dt="2023-08-22T08:26:58.042" v="340" actId="14100"/>
          <ac:spMkLst>
            <pc:docMk/>
            <pc:sldMk cId="4211915843" sldId="722"/>
            <ac:spMk id="6" creationId="{FC137B9D-CCE8-1D3B-4207-4576FC1D2AA9}"/>
          </ac:spMkLst>
        </pc:spChg>
        <pc:spChg chg="del">
          <ac:chgData name="Yoel Kortick" userId="167978f5-7f40-4909-85d5-d4149554ad4e" providerId="ADAL" clId="{7E7DDB73-6494-460A-BCDF-A3FC76DEA8B7}" dt="2023-08-22T08:26:26.768" v="331" actId="478"/>
          <ac:spMkLst>
            <pc:docMk/>
            <pc:sldMk cId="4211915843" sldId="722"/>
            <ac:spMk id="7" creationId="{F2076D7A-D4DE-CF5E-0D9C-286A3326A6CE}"/>
          </ac:spMkLst>
        </pc:spChg>
        <pc:spChg chg="del">
          <ac:chgData name="Yoel Kortick" userId="167978f5-7f40-4909-85d5-d4149554ad4e" providerId="ADAL" clId="{7E7DDB73-6494-460A-BCDF-A3FC76DEA8B7}" dt="2023-08-22T08:26:27.365" v="332" actId="478"/>
          <ac:spMkLst>
            <pc:docMk/>
            <pc:sldMk cId="4211915843" sldId="722"/>
            <ac:spMk id="8" creationId="{3B2F6B67-4A22-F4D1-90CF-3E416CA5B309}"/>
          </ac:spMkLst>
        </pc:spChg>
        <pc:picChg chg="del">
          <ac:chgData name="Yoel Kortick" userId="167978f5-7f40-4909-85d5-d4149554ad4e" providerId="ADAL" clId="{7E7DDB73-6494-460A-BCDF-A3FC76DEA8B7}" dt="2023-08-22T08:26:25.774" v="330" actId="478"/>
          <ac:picMkLst>
            <pc:docMk/>
            <pc:sldMk cId="4211915843" sldId="722"/>
            <ac:picMk id="5" creationId="{A914D98E-1B7B-F520-1155-934C13E73FDE}"/>
          </ac:picMkLst>
        </pc:picChg>
        <pc:picChg chg="add mod">
          <ac:chgData name="Yoel Kortick" userId="167978f5-7f40-4909-85d5-d4149554ad4e" providerId="ADAL" clId="{7E7DDB73-6494-460A-BCDF-A3FC76DEA8B7}" dt="2023-08-22T10:06:52.003" v="464" actId="208"/>
          <ac:picMkLst>
            <pc:docMk/>
            <pc:sldMk cId="4211915843" sldId="722"/>
            <ac:picMk id="7" creationId="{E8A9D135-72BE-6451-8519-25E5C113E77A}"/>
          </ac:picMkLst>
        </pc:picChg>
        <pc:picChg chg="add del mod">
          <ac:chgData name="Yoel Kortick" userId="167978f5-7f40-4909-85d5-d4149554ad4e" providerId="ADAL" clId="{7E7DDB73-6494-460A-BCDF-A3FC76DEA8B7}" dt="2023-08-22T10:06:48.235" v="461" actId="478"/>
          <ac:picMkLst>
            <pc:docMk/>
            <pc:sldMk cId="4211915843" sldId="722"/>
            <ac:picMk id="9" creationId="{3267E30D-948F-A368-6568-DEF53E2C9ADB}"/>
          </ac:picMkLst>
        </pc:picChg>
      </pc:sldChg>
      <pc:sldChg chg="addSp delSp modSp add mod">
        <pc:chgData name="Yoel Kortick" userId="167978f5-7f40-4909-85d5-d4149554ad4e" providerId="ADAL" clId="{7E7DDB73-6494-460A-BCDF-A3FC76DEA8B7}" dt="2023-08-22T10:07:51.945" v="489" actId="1037"/>
        <pc:sldMkLst>
          <pc:docMk/>
          <pc:sldMk cId="521062296" sldId="723"/>
        </pc:sldMkLst>
        <pc:spChg chg="mod">
          <ac:chgData name="Yoel Kortick" userId="167978f5-7f40-4909-85d5-d4149554ad4e" providerId="ADAL" clId="{7E7DDB73-6494-460A-BCDF-A3FC76DEA8B7}" dt="2023-08-22T08:27:02.752" v="341" actId="14100"/>
          <ac:spMkLst>
            <pc:docMk/>
            <pc:sldMk cId="521062296" sldId="723"/>
            <ac:spMk id="6" creationId="{FC137B9D-CCE8-1D3B-4207-4576FC1D2AA9}"/>
          </ac:spMkLst>
        </pc:spChg>
        <pc:spChg chg="add mod">
          <ac:chgData name="Yoel Kortick" userId="167978f5-7f40-4909-85d5-d4149554ad4e" providerId="ADAL" clId="{7E7DDB73-6494-460A-BCDF-A3FC76DEA8B7}" dt="2023-08-22T10:07:51.945" v="489" actId="1037"/>
          <ac:spMkLst>
            <pc:docMk/>
            <pc:sldMk cId="521062296" sldId="723"/>
            <ac:spMk id="7" creationId="{D7A19D4A-D80E-6217-8004-B13898ECDD87}"/>
          </ac:spMkLst>
        </pc:spChg>
        <pc:picChg chg="add del mod">
          <ac:chgData name="Yoel Kortick" userId="167978f5-7f40-4909-85d5-d4149554ad4e" providerId="ADAL" clId="{7E7DDB73-6494-460A-BCDF-A3FC76DEA8B7}" dt="2023-08-22T10:07:33.895" v="465" actId="478"/>
          <ac:picMkLst>
            <pc:docMk/>
            <pc:sldMk cId="521062296" sldId="723"/>
            <ac:picMk id="5" creationId="{5BB6B57D-8058-FCA5-BE5E-108CEFEAB29D}"/>
          </ac:picMkLst>
        </pc:picChg>
        <pc:picChg chg="del">
          <ac:chgData name="Yoel Kortick" userId="167978f5-7f40-4909-85d5-d4149554ad4e" providerId="ADAL" clId="{7E7DDB73-6494-460A-BCDF-A3FC76DEA8B7}" dt="2023-08-22T08:27:17.423" v="342" actId="478"/>
          <ac:picMkLst>
            <pc:docMk/>
            <pc:sldMk cId="521062296" sldId="723"/>
            <ac:picMk id="9" creationId="{3267E30D-948F-A368-6568-DEF53E2C9ADB}"/>
          </ac:picMkLst>
        </pc:picChg>
        <pc:picChg chg="add mod ord">
          <ac:chgData name="Yoel Kortick" userId="167978f5-7f40-4909-85d5-d4149554ad4e" providerId="ADAL" clId="{7E7DDB73-6494-460A-BCDF-A3FC76DEA8B7}" dt="2023-08-22T10:07:42.505" v="471" actId="167"/>
          <ac:picMkLst>
            <pc:docMk/>
            <pc:sldMk cId="521062296" sldId="723"/>
            <ac:picMk id="9" creationId="{A7204006-B1C6-1483-6FC0-7646350D7F37}"/>
          </ac:picMkLst>
        </pc:picChg>
      </pc:sldChg>
      <pc:sldChg chg="del">
        <pc:chgData name="Yoel Kortick" userId="167978f5-7f40-4909-85d5-d4149554ad4e" providerId="ADAL" clId="{7E7DDB73-6494-460A-BCDF-A3FC76DEA8B7}" dt="2023-08-22T08:16:07.791" v="5" actId="47"/>
        <pc:sldMkLst>
          <pc:docMk/>
          <pc:sldMk cId="2623291580" sldId="724"/>
        </pc:sldMkLst>
      </pc:sldChg>
      <pc:sldChg chg="del">
        <pc:chgData name="Yoel Kortick" userId="167978f5-7f40-4909-85d5-d4149554ad4e" providerId="ADAL" clId="{7E7DDB73-6494-460A-BCDF-A3FC76DEA8B7}" dt="2023-08-22T08:16:07.791" v="5" actId="47"/>
        <pc:sldMkLst>
          <pc:docMk/>
          <pc:sldMk cId="867902494" sldId="725"/>
        </pc:sldMkLst>
      </pc:sldChg>
      <pc:sldChg chg="del">
        <pc:chgData name="Yoel Kortick" userId="167978f5-7f40-4909-85d5-d4149554ad4e" providerId="ADAL" clId="{7E7DDB73-6494-460A-BCDF-A3FC76DEA8B7}" dt="2023-08-22T08:16:07.791" v="5" actId="47"/>
        <pc:sldMkLst>
          <pc:docMk/>
          <pc:sldMk cId="4027746335" sldId="726"/>
        </pc:sldMkLst>
      </pc:sldChg>
      <pc:sldChg chg="del">
        <pc:chgData name="Yoel Kortick" userId="167978f5-7f40-4909-85d5-d4149554ad4e" providerId="ADAL" clId="{7E7DDB73-6494-460A-BCDF-A3FC76DEA8B7}" dt="2023-08-22T08:16:07.791" v="5" actId="47"/>
        <pc:sldMkLst>
          <pc:docMk/>
          <pc:sldMk cId="2556431815" sldId="727"/>
        </pc:sldMkLst>
      </pc:sldChg>
      <pc:sldChg chg="del">
        <pc:chgData name="Yoel Kortick" userId="167978f5-7f40-4909-85d5-d4149554ad4e" providerId="ADAL" clId="{7E7DDB73-6494-460A-BCDF-A3FC76DEA8B7}" dt="2023-08-22T08:16:07.791" v="5" actId="47"/>
        <pc:sldMkLst>
          <pc:docMk/>
          <pc:sldMk cId="1194974025" sldId="728"/>
        </pc:sldMkLst>
      </pc:sldChg>
      <pc:sldChg chg="del">
        <pc:chgData name="Yoel Kortick" userId="167978f5-7f40-4909-85d5-d4149554ad4e" providerId="ADAL" clId="{7E7DDB73-6494-460A-BCDF-A3FC76DEA8B7}" dt="2023-08-22T08:16:07.791" v="5" actId="47"/>
        <pc:sldMkLst>
          <pc:docMk/>
          <pc:sldMk cId="1377468094" sldId="729"/>
        </pc:sldMkLst>
      </pc:sldChg>
      <pc:sldChg chg="del">
        <pc:chgData name="Yoel Kortick" userId="167978f5-7f40-4909-85d5-d4149554ad4e" providerId="ADAL" clId="{7E7DDB73-6494-460A-BCDF-A3FC76DEA8B7}" dt="2023-08-22T08:16:07.791" v="5" actId="47"/>
        <pc:sldMkLst>
          <pc:docMk/>
          <pc:sldMk cId="1560853656" sldId="730"/>
        </pc:sldMkLst>
      </pc:sldChg>
    </pc:docChg>
  </pc:docChgLst>
  <pc:docChgLst>
    <pc:chgData name="Yoel Kortick" userId="167978f5-7f40-4909-85d5-d4149554ad4e" providerId="ADAL" clId="{D2E538D8-B548-49F9-A53B-5D1DD076EEEC}"/>
    <pc:docChg chg="undo custSel addSld delSld modSld sldOrd modMainMaster delSection modSection">
      <pc:chgData name="Yoel Kortick" userId="167978f5-7f40-4909-85d5-d4149554ad4e" providerId="ADAL" clId="{D2E538D8-B548-49F9-A53B-5D1DD076EEEC}" dt="2023-08-20T06:15:30.071" v="7250" actId="20577"/>
      <pc:docMkLst>
        <pc:docMk/>
      </pc:docMkLst>
      <pc:sldChg chg="del">
        <pc:chgData name="Yoel Kortick" userId="167978f5-7f40-4909-85d5-d4149554ad4e" providerId="ADAL" clId="{D2E538D8-B548-49F9-A53B-5D1DD076EEEC}" dt="2023-08-18T11:03:57.641" v="608" actId="47"/>
        <pc:sldMkLst>
          <pc:docMk/>
          <pc:sldMk cId="1697767097" sldId="366"/>
        </pc:sldMkLst>
      </pc:sldChg>
      <pc:sldChg chg="del">
        <pc:chgData name="Yoel Kortick" userId="167978f5-7f40-4909-85d5-d4149554ad4e" providerId="ADAL" clId="{D2E538D8-B548-49F9-A53B-5D1DD076EEEC}" dt="2023-08-18T10:49:34.091" v="77" actId="47"/>
        <pc:sldMkLst>
          <pc:docMk/>
          <pc:sldMk cId="815051809" sldId="388"/>
        </pc:sldMkLst>
      </pc:sldChg>
      <pc:sldChg chg="addSp delSp modSp add del mod ord">
        <pc:chgData name="Yoel Kortick" userId="167978f5-7f40-4909-85d5-d4149554ad4e" providerId="ADAL" clId="{D2E538D8-B548-49F9-A53B-5D1DD076EEEC}" dt="2023-08-18T14:16:56.342" v="6693" actId="478"/>
        <pc:sldMkLst>
          <pc:docMk/>
          <pc:sldMk cId="481120056" sldId="389"/>
        </pc:sldMkLst>
        <pc:spChg chg="mod">
          <ac:chgData name="Yoel Kortick" userId="167978f5-7f40-4909-85d5-d4149554ad4e" providerId="ADAL" clId="{D2E538D8-B548-49F9-A53B-5D1DD076EEEC}" dt="2023-08-18T10:57:54.382" v="517" actId="6549"/>
          <ac:spMkLst>
            <pc:docMk/>
            <pc:sldMk cId="481120056" sldId="389"/>
            <ac:spMk id="29" creationId="{3141025E-8247-88B1-CD35-CE4D4323B146}"/>
          </ac:spMkLst>
        </pc:spChg>
        <pc:spChg chg="del">
          <ac:chgData name="Yoel Kortick" userId="167978f5-7f40-4909-85d5-d4149554ad4e" providerId="ADAL" clId="{D2E538D8-B548-49F9-A53B-5D1DD076EEEC}" dt="2023-08-18T10:57:57.172" v="518" actId="478"/>
          <ac:spMkLst>
            <pc:docMk/>
            <pc:sldMk cId="481120056" sldId="389"/>
            <ac:spMk id="30" creationId="{0ADF55AC-C10E-393F-C35E-AAAB32BEA39A}"/>
          </ac:spMkLst>
        </pc:spChg>
        <pc:spChg chg="mod">
          <ac:chgData name="Yoel Kortick" userId="167978f5-7f40-4909-85d5-d4149554ad4e" providerId="ADAL" clId="{D2E538D8-B548-49F9-A53B-5D1DD076EEEC}" dt="2023-08-18T11:14:00.764" v="981" actId="20577"/>
          <ac:spMkLst>
            <pc:docMk/>
            <pc:sldMk cId="481120056" sldId="389"/>
            <ac:spMk id="33" creationId="{10B19EF8-D548-5909-EC0A-0DAD29132EB0}"/>
          </ac:spMkLst>
        </pc:spChg>
        <pc:spChg chg="del">
          <ac:chgData name="Yoel Kortick" userId="167978f5-7f40-4909-85d5-d4149554ad4e" providerId="ADAL" clId="{D2E538D8-B548-49F9-A53B-5D1DD076EEEC}" dt="2023-08-18T11:14:03.699" v="982" actId="478"/>
          <ac:spMkLst>
            <pc:docMk/>
            <pc:sldMk cId="481120056" sldId="389"/>
            <ac:spMk id="34" creationId="{FB42E121-E1CD-CFCA-276C-2E44C78C4651}"/>
          </ac:spMkLst>
        </pc:spChg>
        <pc:spChg chg="mod">
          <ac:chgData name="Yoel Kortick" userId="167978f5-7f40-4909-85d5-d4149554ad4e" providerId="ADAL" clId="{D2E538D8-B548-49F9-A53B-5D1DD076EEEC}" dt="2023-08-18T11:36:00.887" v="1946" actId="20577"/>
          <ac:spMkLst>
            <pc:docMk/>
            <pc:sldMk cId="481120056" sldId="389"/>
            <ac:spMk id="35" creationId="{2856D55B-FFE4-73A6-E96B-E8539E279BBE}"/>
          </ac:spMkLst>
        </pc:spChg>
        <pc:spChg chg="del">
          <ac:chgData name="Yoel Kortick" userId="167978f5-7f40-4909-85d5-d4149554ad4e" providerId="ADAL" clId="{D2E538D8-B548-49F9-A53B-5D1DD076EEEC}" dt="2023-08-18T11:36:04.751" v="1947" actId="478"/>
          <ac:spMkLst>
            <pc:docMk/>
            <pc:sldMk cId="481120056" sldId="389"/>
            <ac:spMk id="36" creationId="{42D02345-C153-B113-6F16-E09E512C3C05}"/>
          </ac:spMkLst>
        </pc:spChg>
        <pc:spChg chg="mod">
          <ac:chgData name="Yoel Kortick" userId="167978f5-7f40-4909-85d5-d4149554ad4e" providerId="ADAL" clId="{D2E538D8-B548-49F9-A53B-5D1DD076EEEC}" dt="2023-08-18T12:52:19.669" v="3736"/>
          <ac:spMkLst>
            <pc:docMk/>
            <pc:sldMk cId="481120056" sldId="389"/>
            <ac:spMk id="37" creationId="{C8FC2611-6E43-0A65-5736-75EE135AF2B1}"/>
          </ac:spMkLst>
        </pc:spChg>
        <pc:spChg chg="del">
          <ac:chgData name="Yoel Kortick" userId="167978f5-7f40-4909-85d5-d4149554ad4e" providerId="ADAL" clId="{D2E538D8-B548-49F9-A53B-5D1DD076EEEC}" dt="2023-08-18T12:23:04.121" v="2763" actId="478"/>
          <ac:spMkLst>
            <pc:docMk/>
            <pc:sldMk cId="481120056" sldId="389"/>
            <ac:spMk id="38" creationId="{C7F9FEDB-A425-6B0E-0C43-EB34E27A350D}"/>
          </ac:spMkLst>
        </pc:spChg>
        <pc:spChg chg="mod">
          <ac:chgData name="Yoel Kortick" userId="167978f5-7f40-4909-85d5-d4149554ad4e" providerId="ADAL" clId="{D2E538D8-B548-49F9-A53B-5D1DD076EEEC}" dt="2023-08-18T12:53:53.365" v="3749"/>
          <ac:spMkLst>
            <pc:docMk/>
            <pc:sldMk cId="481120056" sldId="389"/>
            <ac:spMk id="39" creationId="{577BD32B-5C3F-E999-3258-09D20FE3480B}"/>
          </ac:spMkLst>
        </pc:spChg>
        <pc:spChg chg="add del">
          <ac:chgData name="Yoel Kortick" userId="167978f5-7f40-4909-85d5-d4149554ad4e" providerId="ADAL" clId="{D2E538D8-B548-49F9-A53B-5D1DD076EEEC}" dt="2023-08-18T12:51:54.373" v="3735" actId="478"/>
          <ac:spMkLst>
            <pc:docMk/>
            <pc:sldMk cId="481120056" sldId="389"/>
            <ac:spMk id="40" creationId="{8D4E7D0D-BD1B-F0ED-F1DD-58AF8C24C88D}"/>
          </ac:spMkLst>
        </pc:spChg>
        <pc:spChg chg="del">
          <ac:chgData name="Yoel Kortick" userId="167978f5-7f40-4909-85d5-d4149554ad4e" providerId="ADAL" clId="{D2E538D8-B548-49F9-A53B-5D1DD076EEEC}" dt="2023-08-18T14:16:53.496" v="6692" actId="478"/>
          <ac:spMkLst>
            <pc:docMk/>
            <pc:sldMk cId="481120056" sldId="389"/>
            <ac:spMk id="41" creationId="{85F8EEC2-3992-BAC0-96F0-5673CD09D447}"/>
          </ac:spMkLst>
        </pc:spChg>
        <pc:spChg chg="del">
          <ac:chgData name="Yoel Kortick" userId="167978f5-7f40-4909-85d5-d4149554ad4e" providerId="ADAL" clId="{D2E538D8-B548-49F9-A53B-5D1DD076EEEC}" dt="2023-08-18T14:16:53.496" v="6692" actId="478"/>
          <ac:spMkLst>
            <pc:docMk/>
            <pc:sldMk cId="481120056" sldId="389"/>
            <ac:spMk id="42" creationId="{E1C178FC-7AAF-E9A8-234E-CD496E88B360}"/>
          </ac:spMkLst>
        </pc:spChg>
        <pc:spChg chg="del">
          <ac:chgData name="Yoel Kortick" userId="167978f5-7f40-4909-85d5-d4149554ad4e" providerId="ADAL" clId="{D2E538D8-B548-49F9-A53B-5D1DD076EEEC}" dt="2023-08-18T14:16:56.342" v="6693" actId="478"/>
          <ac:spMkLst>
            <pc:docMk/>
            <pc:sldMk cId="481120056" sldId="389"/>
            <ac:spMk id="43" creationId="{F6FA222C-75A9-4C40-F133-7CE83AA0F5F3}"/>
          </ac:spMkLst>
        </pc:spChg>
        <pc:spChg chg="del">
          <ac:chgData name="Yoel Kortick" userId="167978f5-7f40-4909-85d5-d4149554ad4e" providerId="ADAL" clId="{D2E538D8-B548-49F9-A53B-5D1DD076EEEC}" dt="2023-08-18T14:16:56.342" v="6693" actId="478"/>
          <ac:spMkLst>
            <pc:docMk/>
            <pc:sldMk cId="481120056" sldId="389"/>
            <ac:spMk id="44" creationId="{EE4ACED2-5548-A633-C129-822EAC8C3155}"/>
          </ac:spMkLst>
        </pc:spChg>
        <pc:spChg chg="del">
          <ac:chgData name="Yoel Kortick" userId="167978f5-7f40-4909-85d5-d4149554ad4e" providerId="ADAL" clId="{D2E538D8-B548-49F9-A53B-5D1DD076EEEC}" dt="2023-08-18T14:16:56.342" v="6693" actId="478"/>
          <ac:spMkLst>
            <pc:docMk/>
            <pc:sldMk cId="481120056" sldId="389"/>
            <ac:spMk id="45" creationId="{697EA8B3-173A-77A1-3315-3187424532B2}"/>
          </ac:spMkLst>
        </pc:spChg>
        <pc:spChg chg="del">
          <ac:chgData name="Yoel Kortick" userId="167978f5-7f40-4909-85d5-d4149554ad4e" providerId="ADAL" clId="{D2E538D8-B548-49F9-A53B-5D1DD076EEEC}" dt="2023-08-18T14:16:56.342" v="6693" actId="478"/>
          <ac:spMkLst>
            <pc:docMk/>
            <pc:sldMk cId="481120056" sldId="389"/>
            <ac:spMk id="46" creationId="{1DD240D1-E2A6-68B2-BFA3-62F459D080AD}"/>
          </ac:spMkLst>
        </pc:spChg>
        <pc:spChg chg="del">
          <ac:chgData name="Yoel Kortick" userId="167978f5-7f40-4909-85d5-d4149554ad4e" providerId="ADAL" clId="{D2E538D8-B548-49F9-A53B-5D1DD076EEEC}" dt="2023-08-18T14:16:56.342" v="6693" actId="478"/>
          <ac:spMkLst>
            <pc:docMk/>
            <pc:sldMk cId="481120056" sldId="389"/>
            <ac:spMk id="47" creationId="{B7BBC6D1-70AA-42F5-4E94-E3F2315FD600}"/>
          </ac:spMkLst>
        </pc:spChg>
        <pc:spChg chg="del">
          <ac:chgData name="Yoel Kortick" userId="167978f5-7f40-4909-85d5-d4149554ad4e" providerId="ADAL" clId="{D2E538D8-B548-49F9-A53B-5D1DD076EEEC}" dt="2023-08-18T14:16:56.342" v="6693" actId="478"/>
          <ac:spMkLst>
            <pc:docMk/>
            <pc:sldMk cId="481120056" sldId="389"/>
            <ac:spMk id="48" creationId="{EF9D78BD-FAC4-1D48-5360-182CA8DE6446}"/>
          </ac:spMkLst>
        </pc:spChg>
        <pc:spChg chg="del">
          <ac:chgData name="Yoel Kortick" userId="167978f5-7f40-4909-85d5-d4149554ad4e" providerId="ADAL" clId="{D2E538D8-B548-49F9-A53B-5D1DD076EEEC}" dt="2023-08-18T14:16:56.342" v="6693" actId="478"/>
          <ac:spMkLst>
            <pc:docMk/>
            <pc:sldMk cId="481120056" sldId="389"/>
            <ac:spMk id="49" creationId="{77951D25-E96A-5156-3CCF-E7AB57695059}"/>
          </ac:spMkLst>
        </pc:spChg>
        <pc:spChg chg="del">
          <ac:chgData name="Yoel Kortick" userId="167978f5-7f40-4909-85d5-d4149554ad4e" providerId="ADAL" clId="{D2E538D8-B548-49F9-A53B-5D1DD076EEEC}" dt="2023-08-18T14:16:56.342" v="6693" actId="478"/>
          <ac:spMkLst>
            <pc:docMk/>
            <pc:sldMk cId="481120056" sldId="389"/>
            <ac:spMk id="50" creationId="{D960977A-5F97-DFDD-238F-ECEEC6E395DC}"/>
          </ac:spMkLst>
        </pc:spChg>
        <pc:spChg chg="del">
          <ac:chgData name="Yoel Kortick" userId="167978f5-7f40-4909-85d5-d4149554ad4e" providerId="ADAL" clId="{D2E538D8-B548-49F9-A53B-5D1DD076EEEC}" dt="2023-08-18T14:16:56.342" v="6693" actId="478"/>
          <ac:spMkLst>
            <pc:docMk/>
            <pc:sldMk cId="481120056" sldId="389"/>
            <ac:spMk id="51" creationId="{9C72D9FB-B28A-81F3-FE55-61AE38291EF0}"/>
          </ac:spMkLst>
        </pc:spChg>
        <pc:spChg chg="del">
          <ac:chgData name="Yoel Kortick" userId="167978f5-7f40-4909-85d5-d4149554ad4e" providerId="ADAL" clId="{D2E538D8-B548-49F9-A53B-5D1DD076EEEC}" dt="2023-08-18T14:16:56.342" v="6693" actId="478"/>
          <ac:spMkLst>
            <pc:docMk/>
            <pc:sldMk cId="481120056" sldId="389"/>
            <ac:spMk id="52" creationId="{5AEE8E45-744B-DBC1-8D50-239E6738AC5F}"/>
          </ac:spMkLst>
        </pc:spChg>
        <pc:spChg chg="del">
          <ac:chgData name="Yoel Kortick" userId="167978f5-7f40-4909-85d5-d4149554ad4e" providerId="ADAL" clId="{D2E538D8-B548-49F9-A53B-5D1DD076EEEC}" dt="2023-08-18T14:16:56.342" v="6693" actId="478"/>
          <ac:spMkLst>
            <pc:docMk/>
            <pc:sldMk cId="481120056" sldId="389"/>
            <ac:spMk id="53" creationId="{CCF6A7AB-4F04-15E0-589C-7C6CE4091921}"/>
          </ac:spMkLst>
        </pc:spChg>
        <pc:spChg chg="del">
          <ac:chgData name="Yoel Kortick" userId="167978f5-7f40-4909-85d5-d4149554ad4e" providerId="ADAL" clId="{D2E538D8-B548-49F9-A53B-5D1DD076EEEC}" dt="2023-08-18T14:16:56.342" v="6693" actId="478"/>
          <ac:spMkLst>
            <pc:docMk/>
            <pc:sldMk cId="481120056" sldId="389"/>
            <ac:spMk id="54" creationId="{77041859-D519-3001-FA4A-5F193980FA5C}"/>
          </ac:spMkLst>
        </pc:spChg>
      </pc:sldChg>
      <pc:sldChg chg="del">
        <pc:chgData name="Yoel Kortick" userId="167978f5-7f40-4909-85d5-d4149554ad4e" providerId="ADAL" clId="{D2E538D8-B548-49F9-A53B-5D1DD076EEEC}" dt="2023-08-18T10:49:42.972" v="79" actId="47"/>
        <pc:sldMkLst>
          <pc:docMk/>
          <pc:sldMk cId="1745681045" sldId="397"/>
        </pc:sldMkLst>
      </pc:sldChg>
      <pc:sldChg chg="del ord">
        <pc:chgData name="Yoel Kortick" userId="167978f5-7f40-4909-85d5-d4149554ad4e" providerId="ADAL" clId="{D2E538D8-B548-49F9-A53B-5D1DD076EEEC}" dt="2023-08-18T11:13:25.981" v="924" actId="47"/>
        <pc:sldMkLst>
          <pc:docMk/>
          <pc:sldMk cId="2554479115" sldId="398"/>
        </pc:sldMkLst>
      </pc:sldChg>
      <pc:sldChg chg="addSp delSp modSp mod">
        <pc:chgData name="Yoel Kortick" userId="167978f5-7f40-4909-85d5-d4149554ad4e" providerId="ADAL" clId="{D2E538D8-B548-49F9-A53B-5D1DD076EEEC}" dt="2023-08-20T06:14:51.933" v="7204" actId="404"/>
        <pc:sldMkLst>
          <pc:docMk/>
          <pc:sldMk cId="3303321736" sldId="403"/>
        </pc:sldMkLst>
        <pc:spChg chg="mod">
          <ac:chgData name="Yoel Kortick" userId="167978f5-7f40-4909-85d5-d4149554ad4e" providerId="ADAL" clId="{D2E538D8-B548-49F9-A53B-5D1DD076EEEC}" dt="2023-08-18T10:50:04.154" v="91" actId="20577"/>
          <ac:spMkLst>
            <pc:docMk/>
            <pc:sldMk cId="3303321736" sldId="403"/>
            <ac:spMk id="2" creationId="{FEDFB40A-FD68-C90C-FC94-AB562EC8C5F8}"/>
          </ac:spMkLst>
        </pc:spChg>
        <pc:spChg chg="add del mod">
          <ac:chgData name="Yoel Kortick" userId="167978f5-7f40-4909-85d5-d4149554ad4e" providerId="ADAL" clId="{D2E538D8-B548-49F9-A53B-5D1DD076EEEC}" dt="2023-08-18T12:50:58.960" v="3669" actId="478"/>
          <ac:spMkLst>
            <pc:docMk/>
            <pc:sldMk cId="3303321736" sldId="403"/>
            <ac:spMk id="3" creationId="{1EEC3019-2DBF-2204-71BC-BA22E9B7D6C8}"/>
          </ac:spMkLst>
        </pc:spChg>
        <pc:spChg chg="del">
          <ac:chgData name="Yoel Kortick" userId="167978f5-7f40-4909-85d5-d4149554ad4e" providerId="ADAL" clId="{D2E538D8-B548-49F9-A53B-5D1DD076EEEC}" dt="2023-08-18T10:51:35.441" v="149" actId="478"/>
          <ac:spMkLst>
            <pc:docMk/>
            <pc:sldMk cId="3303321736" sldId="403"/>
            <ac:spMk id="5" creationId="{9C2A209D-B5AF-F83E-3C62-D065E88D0664}"/>
          </ac:spMkLst>
        </pc:spChg>
        <pc:spChg chg="mod">
          <ac:chgData name="Yoel Kortick" userId="167978f5-7f40-4909-85d5-d4149554ad4e" providerId="ADAL" clId="{D2E538D8-B548-49F9-A53B-5D1DD076EEEC}" dt="2023-08-20T06:14:51.933" v="7204" actId="404"/>
          <ac:spMkLst>
            <pc:docMk/>
            <pc:sldMk cId="3303321736" sldId="403"/>
            <ac:spMk id="6" creationId="{FC137B9D-CCE8-1D3B-4207-4576FC1D2AA9}"/>
          </ac:spMkLst>
        </pc:spChg>
        <pc:spChg chg="mod">
          <ac:chgData name="Yoel Kortick" userId="167978f5-7f40-4909-85d5-d4149554ad4e" providerId="ADAL" clId="{D2E538D8-B548-49F9-A53B-5D1DD076EEEC}" dt="2023-08-18T11:00:32.920" v="536" actId="6549"/>
          <ac:spMkLst>
            <pc:docMk/>
            <pc:sldMk cId="3303321736" sldId="403"/>
            <ac:spMk id="8" creationId="{86479188-5F85-DBAC-6B85-182152485E6D}"/>
          </ac:spMkLst>
        </pc:spChg>
        <pc:grpChg chg="del">
          <ac:chgData name="Yoel Kortick" userId="167978f5-7f40-4909-85d5-d4149554ad4e" providerId="ADAL" clId="{D2E538D8-B548-49F9-A53B-5D1DD076EEEC}" dt="2023-08-18T11:00:37.102" v="537" actId="478"/>
          <ac:grpSpMkLst>
            <pc:docMk/>
            <pc:sldMk cId="3303321736" sldId="403"/>
            <ac:grpSpMk id="12" creationId="{6B206A1E-B10F-097A-7071-3D6655E5CCCA}"/>
          </ac:grpSpMkLst>
        </pc:grpChg>
      </pc:sldChg>
      <pc:sldChg chg="del">
        <pc:chgData name="Yoel Kortick" userId="167978f5-7f40-4909-85d5-d4149554ad4e" providerId="ADAL" clId="{D2E538D8-B548-49F9-A53B-5D1DD076EEEC}" dt="2023-08-18T11:02:03.545" v="566" actId="47"/>
        <pc:sldMkLst>
          <pc:docMk/>
          <pc:sldMk cId="1082200298" sldId="406"/>
        </pc:sldMkLst>
      </pc:sldChg>
      <pc:sldChg chg="del">
        <pc:chgData name="Yoel Kortick" userId="167978f5-7f40-4909-85d5-d4149554ad4e" providerId="ADAL" clId="{D2E538D8-B548-49F9-A53B-5D1DD076EEEC}" dt="2023-08-18T11:02:06.245" v="567" actId="47"/>
        <pc:sldMkLst>
          <pc:docMk/>
          <pc:sldMk cId="2861642600" sldId="409"/>
        </pc:sldMkLst>
      </pc:sldChg>
      <pc:sldChg chg="del">
        <pc:chgData name="Yoel Kortick" userId="167978f5-7f40-4909-85d5-d4149554ad4e" providerId="ADAL" clId="{D2E538D8-B548-49F9-A53B-5D1DD076EEEC}" dt="2023-08-18T11:02:15.605" v="575" actId="47"/>
        <pc:sldMkLst>
          <pc:docMk/>
          <pc:sldMk cId="3191681541" sldId="416"/>
        </pc:sldMkLst>
      </pc:sldChg>
      <pc:sldChg chg="del">
        <pc:chgData name="Yoel Kortick" userId="167978f5-7f40-4909-85d5-d4149554ad4e" providerId="ADAL" clId="{D2E538D8-B548-49F9-A53B-5D1DD076EEEC}" dt="2023-08-18T11:02:16.789" v="576" actId="47"/>
        <pc:sldMkLst>
          <pc:docMk/>
          <pc:sldMk cId="102227187" sldId="420"/>
        </pc:sldMkLst>
      </pc:sldChg>
      <pc:sldChg chg="del">
        <pc:chgData name="Yoel Kortick" userId="167978f5-7f40-4909-85d5-d4149554ad4e" providerId="ADAL" clId="{D2E538D8-B548-49F9-A53B-5D1DD076EEEC}" dt="2023-08-18T11:02:19.582" v="578" actId="47"/>
        <pc:sldMkLst>
          <pc:docMk/>
          <pc:sldMk cId="1418058261" sldId="422"/>
        </pc:sldMkLst>
      </pc:sldChg>
      <pc:sldChg chg="del">
        <pc:chgData name="Yoel Kortick" userId="167978f5-7f40-4909-85d5-d4149554ad4e" providerId="ADAL" clId="{D2E538D8-B548-49F9-A53B-5D1DD076EEEC}" dt="2023-08-18T11:02:18.094" v="577" actId="47"/>
        <pc:sldMkLst>
          <pc:docMk/>
          <pc:sldMk cId="2301827301" sldId="426"/>
        </pc:sldMkLst>
      </pc:sldChg>
      <pc:sldChg chg="del">
        <pc:chgData name="Yoel Kortick" userId="167978f5-7f40-4909-85d5-d4149554ad4e" providerId="ADAL" clId="{D2E538D8-B548-49F9-A53B-5D1DD076EEEC}" dt="2023-08-18T11:02:21.094" v="579" actId="47"/>
        <pc:sldMkLst>
          <pc:docMk/>
          <pc:sldMk cId="1302956399" sldId="427"/>
        </pc:sldMkLst>
      </pc:sldChg>
      <pc:sldChg chg="del">
        <pc:chgData name="Yoel Kortick" userId="167978f5-7f40-4909-85d5-d4149554ad4e" providerId="ADAL" clId="{D2E538D8-B548-49F9-A53B-5D1DD076EEEC}" dt="2023-08-18T11:02:21.958" v="580" actId="47"/>
        <pc:sldMkLst>
          <pc:docMk/>
          <pc:sldMk cId="366669709" sldId="438"/>
        </pc:sldMkLst>
      </pc:sldChg>
      <pc:sldChg chg="del">
        <pc:chgData name="Yoel Kortick" userId="167978f5-7f40-4909-85d5-d4149554ad4e" providerId="ADAL" clId="{D2E538D8-B548-49F9-A53B-5D1DD076EEEC}" dt="2023-08-18T11:02:22.806" v="581" actId="47"/>
        <pc:sldMkLst>
          <pc:docMk/>
          <pc:sldMk cId="1521588892" sldId="458"/>
        </pc:sldMkLst>
      </pc:sldChg>
      <pc:sldChg chg="del">
        <pc:chgData name="Yoel Kortick" userId="167978f5-7f40-4909-85d5-d4149554ad4e" providerId="ADAL" clId="{D2E538D8-B548-49F9-A53B-5D1DD076EEEC}" dt="2023-08-18T11:02:25.051" v="582" actId="47"/>
        <pc:sldMkLst>
          <pc:docMk/>
          <pc:sldMk cId="1330207068" sldId="459"/>
        </pc:sldMkLst>
      </pc:sldChg>
      <pc:sldChg chg="del">
        <pc:chgData name="Yoel Kortick" userId="167978f5-7f40-4909-85d5-d4149554ad4e" providerId="ADAL" clId="{D2E538D8-B548-49F9-A53B-5D1DD076EEEC}" dt="2023-08-18T11:02:26.053" v="583" actId="47"/>
        <pc:sldMkLst>
          <pc:docMk/>
          <pc:sldMk cId="2747381953" sldId="460"/>
        </pc:sldMkLst>
      </pc:sldChg>
      <pc:sldChg chg="del">
        <pc:chgData name="Yoel Kortick" userId="167978f5-7f40-4909-85d5-d4149554ad4e" providerId="ADAL" clId="{D2E538D8-B548-49F9-A53B-5D1DD076EEEC}" dt="2023-08-18T11:02:26.953" v="584" actId="47"/>
        <pc:sldMkLst>
          <pc:docMk/>
          <pc:sldMk cId="133916207" sldId="467"/>
        </pc:sldMkLst>
      </pc:sldChg>
      <pc:sldChg chg="del">
        <pc:chgData name="Yoel Kortick" userId="167978f5-7f40-4909-85d5-d4149554ad4e" providerId="ADAL" clId="{D2E538D8-B548-49F9-A53B-5D1DD076EEEC}" dt="2023-08-18T11:02:27.794" v="585" actId="47"/>
        <pc:sldMkLst>
          <pc:docMk/>
          <pc:sldMk cId="2039620560" sldId="468"/>
        </pc:sldMkLst>
      </pc:sldChg>
      <pc:sldChg chg="del">
        <pc:chgData name="Yoel Kortick" userId="167978f5-7f40-4909-85d5-d4149554ad4e" providerId="ADAL" clId="{D2E538D8-B548-49F9-A53B-5D1DD076EEEC}" dt="2023-08-18T11:02:28.386" v="586" actId="47"/>
        <pc:sldMkLst>
          <pc:docMk/>
          <pc:sldMk cId="1376371475" sldId="469"/>
        </pc:sldMkLst>
      </pc:sldChg>
      <pc:sldChg chg="del">
        <pc:chgData name="Yoel Kortick" userId="167978f5-7f40-4909-85d5-d4149554ad4e" providerId="ADAL" clId="{D2E538D8-B548-49F9-A53B-5D1DD076EEEC}" dt="2023-08-18T11:02:28.955" v="587" actId="47"/>
        <pc:sldMkLst>
          <pc:docMk/>
          <pc:sldMk cId="3970124532" sldId="470"/>
        </pc:sldMkLst>
      </pc:sldChg>
      <pc:sldChg chg="del">
        <pc:chgData name="Yoel Kortick" userId="167978f5-7f40-4909-85d5-d4149554ad4e" providerId="ADAL" clId="{D2E538D8-B548-49F9-A53B-5D1DD076EEEC}" dt="2023-08-18T11:02:29.483" v="588" actId="47"/>
        <pc:sldMkLst>
          <pc:docMk/>
          <pc:sldMk cId="4222343619" sldId="471"/>
        </pc:sldMkLst>
      </pc:sldChg>
      <pc:sldChg chg="del">
        <pc:chgData name="Yoel Kortick" userId="167978f5-7f40-4909-85d5-d4149554ad4e" providerId="ADAL" clId="{D2E538D8-B548-49F9-A53B-5D1DD076EEEC}" dt="2023-08-18T11:02:30.057" v="589" actId="47"/>
        <pc:sldMkLst>
          <pc:docMk/>
          <pc:sldMk cId="2599451035" sldId="472"/>
        </pc:sldMkLst>
      </pc:sldChg>
      <pc:sldChg chg="del">
        <pc:chgData name="Yoel Kortick" userId="167978f5-7f40-4909-85d5-d4149554ad4e" providerId="ADAL" clId="{D2E538D8-B548-49F9-A53B-5D1DD076EEEC}" dt="2023-08-18T11:02:31.300" v="590" actId="47"/>
        <pc:sldMkLst>
          <pc:docMk/>
          <pc:sldMk cId="616278040" sldId="473"/>
        </pc:sldMkLst>
      </pc:sldChg>
      <pc:sldChg chg="del">
        <pc:chgData name="Yoel Kortick" userId="167978f5-7f40-4909-85d5-d4149554ad4e" providerId="ADAL" clId="{D2E538D8-B548-49F9-A53B-5D1DD076EEEC}" dt="2023-08-18T11:02:32.146" v="591" actId="47"/>
        <pc:sldMkLst>
          <pc:docMk/>
          <pc:sldMk cId="3759869961" sldId="474"/>
        </pc:sldMkLst>
      </pc:sldChg>
      <pc:sldChg chg="del">
        <pc:chgData name="Yoel Kortick" userId="167978f5-7f40-4909-85d5-d4149554ad4e" providerId="ADAL" clId="{D2E538D8-B548-49F9-A53B-5D1DD076EEEC}" dt="2023-08-18T11:02:32.814" v="592" actId="47"/>
        <pc:sldMkLst>
          <pc:docMk/>
          <pc:sldMk cId="2465237262" sldId="475"/>
        </pc:sldMkLst>
      </pc:sldChg>
      <pc:sldChg chg="del">
        <pc:chgData name="Yoel Kortick" userId="167978f5-7f40-4909-85d5-d4149554ad4e" providerId="ADAL" clId="{D2E538D8-B548-49F9-A53B-5D1DD076EEEC}" dt="2023-08-18T11:03:44.069" v="606" actId="47"/>
        <pc:sldMkLst>
          <pc:docMk/>
          <pc:sldMk cId="927690538" sldId="478"/>
        </pc:sldMkLst>
      </pc:sldChg>
      <pc:sldChg chg="del">
        <pc:chgData name="Yoel Kortick" userId="167978f5-7f40-4909-85d5-d4149554ad4e" providerId="ADAL" clId="{D2E538D8-B548-49F9-A53B-5D1DD076EEEC}" dt="2023-08-18T11:03:58.177" v="609" actId="47"/>
        <pc:sldMkLst>
          <pc:docMk/>
          <pc:sldMk cId="2821526614" sldId="494"/>
        </pc:sldMkLst>
      </pc:sldChg>
      <pc:sldChg chg="del">
        <pc:chgData name="Yoel Kortick" userId="167978f5-7f40-4909-85d5-d4149554ad4e" providerId="ADAL" clId="{D2E538D8-B548-49F9-A53B-5D1DD076EEEC}" dt="2023-08-18T11:03:58.691" v="610" actId="47"/>
        <pc:sldMkLst>
          <pc:docMk/>
          <pc:sldMk cId="2357699654" sldId="495"/>
        </pc:sldMkLst>
      </pc:sldChg>
      <pc:sldChg chg="del">
        <pc:chgData name="Yoel Kortick" userId="167978f5-7f40-4909-85d5-d4149554ad4e" providerId="ADAL" clId="{D2E538D8-B548-49F9-A53B-5D1DD076EEEC}" dt="2023-08-18T11:03:59.643" v="612" actId="47"/>
        <pc:sldMkLst>
          <pc:docMk/>
          <pc:sldMk cId="2146243229" sldId="496"/>
        </pc:sldMkLst>
      </pc:sldChg>
      <pc:sldChg chg="del">
        <pc:chgData name="Yoel Kortick" userId="167978f5-7f40-4909-85d5-d4149554ad4e" providerId="ADAL" clId="{D2E538D8-B548-49F9-A53B-5D1DD076EEEC}" dt="2023-08-18T11:03:59.170" v="611" actId="47"/>
        <pc:sldMkLst>
          <pc:docMk/>
          <pc:sldMk cId="254241025" sldId="497"/>
        </pc:sldMkLst>
      </pc:sldChg>
      <pc:sldChg chg="del">
        <pc:chgData name="Yoel Kortick" userId="167978f5-7f40-4909-85d5-d4149554ad4e" providerId="ADAL" clId="{D2E538D8-B548-49F9-A53B-5D1DD076EEEC}" dt="2023-08-18T11:04:00.255" v="613" actId="47"/>
        <pc:sldMkLst>
          <pc:docMk/>
          <pc:sldMk cId="2288563103" sldId="498"/>
        </pc:sldMkLst>
      </pc:sldChg>
      <pc:sldChg chg="del">
        <pc:chgData name="Yoel Kortick" userId="167978f5-7f40-4909-85d5-d4149554ad4e" providerId="ADAL" clId="{D2E538D8-B548-49F9-A53B-5D1DD076EEEC}" dt="2023-08-18T11:04:00.796" v="614" actId="47"/>
        <pc:sldMkLst>
          <pc:docMk/>
          <pc:sldMk cId="118866858" sldId="499"/>
        </pc:sldMkLst>
      </pc:sldChg>
      <pc:sldChg chg="del">
        <pc:chgData name="Yoel Kortick" userId="167978f5-7f40-4909-85d5-d4149554ad4e" providerId="ADAL" clId="{D2E538D8-B548-49F9-A53B-5D1DD076EEEC}" dt="2023-08-18T11:04:01.346" v="615" actId="47"/>
        <pc:sldMkLst>
          <pc:docMk/>
          <pc:sldMk cId="1982265647" sldId="500"/>
        </pc:sldMkLst>
      </pc:sldChg>
      <pc:sldChg chg="del">
        <pc:chgData name="Yoel Kortick" userId="167978f5-7f40-4909-85d5-d4149554ad4e" providerId="ADAL" clId="{D2E538D8-B548-49F9-A53B-5D1DD076EEEC}" dt="2023-08-18T11:04:01.927" v="616" actId="47"/>
        <pc:sldMkLst>
          <pc:docMk/>
          <pc:sldMk cId="46925408" sldId="501"/>
        </pc:sldMkLst>
      </pc:sldChg>
      <pc:sldChg chg="del">
        <pc:chgData name="Yoel Kortick" userId="167978f5-7f40-4909-85d5-d4149554ad4e" providerId="ADAL" clId="{D2E538D8-B548-49F9-A53B-5D1DD076EEEC}" dt="2023-08-18T11:04:02.534" v="617" actId="47"/>
        <pc:sldMkLst>
          <pc:docMk/>
          <pc:sldMk cId="333375444" sldId="502"/>
        </pc:sldMkLst>
      </pc:sldChg>
      <pc:sldChg chg="del">
        <pc:chgData name="Yoel Kortick" userId="167978f5-7f40-4909-85d5-d4149554ad4e" providerId="ADAL" clId="{D2E538D8-B548-49F9-A53B-5D1DD076EEEC}" dt="2023-08-18T11:04:03.211" v="618" actId="47"/>
        <pc:sldMkLst>
          <pc:docMk/>
          <pc:sldMk cId="3551890667" sldId="503"/>
        </pc:sldMkLst>
      </pc:sldChg>
      <pc:sldChg chg="del">
        <pc:chgData name="Yoel Kortick" userId="167978f5-7f40-4909-85d5-d4149554ad4e" providerId="ADAL" clId="{D2E538D8-B548-49F9-A53B-5D1DD076EEEC}" dt="2023-08-18T11:04:04.753" v="619" actId="47"/>
        <pc:sldMkLst>
          <pc:docMk/>
          <pc:sldMk cId="2228733026" sldId="504"/>
        </pc:sldMkLst>
      </pc:sldChg>
      <pc:sldChg chg="del">
        <pc:chgData name="Yoel Kortick" userId="167978f5-7f40-4909-85d5-d4149554ad4e" providerId="ADAL" clId="{D2E538D8-B548-49F9-A53B-5D1DD076EEEC}" dt="2023-08-18T11:04:06.088" v="620" actId="47"/>
        <pc:sldMkLst>
          <pc:docMk/>
          <pc:sldMk cId="1774659522" sldId="505"/>
        </pc:sldMkLst>
      </pc:sldChg>
      <pc:sldChg chg="del">
        <pc:chgData name="Yoel Kortick" userId="167978f5-7f40-4909-85d5-d4149554ad4e" providerId="ADAL" clId="{D2E538D8-B548-49F9-A53B-5D1DD076EEEC}" dt="2023-08-18T11:04:06.891" v="621" actId="47"/>
        <pc:sldMkLst>
          <pc:docMk/>
          <pc:sldMk cId="2755145225" sldId="506"/>
        </pc:sldMkLst>
      </pc:sldChg>
      <pc:sldChg chg="del">
        <pc:chgData name="Yoel Kortick" userId="167978f5-7f40-4909-85d5-d4149554ad4e" providerId="ADAL" clId="{D2E538D8-B548-49F9-A53B-5D1DD076EEEC}" dt="2023-08-18T11:04:07.767" v="622" actId="47"/>
        <pc:sldMkLst>
          <pc:docMk/>
          <pc:sldMk cId="340800884" sldId="507"/>
        </pc:sldMkLst>
      </pc:sldChg>
      <pc:sldChg chg="del">
        <pc:chgData name="Yoel Kortick" userId="167978f5-7f40-4909-85d5-d4149554ad4e" providerId="ADAL" clId="{D2E538D8-B548-49F9-A53B-5D1DD076EEEC}" dt="2023-08-18T11:04:08.554" v="623" actId="47"/>
        <pc:sldMkLst>
          <pc:docMk/>
          <pc:sldMk cId="3294290127" sldId="508"/>
        </pc:sldMkLst>
      </pc:sldChg>
      <pc:sldChg chg="del">
        <pc:chgData name="Yoel Kortick" userId="167978f5-7f40-4909-85d5-d4149554ad4e" providerId="ADAL" clId="{D2E538D8-B548-49F9-A53B-5D1DD076EEEC}" dt="2023-08-18T11:04:09.313" v="624" actId="47"/>
        <pc:sldMkLst>
          <pc:docMk/>
          <pc:sldMk cId="8316375" sldId="509"/>
        </pc:sldMkLst>
      </pc:sldChg>
      <pc:sldChg chg="del">
        <pc:chgData name="Yoel Kortick" userId="167978f5-7f40-4909-85d5-d4149554ad4e" providerId="ADAL" clId="{D2E538D8-B548-49F9-A53B-5D1DD076EEEC}" dt="2023-08-18T11:04:10.054" v="625" actId="47"/>
        <pc:sldMkLst>
          <pc:docMk/>
          <pc:sldMk cId="1874971195" sldId="510"/>
        </pc:sldMkLst>
      </pc:sldChg>
      <pc:sldChg chg="del">
        <pc:chgData name="Yoel Kortick" userId="167978f5-7f40-4909-85d5-d4149554ad4e" providerId="ADAL" clId="{D2E538D8-B548-49F9-A53B-5D1DD076EEEC}" dt="2023-08-18T11:04:10.956" v="626" actId="47"/>
        <pc:sldMkLst>
          <pc:docMk/>
          <pc:sldMk cId="4069146955" sldId="511"/>
        </pc:sldMkLst>
      </pc:sldChg>
      <pc:sldChg chg="del">
        <pc:chgData name="Yoel Kortick" userId="167978f5-7f40-4909-85d5-d4149554ad4e" providerId="ADAL" clId="{D2E538D8-B548-49F9-A53B-5D1DD076EEEC}" dt="2023-08-18T11:04:11.861" v="627" actId="47"/>
        <pc:sldMkLst>
          <pc:docMk/>
          <pc:sldMk cId="1081176809" sldId="512"/>
        </pc:sldMkLst>
      </pc:sldChg>
      <pc:sldChg chg="del">
        <pc:chgData name="Yoel Kortick" userId="167978f5-7f40-4909-85d5-d4149554ad4e" providerId="ADAL" clId="{D2E538D8-B548-49F9-A53B-5D1DD076EEEC}" dt="2023-08-18T11:04:13.478" v="628" actId="47"/>
        <pc:sldMkLst>
          <pc:docMk/>
          <pc:sldMk cId="1528053585" sldId="513"/>
        </pc:sldMkLst>
      </pc:sldChg>
      <pc:sldChg chg="del">
        <pc:chgData name="Yoel Kortick" userId="167978f5-7f40-4909-85d5-d4149554ad4e" providerId="ADAL" clId="{D2E538D8-B548-49F9-A53B-5D1DD076EEEC}" dt="2023-08-18T11:04:14.479" v="629" actId="47"/>
        <pc:sldMkLst>
          <pc:docMk/>
          <pc:sldMk cId="731633990" sldId="514"/>
        </pc:sldMkLst>
      </pc:sldChg>
      <pc:sldChg chg="del">
        <pc:chgData name="Yoel Kortick" userId="167978f5-7f40-4909-85d5-d4149554ad4e" providerId="ADAL" clId="{D2E538D8-B548-49F9-A53B-5D1DD076EEEC}" dt="2023-08-18T11:04:15.504" v="630" actId="47"/>
        <pc:sldMkLst>
          <pc:docMk/>
          <pc:sldMk cId="2975760595" sldId="515"/>
        </pc:sldMkLst>
      </pc:sldChg>
      <pc:sldChg chg="del">
        <pc:chgData name="Yoel Kortick" userId="167978f5-7f40-4909-85d5-d4149554ad4e" providerId="ADAL" clId="{D2E538D8-B548-49F9-A53B-5D1DD076EEEC}" dt="2023-08-18T11:04:16.605" v="631" actId="47"/>
        <pc:sldMkLst>
          <pc:docMk/>
          <pc:sldMk cId="2536940906" sldId="516"/>
        </pc:sldMkLst>
      </pc:sldChg>
      <pc:sldChg chg="del">
        <pc:chgData name="Yoel Kortick" userId="167978f5-7f40-4909-85d5-d4149554ad4e" providerId="ADAL" clId="{D2E538D8-B548-49F9-A53B-5D1DD076EEEC}" dt="2023-08-18T11:04:27.693" v="644" actId="47"/>
        <pc:sldMkLst>
          <pc:docMk/>
          <pc:sldMk cId="2900039310" sldId="517"/>
        </pc:sldMkLst>
      </pc:sldChg>
      <pc:sldChg chg="del">
        <pc:chgData name="Yoel Kortick" userId="167978f5-7f40-4909-85d5-d4149554ad4e" providerId="ADAL" clId="{D2E538D8-B548-49F9-A53B-5D1DD076EEEC}" dt="2023-08-18T11:04:28.752" v="645" actId="47"/>
        <pc:sldMkLst>
          <pc:docMk/>
          <pc:sldMk cId="3451052588" sldId="518"/>
        </pc:sldMkLst>
      </pc:sldChg>
      <pc:sldChg chg="del">
        <pc:chgData name="Yoel Kortick" userId="167978f5-7f40-4909-85d5-d4149554ad4e" providerId="ADAL" clId="{D2E538D8-B548-49F9-A53B-5D1DD076EEEC}" dt="2023-08-18T11:04:29.836" v="646" actId="47"/>
        <pc:sldMkLst>
          <pc:docMk/>
          <pc:sldMk cId="3887410463" sldId="519"/>
        </pc:sldMkLst>
      </pc:sldChg>
      <pc:sldChg chg="del">
        <pc:chgData name="Yoel Kortick" userId="167978f5-7f40-4909-85d5-d4149554ad4e" providerId="ADAL" clId="{D2E538D8-B548-49F9-A53B-5D1DD076EEEC}" dt="2023-08-18T11:04:30.854" v="647" actId="47"/>
        <pc:sldMkLst>
          <pc:docMk/>
          <pc:sldMk cId="326947982" sldId="520"/>
        </pc:sldMkLst>
      </pc:sldChg>
      <pc:sldChg chg="del">
        <pc:chgData name="Yoel Kortick" userId="167978f5-7f40-4909-85d5-d4149554ad4e" providerId="ADAL" clId="{D2E538D8-B548-49F9-A53B-5D1DD076EEEC}" dt="2023-08-18T11:04:31.781" v="648" actId="47"/>
        <pc:sldMkLst>
          <pc:docMk/>
          <pc:sldMk cId="3650448448" sldId="521"/>
        </pc:sldMkLst>
      </pc:sldChg>
      <pc:sldChg chg="del">
        <pc:chgData name="Yoel Kortick" userId="167978f5-7f40-4909-85d5-d4149554ad4e" providerId="ADAL" clId="{D2E538D8-B548-49F9-A53B-5D1DD076EEEC}" dt="2023-08-18T11:04:33.712" v="649" actId="47"/>
        <pc:sldMkLst>
          <pc:docMk/>
          <pc:sldMk cId="2036468329" sldId="522"/>
        </pc:sldMkLst>
      </pc:sldChg>
      <pc:sldChg chg="del">
        <pc:chgData name="Yoel Kortick" userId="167978f5-7f40-4909-85d5-d4149554ad4e" providerId="ADAL" clId="{D2E538D8-B548-49F9-A53B-5D1DD076EEEC}" dt="2023-08-18T11:04:17.461" v="632" actId="47"/>
        <pc:sldMkLst>
          <pc:docMk/>
          <pc:sldMk cId="660467407" sldId="523"/>
        </pc:sldMkLst>
      </pc:sldChg>
      <pc:sldChg chg="del">
        <pc:chgData name="Yoel Kortick" userId="167978f5-7f40-4909-85d5-d4149554ad4e" providerId="ADAL" clId="{D2E538D8-B548-49F9-A53B-5D1DD076EEEC}" dt="2023-08-18T11:04:18.218" v="633" actId="47"/>
        <pc:sldMkLst>
          <pc:docMk/>
          <pc:sldMk cId="4158766967" sldId="524"/>
        </pc:sldMkLst>
      </pc:sldChg>
      <pc:sldChg chg="del">
        <pc:chgData name="Yoel Kortick" userId="167978f5-7f40-4909-85d5-d4149554ad4e" providerId="ADAL" clId="{D2E538D8-B548-49F9-A53B-5D1DD076EEEC}" dt="2023-08-18T11:04:19.041" v="634" actId="47"/>
        <pc:sldMkLst>
          <pc:docMk/>
          <pc:sldMk cId="1652157545" sldId="525"/>
        </pc:sldMkLst>
      </pc:sldChg>
      <pc:sldChg chg="del">
        <pc:chgData name="Yoel Kortick" userId="167978f5-7f40-4909-85d5-d4149554ad4e" providerId="ADAL" clId="{D2E538D8-B548-49F9-A53B-5D1DD076EEEC}" dt="2023-08-18T11:04:19.708" v="635" actId="47"/>
        <pc:sldMkLst>
          <pc:docMk/>
          <pc:sldMk cId="2164502649" sldId="526"/>
        </pc:sldMkLst>
      </pc:sldChg>
      <pc:sldChg chg="del">
        <pc:chgData name="Yoel Kortick" userId="167978f5-7f40-4909-85d5-d4149554ad4e" providerId="ADAL" clId="{D2E538D8-B548-49F9-A53B-5D1DD076EEEC}" dt="2023-08-18T11:04:20.320" v="636" actId="47"/>
        <pc:sldMkLst>
          <pc:docMk/>
          <pc:sldMk cId="1335384386" sldId="527"/>
        </pc:sldMkLst>
      </pc:sldChg>
      <pc:sldChg chg="del">
        <pc:chgData name="Yoel Kortick" userId="167978f5-7f40-4909-85d5-d4149554ad4e" providerId="ADAL" clId="{D2E538D8-B548-49F9-A53B-5D1DD076EEEC}" dt="2023-08-18T11:04:21.640" v="637" actId="47"/>
        <pc:sldMkLst>
          <pc:docMk/>
          <pc:sldMk cId="3147717796" sldId="528"/>
        </pc:sldMkLst>
      </pc:sldChg>
      <pc:sldChg chg="del">
        <pc:chgData name="Yoel Kortick" userId="167978f5-7f40-4909-85d5-d4149554ad4e" providerId="ADAL" clId="{D2E538D8-B548-49F9-A53B-5D1DD076EEEC}" dt="2023-08-18T11:04:22.416" v="638" actId="47"/>
        <pc:sldMkLst>
          <pc:docMk/>
          <pc:sldMk cId="2861929297" sldId="529"/>
        </pc:sldMkLst>
      </pc:sldChg>
      <pc:sldChg chg="del">
        <pc:chgData name="Yoel Kortick" userId="167978f5-7f40-4909-85d5-d4149554ad4e" providerId="ADAL" clId="{D2E538D8-B548-49F9-A53B-5D1DD076EEEC}" dt="2023-08-18T11:04:23.011" v="639" actId="47"/>
        <pc:sldMkLst>
          <pc:docMk/>
          <pc:sldMk cId="1937903373" sldId="530"/>
        </pc:sldMkLst>
      </pc:sldChg>
      <pc:sldChg chg="del">
        <pc:chgData name="Yoel Kortick" userId="167978f5-7f40-4909-85d5-d4149554ad4e" providerId="ADAL" clId="{D2E538D8-B548-49F9-A53B-5D1DD076EEEC}" dt="2023-08-18T11:04:23.700" v="640" actId="47"/>
        <pc:sldMkLst>
          <pc:docMk/>
          <pc:sldMk cId="443519747" sldId="531"/>
        </pc:sldMkLst>
      </pc:sldChg>
      <pc:sldChg chg="del">
        <pc:chgData name="Yoel Kortick" userId="167978f5-7f40-4909-85d5-d4149554ad4e" providerId="ADAL" clId="{D2E538D8-B548-49F9-A53B-5D1DD076EEEC}" dt="2023-08-18T11:04:24.803" v="641" actId="47"/>
        <pc:sldMkLst>
          <pc:docMk/>
          <pc:sldMk cId="1140274303" sldId="532"/>
        </pc:sldMkLst>
      </pc:sldChg>
      <pc:sldChg chg="del">
        <pc:chgData name="Yoel Kortick" userId="167978f5-7f40-4909-85d5-d4149554ad4e" providerId="ADAL" clId="{D2E538D8-B548-49F9-A53B-5D1DD076EEEC}" dt="2023-08-18T11:04:26.176" v="642" actId="47"/>
        <pc:sldMkLst>
          <pc:docMk/>
          <pc:sldMk cId="871613695" sldId="533"/>
        </pc:sldMkLst>
      </pc:sldChg>
      <pc:sldChg chg="del">
        <pc:chgData name="Yoel Kortick" userId="167978f5-7f40-4909-85d5-d4149554ad4e" providerId="ADAL" clId="{D2E538D8-B548-49F9-A53B-5D1DD076EEEC}" dt="2023-08-18T11:04:26.893" v="643" actId="47"/>
        <pc:sldMkLst>
          <pc:docMk/>
          <pc:sldMk cId="3666238112" sldId="534"/>
        </pc:sldMkLst>
      </pc:sldChg>
      <pc:sldChg chg="del">
        <pc:chgData name="Yoel Kortick" userId="167978f5-7f40-4909-85d5-d4149554ad4e" providerId="ADAL" clId="{D2E538D8-B548-49F9-A53B-5D1DD076EEEC}" dt="2023-08-18T11:04:36.706" v="650" actId="47"/>
        <pc:sldMkLst>
          <pc:docMk/>
          <pc:sldMk cId="3473422156" sldId="535"/>
        </pc:sldMkLst>
      </pc:sldChg>
      <pc:sldChg chg="del">
        <pc:chgData name="Yoel Kortick" userId="167978f5-7f40-4909-85d5-d4149554ad4e" providerId="ADAL" clId="{D2E538D8-B548-49F9-A53B-5D1DD076EEEC}" dt="2023-08-18T11:04:38.344" v="651" actId="47"/>
        <pc:sldMkLst>
          <pc:docMk/>
          <pc:sldMk cId="2016499525" sldId="536"/>
        </pc:sldMkLst>
      </pc:sldChg>
      <pc:sldChg chg="del">
        <pc:chgData name="Yoel Kortick" userId="167978f5-7f40-4909-85d5-d4149554ad4e" providerId="ADAL" clId="{D2E538D8-B548-49F9-A53B-5D1DD076EEEC}" dt="2023-08-18T11:04:42.909" v="652" actId="47"/>
        <pc:sldMkLst>
          <pc:docMk/>
          <pc:sldMk cId="2438034442" sldId="539"/>
        </pc:sldMkLst>
      </pc:sldChg>
      <pc:sldChg chg="del">
        <pc:chgData name="Yoel Kortick" userId="167978f5-7f40-4909-85d5-d4149554ad4e" providerId="ADAL" clId="{D2E538D8-B548-49F9-A53B-5D1DD076EEEC}" dt="2023-08-18T11:04:45.468" v="653" actId="47"/>
        <pc:sldMkLst>
          <pc:docMk/>
          <pc:sldMk cId="2042888086" sldId="540"/>
        </pc:sldMkLst>
      </pc:sldChg>
      <pc:sldChg chg="del">
        <pc:chgData name="Yoel Kortick" userId="167978f5-7f40-4909-85d5-d4149554ad4e" providerId="ADAL" clId="{D2E538D8-B548-49F9-A53B-5D1DD076EEEC}" dt="2023-08-18T11:02:37.044" v="595" actId="47"/>
        <pc:sldMkLst>
          <pc:docMk/>
          <pc:sldMk cId="2324459356" sldId="541"/>
        </pc:sldMkLst>
      </pc:sldChg>
      <pc:sldChg chg="del">
        <pc:chgData name="Yoel Kortick" userId="167978f5-7f40-4909-85d5-d4149554ad4e" providerId="ADAL" clId="{D2E538D8-B548-49F9-A53B-5D1DD076EEEC}" dt="2023-08-18T11:02:37.924" v="596" actId="47"/>
        <pc:sldMkLst>
          <pc:docMk/>
          <pc:sldMk cId="311249518" sldId="542"/>
        </pc:sldMkLst>
      </pc:sldChg>
      <pc:sldChg chg="del">
        <pc:chgData name="Yoel Kortick" userId="167978f5-7f40-4909-85d5-d4149554ad4e" providerId="ADAL" clId="{D2E538D8-B548-49F9-A53B-5D1DD076EEEC}" dt="2023-08-18T11:02:35.273" v="594" actId="47"/>
        <pc:sldMkLst>
          <pc:docMk/>
          <pc:sldMk cId="2918500146" sldId="547"/>
        </pc:sldMkLst>
      </pc:sldChg>
      <pc:sldChg chg="del">
        <pc:chgData name="Yoel Kortick" userId="167978f5-7f40-4909-85d5-d4149554ad4e" providerId="ADAL" clId="{D2E538D8-B548-49F9-A53B-5D1DD076EEEC}" dt="2023-08-18T11:02:34.077" v="593" actId="47"/>
        <pc:sldMkLst>
          <pc:docMk/>
          <pc:sldMk cId="3322997109" sldId="548"/>
        </pc:sldMkLst>
      </pc:sldChg>
      <pc:sldChg chg="del">
        <pc:chgData name="Yoel Kortick" userId="167978f5-7f40-4909-85d5-d4149554ad4e" providerId="ADAL" clId="{D2E538D8-B548-49F9-A53B-5D1DD076EEEC}" dt="2023-08-18T11:02:39.243" v="598" actId="47"/>
        <pc:sldMkLst>
          <pc:docMk/>
          <pc:sldMk cId="2107462101" sldId="551"/>
        </pc:sldMkLst>
      </pc:sldChg>
      <pc:sldChg chg="del">
        <pc:chgData name="Yoel Kortick" userId="167978f5-7f40-4909-85d5-d4149554ad4e" providerId="ADAL" clId="{D2E538D8-B548-49F9-A53B-5D1DD076EEEC}" dt="2023-08-18T11:02:39.934" v="599" actId="47"/>
        <pc:sldMkLst>
          <pc:docMk/>
          <pc:sldMk cId="2885737993" sldId="552"/>
        </pc:sldMkLst>
      </pc:sldChg>
      <pc:sldChg chg="del">
        <pc:chgData name="Yoel Kortick" userId="167978f5-7f40-4909-85d5-d4149554ad4e" providerId="ADAL" clId="{D2E538D8-B548-49F9-A53B-5D1DD076EEEC}" dt="2023-08-18T11:02:40.698" v="600" actId="47"/>
        <pc:sldMkLst>
          <pc:docMk/>
          <pc:sldMk cId="3760698157" sldId="555"/>
        </pc:sldMkLst>
      </pc:sldChg>
      <pc:sldChg chg="del">
        <pc:chgData name="Yoel Kortick" userId="167978f5-7f40-4909-85d5-d4149554ad4e" providerId="ADAL" clId="{D2E538D8-B548-49F9-A53B-5D1DD076EEEC}" dt="2023-08-18T11:02:41.905" v="601" actId="47"/>
        <pc:sldMkLst>
          <pc:docMk/>
          <pc:sldMk cId="868911263" sldId="556"/>
        </pc:sldMkLst>
      </pc:sldChg>
      <pc:sldChg chg="del">
        <pc:chgData name="Yoel Kortick" userId="167978f5-7f40-4909-85d5-d4149554ad4e" providerId="ADAL" clId="{D2E538D8-B548-49F9-A53B-5D1DD076EEEC}" dt="2023-08-18T11:02:38.564" v="597" actId="47"/>
        <pc:sldMkLst>
          <pc:docMk/>
          <pc:sldMk cId="3755137294" sldId="559"/>
        </pc:sldMkLst>
      </pc:sldChg>
      <pc:sldChg chg="del">
        <pc:chgData name="Yoel Kortick" userId="167978f5-7f40-4909-85d5-d4149554ad4e" providerId="ADAL" clId="{D2E538D8-B548-49F9-A53B-5D1DD076EEEC}" dt="2023-08-18T11:02:42.823" v="602" actId="47"/>
        <pc:sldMkLst>
          <pc:docMk/>
          <pc:sldMk cId="1089006929" sldId="563"/>
        </pc:sldMkLst>
      </pc:sldChg>
      <pc:sldChg chg="del">
        <pc:chgData name="Yoel Kortick" userId="167978f5-7f40-4909-85d5-d4149554ad4e" providerId="ADAL" clId="{D2E538D8-B548-49F9-A53B-5D1DD076EEEC}" dt="2023-08-18T11:02:43.888" v="603" actId="47"/>
        <pc:sldMkLst>
          <pc:docMk/>
          <pc:sldMk cId="2909830462" sldId="564"/>
        </pc:sldMkLst>
      </pc:sldChg>
      <pc:sldChg chg="del">
        <pc:chgData name="Yoel Kortick" userId="167978f5-7f40-4909-85d5-d4149554ad4e" providerId="ADAL" clId="{D2E538D8-B548-49F9-A53B-5D1DD076EEEC}" dt="2023-08-18T11:03:41.713" v="605" actId="47"/>
        <pc:sldMkLst>
          <pc:docMk/>
          <pc:sldMk cId="3832009081" sldId="566"/>
        </pc:sldMkLst>
      </pc:sldChg>
      <pc:sldChg chg="del">
        <pc:chgData name="Yoel Kortick" userId="167978f5-7f40-4909-85d5-d4149554ad4e" providerId="ADAL" clId="{D2E538D8-B548-49F9-A53B-5D1DD076EEEC}" dt="2023-08-18T10:50:39.046" v="92" actId="47"/>
        <pc:sldMkLst>
          <pc:docMk/>
          <pc:sldMk cId="616469177" sldId="573"/>
        </pc:sldMkLst>
      </pc:sldChg>
      <pc:sldChg chg="modSp mod ord">
        <pc:chgData name="Yoel Kortick" userId="167978f5-7f40-4909-85d5-d4149554ad4e" providerId="ADAL" clId="{D2E538D8-B548-49F9-A53B-5D1DD076EEEC}" dt="2023-08-18T14:16:41.674" v="6691" actId="403"/>
        <pc:sldMkLst>
          <pc:docMk/>
          <pc:sldMk cId="2441513226" sldId="574"/>
        </pc:sldMkLst>
        <pc:spChg chg="mod">
          <ac:chgData name="Yoel Kortick" userId="167978f5-7f40-4909-85d5-d4149554ad4e" providerId="ADAL" clId="{D2E538D8-B548-49F9-A53B-5D1DD076EEEC}" dt="2023-08-18T14:16:41.674" v="6691" actId="403"/>
          <ac:spMkLst>
            <pc:docMk/>
            <pc:sldMk cId="2441513226" sldId="574"/>
            <ac:spMk id="2" creationId="{A1CEB0DD-33F2-F884-DF2A-513A504920BC}"/>
          </ac:spMkLst>
        </pc:spChg>
        <pc:spChg chg="mod">
          <ac:chgData name="Yoel Kortick" userId="167978f5-7f40-4909-85d5-d4149554ad4e" providerId="ADAL" clId="{D2E538D8-B548-49F9-A53B-5D1DD076EEEC}" dt="2023-08-18T10:50:47.928" v="121" actId="1035"/>
          <ac:spMkLst>
            <pc:docMk/>
            <pc:sldMk cId="2441513226" sldId="574"/>
            <ac:spMk id="6" creationId="{234B1E83-CCD0-6E10-207E-A8FAE74F3265}"/>
          </ac:spMkLst>
        </pc:spChg>
        <pc:spChg chg="mod">
          <ac:chgData name="Yoel Kortick" userId="167978f5-7f40-4909-85d5-d4149554ad4e" providerId="ADAL" clId="{D2E538D8-B548-49F9-A53B-5D1DD076EEEC}" dt="2023-08-18T10:50:54.075" v="146" actId="1035"/>
          <ac:spMkLst>
            <pc:docMk/>
            <pc:sldMk cId="2441513226" sldId="574"/>
            <ac:spMk id="7" creationId="{671CB76C-635B-9683-3B7D-79826B74B876}"/>
          </ac:spMkLst>
        </pc:spChg>
      </pc:sldChg>
      <pc:sldChg chg="del">
        <pc:chgData name="Yoel Kortick" userId="167978f5-7f40-4909-85d5-d4149554ad4e" providerId="ADAL" clId="{D2E538D8-B548-49F9-A53B-5D1DD076EEEC}" dt="2023-08-18T11:03:38.442" v="604" actId="47"/>
        <pc:sldMkLst>
          <pc:docMk/>
          <pc:sldMk cId="2016015613" sldId="615"/>
        </pc:sldMkLst>
      </pc:sldChg>
      <pc:sldChg chg="del">
        <pc:chgData name="Yoel Kortick" userId="167978f5-7f40-4909-85d5-d4149554ad4e" providerId="ADAL" clId="{D2E538D8-B548-49F9-A53B-5D1DD076EEEC}" dt="2023-08-18T10:49:28.031" v="75" actId="47"/>
        <pc:sldMkLst>
          <pc:docMk/>
          <pc:sldMk cId="610071116" sldId="621"/>
        </pc:sldMkLst>
      </pc:sldChg>
      <pc:sldChg chg="del">
        <pc:chgData name="Yoel Kortick" userId="167978f5-7f40-4909-85d5-d4149554ad4e" providerId="ADAL" clId="{D2E538D8-B548-49F9-A53B-5D1DD076EEEC}" dt="2023-08-18T10:49:29.583" v="76" actId="47"/>
        <pc:sldMkLst>
          <pc:docMk/>
          <pc:sldMk cId="592698059" sldId="622"/>
        </pc:sldMkLst>
      </pc:sldChg>
      <pc:sldChg chg="del">
        <pc:chgData name="Yoel Kortick" userId="167978f5-7f40-4909-85d5-d4149554ad4e" providerId="ADAL" clId="{D2E538D8-B548-49F9-A53B-5D1DD076EEEC}" dt="2023-08-18T11:02:07.475" v="568" actId="47"/>
        <pc:sldMkLst>
          <pc:docMk/>
          <pc:sldMk cId="3430763123" sldId="667"/>
        </pc:sldMkLst>
      </pc:sldChg>
      <pc:sldChg chg="del">
        <pc:chgData name="Yoel Kortick" userId="167978f5-7f40-4909-85d5-d4149554ad4e" providerId="ADAL" clId="{D2E538D8-B548-49F9-A53B-5D1DD076EEEC}" dt="2023-08-18T11:02:02.348" v="564" actId="47"/>
        <pc:sldMkLst>
          <pc:docMk/>
          <pc:sldMk cId="1409763519" sldId="669"/>
        </pc:sldMkLst>
      </pc:sldChg>
      <pc:sldChg chg="del">
        <pc:chgData name="Yoel Kortick" userId="167978f5-7f40-4909-85d5-d4149554ad4e" providerId="ADAL" clId="{D2E538D8-B548-49F9-A53B-5D1DD076EEEC}" dt="2023-08-18T11:02:02.938" v="565" actId="47"/>
        <pc:sldMkLst>
          <pc:docMk/>
          <pc:sldMk cId="2442162976" sldId="672"/>
        </pc:sldMkLst>
      </pc:sldChg>
      <pc:sldChg chg="del">
        <pc:chgData name="Yoel Kortick" userId="167978f5-7f40-4909-85d5-d4149554ad4e" providerId="ADAL" clId="{D2E538D8-B548-49F9-A53B-5D1DD076EEEC}" dt="2023-08-18T11:02:11.038" v="572" actId="47"/>
        <pc:sldMkLst>
          <pc:docMk/>
          <pc:sldMk cId="4046650475" sldId="683"/>
        </pc:sldMkLst>
      </pc:sldChg>
      <pc:sldChg chg="del">
        <pc:chgData name="Yoel Kortick" userId="167978f5-7f40-4909-85d5-d4149554ad4e" providerId="ADAL" clId="{D2E538D8-B548-49F9-A53B-5D1DD076EEEC}" dt="2023-08-18T11:02:11.789" v="573" actId="47"/>
        <pc:sldMkLst>
          <pc:docMk/>
          <pc:sldMk cId="4020566824" sldId="685"/>
        </pc:sldMkLst>
      </pc:sldChg>
      <pc:sldChg chg="del">
        <pc:chgData name="Yoel Kortick" userId="167978f5-7f40-4909-85d5-d4149554ad4e" providerId="ADAL" clId="{D2E538D8-B548-49F9-A53B-5D1DD076EEEC}" dt="2023-08-18T11:02:12.480" v="574" actId="47"/>
        <pc:sldMkLst>
          <pc:docMk/>
          <pc:sldMk cId="3912966177" sldId="687"/>
        </pc:sldMkLst>
      </pc:sldChg>
      <pc:sldChg chg="del">
        <pc:chgData name="Yoel Kortick" userId="167978f5-7f40-4909-85d5-d4149554ad4e" providerId="ADAL" clId="{D2E538D8-B548-49F9-A53B-5D1DD076EEEC}" dt="2023-08-18T11:02:08.301" v="569" actId="47"/>
        <pc:sldMkLst>
          <pc:docMk/>
          <pc:sldMk cId="1619404089" sldId="691"/>
        </pc:sldMkLst>
      </pc:sldChg>
      <pc:sldChg chg="del">
        <pc:chgData name="Yoel Kortick" userId="167978f5-7f40-4909-85d5-d4149554ad4e" providerId="ADAL" clId="{D2E538D8-B548-49F9-A53B-5D1DD076EEEC}" dt="2023-08-18T11:02:08.922" v="570" actId="47"/>
        <pc:sldMkLst>
          <pc:docMk/>
          <pc:sldMk cId="980973578" sldId="692"/>
        </pc:sldMkLst>
      </pc:sldChg>
      <pc:sldChg chg="del">
        <pc:chgData name="Yoel Kortick" userId="167978f5-7f40-4909-85d5-d4149554ad4e" providerId="ADAL" clId="{D2E538D8-B548-49F9-A53B-5D1DD076EEEC}" dt="2023-08-18T11:02:10.448" v="571" actId="47"/>
        <pc:sldMkLst>
          <pc:docMk/>
          <pc:sldMk cId="2277935956" sldId="694"/>
        </pc:sldMkLst>
      </pc:sldChg>
      <pc:sldChg chg="addSp delSp modSp add mod">
        <pc:chgData name="Yoel Kortick" userId="167978f5-7f40-4909-85d5-d4149554ad4e" providerId="ADAL" clId="{D2E538D8-B548-49F9-A53B-5D1DD076EEEC}" dt="2023-08-20T06:15:19.865" v="7239" actId="20577"/>
        <pc:sldMkLst>
          <pc:docMk/>
          <pc:sldMk cId="3395953961" sldId="695"/>
        </pc:sldMkLst>
        <pc:spChg chg="add del">
          <ac:chgData name="Yoel Kortick" userId="167978f5-7f40-4909-85d5-d4149554ad4e" providerId="ADAL" clId="{D2E538D8-B548-49F9-A53B-5D1DD076EEEC}" dt="2023-08-18T12:50:59.194" v="3670" actId="478"/>
          <ac:spMkLst>
            <pc:docMk/>
            <pc:sldMk cId="3395953961" sldId="695"/>
            <ac:spMk id="3" creationId="{1EEC3019-2DBF-2204-71BC-BA22E9B7D6C8}"/>
          </ac:spMkLst>
        </pc:spChg>
        <pc:spChg chg="mod">
          <ac:chgData name="Yoel Kortick" userId="167978f5-7f40-4909-85d5-d4149554ad4e" providerId="ADAL" clId="{D2E538D8-B548-49F9-A53B-5D1DD076EEEC}" dt="2023-08-20T06:15:19.865" v="7239" actId="20577"/>
          <ac:spMkLst>
            <pc:docMk/>
            <pc:sldMk cId="3395953961" sldId="695"/>
            <ac:spMk id="6" creationId="{FC137B9D-CCE8-1D3B-4207-4576FC1D2AA9}"/>
          </ac:spMkLst>
        </pc:spChg>
      </pc:sldChg>
      <pc:sldChg chg="delSp modSp add mod setBg">
        <pc:chgData name="Yoel Kortick" userId="167978f5-7f40-4909-85d5-d4149554ad4e" providerId="ADAL" clId="{D2E538D8-B548-49F9-A53B-5D1DD076EEEC}" dt="2023-08-18T11:12:17.703" v="923" actId="1076"/>
        <pc:sldMkLst>
          <pc:docMk/>
          <pc:sldMk cId="2990372180" sldId="696"/>
        </pc:sldMkLst>
        <pc:spChg chg="mod">
          <ac:chgData name="Yoel Kortick" userId="167978f5-7f40-4909-85d5-d4149554ad4e" providerId="ADAL" clId="{D2E538D8-B548-49F9-A53B-5D1DD076EEEC}" dt="2023-08-18T11:12:17.703" v="923" actId="1076"/>
          <ac:spMkLst>
            <pc:docMk/>
            <pc:sldMk cId="2990372180" sldId="696"/>
            <ac:spMk id="2" creationId="{7EDA127F-2937-4A80-E10E-CDA0AB395474}"/>
          </ac:spMkLst>
        </pc:spChg>
        <pc:spChg chg="mod">
          <ac:chgData name="Yoel Kortick" userId="167978f5-7f40-4909-85d5-d4149554ad4e" providerId="ADAL" clId="{D2E538D8-B548-49F9-A53B-5D1DD076EEEC}" dt="2023-08-18T11:11:48.344" v="920" actId="20577"/>
          <ac:spMkLst>
            <pc:docMk/>
            <pc:sldMk cId="2990372180" sldId="696"/>
            <ac:spMk id="3" creationId="{C0DC44FE-FE73-18C6-BA0D-39ADF9F4DAF5}"/>
          </ac:spMkLst>
        </pc:spChg>
        <pc:spChg chg="del">
          <ac:chgData name="Yoel Kortick" userId="167978f5-7f40-4909-85d5-d4149554ad4e" providerId="ADAL" clId="{D2E538D8-B548-49F9-A53B-5D1DD076EEEC}" dt="2023-08-18T11:11:55.062" v="921" actId="478"/>
          <ac:spMkLst>
            <pc:docMk/>
            <pc:sldMk cId="2990372180" sldId="696"/>
            <ac:spMk id="5" creationId="{DDDA000C-CD0F-FDB9-93AD-EE726C18B49C}"/>
          </ac:spMkLst>
        </pc:spChg>
      </pc:sldChg>
      <pc:sldChg chg="modSp add mod">
        <pc:chgData name="Yoel Kortick" userId="167978f5-7f40-4909-85d5-d4149554ad4e" providerId="ADAL" clId="{D2E538D8-B548-49F9-A53B-5D1DD076EEEC}" dt="2023-08-18T11:39:50.432" v="1988" actId="14100"/>
        <pc:sldMkLst>
          <pc:docMk/>
          <pc:sldMk cId="3579353157" sldId="697"/>
        </pc:sldMkLst>
        <pc:spChg chg="mod">
          <ac:chgData name="Yoel Kortick" userId="167978f5-7f40-4909-85d5-d4149554ad4e" providerId="ADAL" clId="{D2E538D8-B548-49F9-A53B-5D1DD076EEEC}" dt="2023-08-18T11:39:50.432" v="1988" actId="14100"/>
          <ac:spMkLst>
            <pc:docMk/>
            <pc:sldMk cId="3579353157" sldId="697"/>
            <ac:spMk id="3" creationId="{C0DC44FE-FE73-18C6-BA0D-39ADF9F4DAF5}"/>
          </ac:spMkLst>
        </pc:spChg>
      </pc:sldChg>
      <pc:sldChg chg="addSp delSp modSp add mod">
        <pc:chgData name="Yoel Kortick" userId="167978f5-7f40-4909-85d5-d4149554ad4e" providerId="ADAL" clId="{D2E538D8-B548-49F9-A53B-5D1DD076EEEC}" dt="2023-08-18T12:51:01.665" v="3672" actId="478"/>
        <pc:sldMkLst>
          <pc:docMk/>
          <pc:sldMk cId="1600273323" sldId="698"/>
        </pc:sldMkLst>
        <pc:spChg chg="mod">
          <ac:chgData name="Yoel Kortick" userId="167978f5-7f40-4909-85d5-d4149554ad4e" providerId="ADAL" clId="{D2E538D8-B548-49F9-A53B-5D1DD076EEEC}" dt="2023-08-18T11:14:38.640" v="1009" actId="20577"/>
          <ac:spMkLst>
            <pc:docMk/>
            <pc:sldMk cId="1600273323" sldId="698"/>
            <ac:spMk id="2" creationId="{FEDFB40A-FD68-C90C-FC94-AB562EC8C5F8}"/>
          </ac:spMkLst>
        </pc:spChg>
        <pc:spChg chg="add del mod">
          <ac:chgData name="Yoel Kortick" userId="167978f5-7f40-4909-85d5-d4149554ad4e" providerId="ADAL" clId="{D2E538D8-B548-49F9-A53B-5D1DD076EEEC}" dt="2023-08-18T12:51:01.665" v="3672" actId="478"/>
          <ac:spMkLst>
            <pc:docMk/>
            <pc:sldMk cId="1600273323" sldId="698"/>
            <ac:spMk id="3" creationId="{1EEC3019-2DBF-2204-71BC-BA22E9B7D6C8}"/>
          </ac:spMkLst>
        </pc:spChg>
        <pc:spChg chg="mod">
          <ac:chgData name="Yoel Kortick" userId="167978f5-7f40-4909-85d5-d4149554ad4e" providerId="ADAL" clId="{D2E538D8-B548-49F9-A53B-5D1DD076EEEC}" dt="2023-08-18T12:28:47.679" v="2789" actId="20577"/>
          <ac:spMkLst>
            <pc:docMk/>
            <pc:sldMk cId="1600273323" sldId="698"/>
            <ac:spMk id="6" creationId="{FC137B9D-CCE8-1D3B-4207-4576FC1D2AA9}"/>
          </ac:spMkLst>
        </pc:spChg>
      </pc:sldChg>
      <pc:sldChg chg="addSp delSp modSp add mod">
        <pc:chgData name="Yoel Kortick" userId="167978f5-7f40-4909-85d5-d4149554ad4e" providerId="ADAL" clId="{D2E538D8-B548-49F9-A53B-5D1DD076EEEC}" dt="2023-08-18T12:51:01.838" v="3673" actId="478"/>
        <pc:sldMkLst>
          <pc:docMk/>
          <pc:sldMk cId="3292028106" sldId="699"/>
        </pc:sldMkLst>
        <pc:spChg chg="add del">
          <ac:chgData name="Yoel Kortick" userId="167978f5-7f40-4909-85d5-d4149554ad4e" providerId="ADAL" clId="{D2E538D8-B548-49F9-A53B-5D1DD076EEEC}" dt="2023-08-18T12:51:01.838" v="3673" actId="478"/>
          <ac:spMkLst>
            <pc:docMk/>
            <pc:sldMk cId="3292028106" sldId="699"/>
            <ac:spMk id="3" creationId="{1EEC3019-2DBF-2204-71BC-BA22E9B7D6C8}"/>
          </ac:spMkLst>
        </pc:spChg>
        <pc:spChg chg="mod">
          <ac:chgData name="Yoel Kortick" userId="167978f5-7f40-4909-85d5-d4149554ad4e" providerId="ADAL" clId="{D2E538D8-B548-49F9-A53B-5D1DD076EEEC}" dt="2023-08-18T11:23:24.663" v="1528" actId="14100"/>
          <ac:spMkLst>
            <pc:docMk/>
            <pc:sldMk cId="3292028106" sldId="699"/>
            <ac:spMk id="6" creationId="{FC137B9D-CCE8-1D3B-4207-4576FC1D2AA9}"/>
          </ac:spMkLst>
        </pc:spChg>
        <pc:picChg chg="add mod">
          <ac:chgData name="Yoel Kortick" userId="167978f5-7f40-4909-85d5-d4149554ad4e" providerId="ADAL" clId="{D2E538D8-B548-49F9-A53B-5D1DD076EEEC}" dt="2023-08-18T11:23:30.073" v="1529" actId="208"/>
          <ac:picMkLst>
            <pc:docMk/>
            <pc:sldMk cId="3292028106" sldId="699"/>
            <ac:picMk id="7" creationId="{E66959A8-8FAE-979B-0CC6-D06670C1D08B}"/>
          </ac:picMkLst>
        </pc:picChg>
      </pc:sldChg>
      <pc:sldChg chg="addSp delSp modSp add mod">
        <pc:chgData name="Yoel Kortick" userId="167978f5-7f40-4909-85d5-d4149554ad4e" providerId="ADAL" clId="{D2E538D8-B548-49F9-A53B-5D1DD076EEEC}" dt="2023-08-18T12:51:02.006" v="3674" actId="478"/>
        <pc:sldMkLst>
          <pc:docMk/>
          <pc:sldMk cId="1266406602" sldId="700"/>
        </pc:sldMkLst>
        <pc:spChg chg="add del">
          <ac:chgData name="Yoel Kortick" userId="167978f5-7f40-4909-85d5-d4149554ad4e" providerId="ADAL" clId="{D2E538D8-B548-49F9-A53B-5D1DD076EEEC}" dt="2023-08-18T12:51:02.006" v="3674" actId="478"/>
          <ac:spMkLst>
            <pc:docMk/>
            <pc:sldMk cId="1266406602" sldId="700"/>
            <ac:spMk id="3" creationId="{1EEC3019-2DBF-2204-71BC-BA22E9B7D6C8}"/>
          </ac:spMkLst>
        </pc:spChg>
        <pc:spChg chg="mod">
          <ac:chgData name="Yoel Kortick" userId="167978f5-7f40-4909-85d5-d4149554ad4e" providerId="ADAL" clId="{D2E538D8-B548-49F9-A53B-5D1DD076EEEC}" dt="2023-08-18T11:24:56.665" v="1617" actId="20577"/>
          <ac:spMkLst>
            <pc:docMk/>
            <pc:sldMk cId="1266406602" sldId="700"/>
            <ac:spMk id="6" creationId="{FC137B9D-CCE8-1D3B-4207-4576FC1D2AA9}"/>
          </ac:spMkLst>
        </pc:spChg>
        <pc:spChg chg="add mod">
          <ac:chgData name="Yoel Kortick" userId="167978f5-7f40-4909-85d5-d4149554ad4e" providerId="ADAL" clId="{D2E538D8-B548-49F9-A53B-5D1DD076EEEC}" dt="2023-08-18T11:26:02.032" v="1651"/>
          <ac:spMkLst>
            <pc:docMk/>
            <pc:sldMk cId="1266406602" sldId="700"/>
            <ac:spMk id="9" creationId="{C823F3D3-9C0F-343F-5401-7977B0FF91E8}"/>
          </ac:spMkLst>
        </pc:spChg>
        <pc:spChg chg="add mod">
          <ac:chgData name="Yoel Kortick" userId="167978f5-7f40-4909-85d5-d4149554ad4e" providerId="ADAL" clId="{D2E538D8-B548-49F9-A53B-5D1DD076EEEC}" dt="2023-08-18T11:26:22.419" v="1690" actId="207"/>
          <ac:spMkLst>
            <pc:docMk/>
            <pc:sldMk cId="1266406602" sldId="700"/>
            <ac:spMk id="10" creationId="{2C31D1FC-430B-1E7C-01B2-8229AD813D5E}"/>
          </ac:spMkLst>
        </pc:spChg>
        <pc:picChg chg="del">
          <ac:chgData name="Yoel Kortick" userId="167978f5-7f40-4909-85d5-d4149554ad4e" providerId="ADAL" clId="{D2E538D8-B548-49F9-A53B-5D1DD076EEEC}" dt="2023-08-18T11:24:59.914" v="1618" actId="478"/>
          <ac:picMkLst>
            <pc:docMk/>
            <pc:sldMk cId="1266406602" sldId="700"/>
            <ac:picMk id="7" creationId="{E66959A8-8FAE-979B-0CC6-D06670C1D08B}"/>
          </ac:picMkLst>
        </pc:picChg>
        <pc:picChg chg="add mod">
          <ac:chgData name="Yoel Kortick" userId="167978f5-7f40-4909-85d5-d4149554ad4e" providerId="ADAL" clId="{D2E538D8-B548-49F9-A53B-5D1DD076EEEC}" dt="2023-08-18T11:25:48.207" v="1650" actId="207"/>
          <ac:picMkLst>
            <pc:docMk/>
            <pc:sldMk cId="1266406602" sldId="700"/>
            <ac:picMk id="8" creationId="{EE443811-545F-655D-DEFB-5B1F3640FD58}"/>
          </ac:picMkLst>
        </pc:picChg>
      </pc:sldChg>
      <pc:sldChg chg="addSp delSp modSp add mod">
        <pc:chgData name="Yoel Kortick" userId="167978f5-7f40-4909-85d5-d4149554ad4e" providerId="ADAL" clId="{D2E538D8-B548-49F9-A53B-5D1DD076EEEC}" dt="2023-08-18T12:51:02.162" v="3675" actId="478"/>
        <pc:sldMkLst>
          <pc:docMk/>
          <pc:sldMk cId="4163060952" sldId="701"/>
        </pc:sldMkLst>
        <pc:spChg chg="add del">
          <ac:chgData name="Yoel Kortick" userId="167978f5-7f40-4909-85d5-d4149554ad4e" providerId="ADAL" clId="{D2E538D8-B548-49F9-A53B-5D1DD076EEEC}" dt="2023-08-18T12:51:02.162" v="3675" actId="478"/>
          <ac:spMkLst>
            <pc:docMk/>
            <pc:sldMk cId="4163060952" sldId="701"/>
            <ac:spMk id="3" creationId="{1EEC3019-2DBF-2204-71BC-BA22E9B7D6C8}"/>
          </ac:spMkLst>
        </pc:spChg>
        <pc:spChg chg="mod">
          <ac:chgData name="Yoel Kortick" userId="167978f5-7f40-4909-85d5-d4149554ad4e" providerId="ADAL" clId="{D2E538D8-B548-49F9-A53B-5D1DD076EEEC}" dt="2023-08-18T11:27:15.355" v="1744" actId="313"/>
          <ac:spMkLst>
            <pc:docMk/>
            <pc:sldMk cId="4163060952" sldId="701"/>
            <ac:spMk id="6" creationId="{FC137B9D-CCE8-1D3B-4207-4576FC1D2AA9}"/>
          </ac:spMkLst>
        </pc:spChg>
        <pc:spChg chg="mod">
          <ac:chgData name="Yoel Kortick" userId="167978f5-7f40-4909-85d5-d4149554ad4e" providerId="ADAL" clId="{D2E538D8-B548-49F9-A53B-5D1DD076EEEC}" dt="2023-08-18T11:28:32.445" v="1773" actId="1035"/>
          <ac:spMkLst>
            <pc:docMk/>
            <pc:sldMk cId="4163060952" sldId="701"/>
            <ac:spMk id="9" creationId="{C823F3D3-9C0F-343F-5401-7977B0FF91E8}"/>
          </ac:spMkLst>
        </pc:spChg>
        <pc:spChg chg="del">
          <ac:chgData name="Yoel Kortick" userId="167978f5-7f40-4909-85d5-d4149554ad4e" providerId="ADAL" clId="{D2E538D8-B548-49F9-A53B-5D1DD076EEEC}" dt="2023-08-18T11:28:53.415" v="1777" actId="478"/>
          <ac:spMkLst>
            <pc:docMk/>
            <pc:sldMk cId="4163060952" sldId="701"/>
            <ac:spMk id="10" creationId="{2C31D1FC-430B-1E7C-01B2-8229AD813D5E}"/>
          </ac:spMkLst>
        </pc:spChg>
        <pc:spChg chg="add">
          <ac:chgData name="Yoel Kortick" userId="167978f5-7f40-4909-85d5-d4149554ad4e" providerId="ADAL" clId="{D2E538D8-B548-49F9-A53B-5D1DD076EEEC}" dt="2023-08-18T11:28:41.464" v="1775" actId="11529"/>
          <ac:spMkLst>
            <pc:docMk/>
            <pc:sldMk cId="4163060952" sldId="701"/>
            <ac:spMk id="11" creationId="{0B4B0132-A50D-E210-832F-FDC60DEC18CC}"/>
          </ac:spMkLst>
        </pc:spChg>
        <pc:spChg chg="add">
          <ac:chgData name="Yoel Kortick" userId="167978f5-7f40-4909-85d5-d4149554ad4e" providerId="ADAL" clId="{D2E538D8-B548-49F9-A53B-5D1DD076EEEC}" dt="2023-08-18T11:28:46.533" v="1776" actId="11529"/>
          <ac:spMkLst>
            <pc:docMk/>
            <pc:sldMk cId="4163060952" sldId="701"/>
            <ac:spMk id="12" creationId="{6B111FCF-5E78-4680-3FBD-F3A952E69A0A}"/>
          </ac:spMkLst>
        </pc:spChg>
        <pc:picChg chg="add mod ord">
          <ac:chgData name="Yoel Kortick" userId="167978f5-7f40-4909-85d5-d4149554ad4e" providerId="ADAL" clId="{D2E538D8-B548-49F9-A53B-5D1DD076EEEC}" dt="2023-08-18T11:28:33.834" v="1774" actId="1076"/>
          <ac:picMkLst>
            <pc:docMk/>
            <pc:sldMk cId="4163060952" sldId="701"/>
            <ac:picMk id="7" creationId="{1D04C133-3BD9-5557-778B-9989B1C2AE7E}"/>
          </ac:picMkLst>
        </pc:picChg>
        <pc:picChg chg="del">
          <ac:chgData name="Yoel Kortick" userId="167978f5-7f40-4909-85d5-d4149554ad4e" providerId="ADAL" clId="{D2E538D8-B548-49F9-A53B-5D1DD076EEEC}" dt="2023-08-18T11:27:18.357" v="1745" actId="478"/>
          <ac:picMkLst>
            <pc:docMk/>
            <pc:sldMk cId="4163060952" sldId="701"/>
            <ac:picMk id="8" creationId="{EE443811-545F-655D-DEFB-5B1F3640FD58}"/>
          </ac:picMkLst>
        </pc:picChg>
      </pc:sldChg>
      <pc:sldChg chg="addSp delSp modSp add mod">
        <pc:chgData name="Yoel Kortick" userId="167978f5-7f40-4909-85d5-d4149554ad4e" providerId="ADAL" clId="{D2E538D8-B548-49F9-A53B-5D1DD076EEEC}" dt="2023-08-18T12:51:02.285" v="3676" actId="478"/>
        <pc:sldMkLst>
          <pc:docMk/>
          <pc:sldMk cId="1764632029" sldId="702"/>
        </pc:sldMkLst>
        <pc:spChg chg="add del">
          <ac:chgData name="Yoel Kortick" userId="167978f5-7f40-4909-85d5-d4149554ad4e" providerId="ADAL" clId="{D2E538D8-B548-49F9-A53B-5D1DD076EEEC}" dt="2023-08-18T12:51:02.285" v="3676" actId="478"/>
          <ac:spMkLst>
            <pc:docMk/>
            <pc:sldMk cId="1764632029" sldId="702"/>
            <ac:spMk id="3" creationId="{1EEC3019-2DBF-2204-71BC-BA22E9B7D6C8}"/>
          </ac:spMkLst>
        </pc:spChg>
        <pc:spChg chg="mod">
          <ac:chgData name="Yoel Kortick" userId="167978f5-7f40-4909-85d5-d4149554ad4e" providerId="ADAL" clId="{D2E538D8-B548-49F9-A53B-5D1DD076EEEC}" dt="2023-08-18T11:30:12.158" v="1803" actId="14100"/>
          <ac:spMkLst>
            <pc:docMk/>
            <pc:sldMk cId="1764632029" sldId="702"/>
            <ac:spMk id="6" creationId="{FC137B9D-CCE8-1D3B-4207-4576FC1D2AA9}"/>
          </ac:spMkLst>
        </pc:spChg>
        <pc:spChg chg="del">
          <ac:chgData name="Yoel Kortick" userId="167978f5-7f40-4909-85d5-d4149554ad4e" providerId="ADAL" clId="{D2E538D8-B548-49F9-A53B-5D1DD076EEEC}" dt="2023-08-18T11:31:57.215" v="1825" actId="478"/>
          <ac:spMkLst>
            <pc:docMk/>
            <pc:sldMk cId="1764632029" sldId="702"/>
            <ac:spMk id="9" creationId="{C823F3D3-9C0F-343F-5401-7977B0FF91E8}"/>
          </ac:spMkLst>
        </pc:spChg>
        <pc:spChg chg="mod">
          <ac:chgData name="Yoel Kortick" userId="167978f5-7f40-4909-85d5-d4149554ad4e" providerId="ADAL" clId="{D2E538D8-B548-49F9-A53B-5D1DD076EEEC}" dt="2023-08-18T11:31:45.781" v="1822" actId="14100"/>
          <ac:spMkLst>
            <pc:docMk/>
            <pc:sldMk cId="1764632029" sldId="702"/>
            <ac:spMk id="11" creationId="{0B4B0132-A50D-E210-832F-FDC60DEC18CC}"/>
          </ac:spMkLst>
        </pc:spChg>
        <pc:spChg chg="del">
          <ac:chgData name="Yoel Kortick" userId="167978f5-7f40-4909-85d5-d4149554ad4e" providerId="ADAL" clId="{D2E538D8-B548-49F9-A53B-5D1DD076EEEC}" dt="2023-08-18T11:31:48.150" v="1823" actId="478"/>
          <ac:spMkLst>
            <pc:docMk/>
            <pc:sldMk cId="1764632029" sldId="702"/>
            <ac:spMk id="12" creationId="{6B111FCF-5E78-4680-3FBD-F3A952E69A0A}"/>
          </ac:spMkLst>
        </pc:spChg>
        <pc:picChg chg="del">
          <ac:chgData name="Yoel Kortick" userId="167978f5-7f40-4909-85d5-d4149554ad4e" providerId="ADAL" clId="{D2E538D8-B548-49F9-A53B-5D1DD076EEEC}" dt="2023-08-18T11:30:15.423" v="1804" actId="478"/>
          <ac:picMkLst>
            <pc:docMk/>
            <pc:sldMk cId="1764632029" sldId="702"/>
            <ac:picMk id="7" creationId="{1D04C133-3BD9-5557-778B-9989B1C2AE7E}"/>
          </ac:picMkLst>
        </pc:picChg>
        <pc:picChg chg="add del ord">
          <ac:chgData name="Yoel Kortick" userId="167978f5-7f40-4909-85d5-d4149554ad4e" providerId="ADAL" clId="{D2E538D8-B548-49F9-A53B-5D1DD076EEEC}" dt="2023-08-18T11:31:25.602" v="1807" actId="478"/>
          <ac:picMkLst>
            <pc:docMk/>
            <pc:sldMk cId="1764632029" sldId="702"/>
            <ac:picMk id="8" creationId="{C780450D-E62C-A5C0-6C49-CE35FCE7059F}"/>
          </ac:picMkLst>
        </pc:picChg>
        <pc:picChg chg="add mod ord">
          <ac:chgData name="Yoel Kortick" userId="167978f5-7f40-4909-85d5-d4149554ad4e" providerId="ADAL" clId="{D2E538D8-B548-49F9-A53B-5D1DD076EEEC}" dt="2023-08-18T11:31:50.766" v="1824" actId="208"/>
          <ac:picMkLst>
            <pc:docMk/>
            <pc:sldMk cId="1764632029" sldId="702"/>
            <ac:picMk id="14" creationId="{D3281D99-C7E2-1B99-4516-4FD81DECC7A9}"/>
          </ac:picMkLst>
        </pc:picChg>
      </pc:sldChg>
      <pc:sldChg chg="modSp add del mod">
        <pc:chgData name="Yoel Kortick" userId="167978f5-7f40-4909-85d5-d4149554ad4e" providerId="ADAL" clId="{D2E538D8-B548-49F9-A53B-5D1DD076EEEC}" dt="2023-08-18T12:37:22.972" v="3294" actId="47"/>
        <pc:sldMkLst>
          <pc:docMk/>
          <pc:sldMk cId="2530661652" sldId="703"/>
        </pc:sldMkLst>
        <pc:spChg chg="mod">
          <ac:chgData name="Yoel Kortick" userId="167978f5-7f40-4909-85d5-d4149554ad4e" providerId="ADAL" clId="{D2E538D8-B548-49F9-A53B-5D1DD076EEEC}" dt="2023-08-18T11:33:40.102" v="1885" actId="27107"/>
          <ac:spMkLst>
            <pc:docMk/>
            <pc:sldMk cId="2530661652" sldId="703"/>
            <ac:spMk id="6" creationId="{FC137B9D-CCE8-1D3B-4207-4576FC1D2AA9}"/>
          </ac:spMkLst>
        </pc:spChg>
      </pc:sldChg>
      <pc:sldChg chg="modSp add mod">
        <pc:chgData name="Yoel Kortick" userId="167978f5-7f40-4909-85d5-d4149554ad4e" providerId="ADAL" clId="{D2E538D8-B548-49F9-A53B-5D1DD076EEEC}" dt="2023-08-18T11:36:54.968" v="1962" actId="14100"/>
        <pc:sldMkLst>
          <pc:docMk/>
          <pc:sldMk cId="3753241301" sldId="704"/>
        </pc:sldMkLst>
        <pc:spChg chg="mod">
          <ac:chgData name="Yoel Kortick" userId="167978f5-7f40-4909-85d5-d4149554ad4e" providerId="ADAL" clId="{D2E538D8-B548-49F9-A53B-5D1DD076EEEC}" dt="2023-08-18T11:36:54.968" v="1962" actId="14100"/>
          <ac:spMkLst>
            <pc:docMk/>
            <pc:sldMk cId="3753241301" sldId="704"/>
            <ac:spMk id="3" creationId="{C0DC44FE-FE73-18C6-BA0D-39ADF9F4DAF5}"/>
          </ac:spMkLst>
        </pc:spChg>
      </pc:sldChg>
      <pc:sldChg chg="addSp delSp modSp add mod">
        <pc:chgData name="Yoel Kortick" userId="167978f5-7f40-4909-85d5-d4149554ad4e" providerId="ADAL" clId="{D2E538D8-B548-49F9-A53B-5D1DD076EEEC}" dt="2023-08-18T12:51:02.426" v="3677" actId="478"/>
        <pc:sldMkLst>
          <pc:docMk/>
          <pc:sldMk cId="3826647313" sldId="705"/>
        </pc:sldMkLst>
        <pc:spChg chg="mod">
          <ac:chgData name="Yoel Kortick" userId="167978f5-7f40-4909-85d5-d4149554ad4e" providerId="ADAL" clId="{D2E538D8-B548-49F9-A53B-5D1DD076EEEC}" dt="2023-08-18T11:40:08.730" v="1998" actId="20577"/>
          <ac:spMkLst>
            <pc:docMk/>
            <pc:sldMk cId="3826647313" sldId="705"/>
            <ac:spMk id="2" creationId="{FEDFB40A-FD68-C90C-FC94-AB562EC8C5F8}"/>
          </ac:spMkLst>
        </pc:spChg>
        <pc:spChg chg="add del mod">
          <ac:chgData name="Yoel Kortick" userId="167978f5-7f40-4909-85d5-d4149554ad4e" providerId="ADAL" clId="{D2E538D8-B548-49F9-A53B-5D1DD076EEEC}" dt="2023-08-18T12:51:02.426" v="3677" actId="478"/>
          <ac:spMkLst>
            <pc:docMk/>
            <pc:sldMk cId="3826647313" sldId="705"/>
            <ac:spMk id="3" creationId="{1EEC3019-2DBF-2204-71BC-BA22E9B7D6C8}"/>
          </ac:spMkLst>
        </pc:spChg>
        <pc:spChg chg="mod">
          <ac:chgData name="Yoel Kortick" userId="167978f5-7f40-4909-85d5-d4149554ad4e" providerId="ADAL" clId="{D2E538D8-B548-49F9-A53B-5D1DD076EEEC}" dt="2023-08-18T11:43:09.922" v="2157" actId="14100"/>
          <ac:spMkLst>
            <pc:docMk/>
            <pc:sldMk cId="3826647313" sldId="705"/>
            <ac:spMk id="6" creationId="{FC137B9D-CCE8-1D3B-4207-4576FC1D2AA9}"/>
          </ac:spMkLst>
        </pc:spChg>
        <pc:spChg chg="add">
          <ac:chgData name="Yoel Kortick" userId="167978f5-7f40-4909-85d5-d4149554ad4e" providerId="ADAL" clId="{D2E538D8-B548-49F9-A53B-5D1DD076EEEC}" dt="2023-08-18T11:43:21.377" v="2158" actId="11529"/>
          <ac:spMkLst>
            <pc:docMk/>
            <pc:sldMk cId="3826647313" sldId="705"/>
            <ac:spMk id="8" creationId="{6BD835CC-996B-0617-6AF9-763648A8BBB7}"/>
          </ac:spMkLst>
        </pc:spChg>
        <pc:spChg chg="add mod">
          <ac:chgData name="Yoel Kortick" userId="167978f5-7f40-4909-85d5-d4149554ad4e" providerId="ADAL" clId="{D2E538D8-B548-49F9-A53B-5D1DD076EEEC}" dt="2023-08-18T11:43:29.716" v="2163" actId="1035"/>
          <ac:spMkLst>
            <pc:docMk/>
            <pc:sldMk cId="3826647313" sldId="705"/>
            <ac:spMk id="9" creationId="{4830E9DC-AE83-4892-88BC-C7F7B5F041DC}"/>
          </ac:spMkLst>
        </pc:spChg>
        <pc:picChg chg="add mod">
          <ac:chgData name="Yoel Kortick" userId="167978f5-7f40-4909-85d5-d4149554ad4e" providerId="ADAL" clId="{D2E538D8-B548-49F9-A53B-5D1DD076EEEC}" dt="2023-08-18T11:43:04.273" v="2156" actId="208"/>
          <ac:picMkLst>
            <pc:docMk/>
            <pc:sldMk cId="3826647313" sldId="705"/>
            <ac:picMk id="7" creationId="{6FFA8486-4915-4774-7833-7856BA41B49C}"/>
          </ac:picMkLst>
        </pc:picChg>
      </pc:sldChg>
      <pc:sldChg chg="addSp delSp modSp add mod">
        <pc:chgData name="Yoel Kortick" userId="167978f5-7f40-4909-85d5-d4149554ad4e" providerId="ADAL" clId="{D2E538D8-B548-49F9-A53B-5D1DD076EEEC}" dt="2023-08-18T12:51:02.584" v="3678" actId="478"/>
        <pc:sldMkLst>
          <pc:docMk/>
          <pc:sldMk cId="57332723" sldId="706"/>
        </pc:sldMkLst>
        <pc:spChg chg="add del">
          <ac:chgData name="Yoel Kortick" userId="167978f5-7f40-4909-85d5-d4149554ad4e" providerId="ADAL" clId="{D2E538D8-B548-49F9-A53B-5D1DD076EEEC}" dt="2023-08-18T12:51:02.584" v="3678" actId="478"/>
          <ac:spMkLst>
            <pc:docMk/>
            <pc:sldMk cId="57332723" sldId="706"/>
            <ac:spMk id="3" creationId="{1EEC3019-2DBF-2204-71BC-BA22E9B7D6C8}"/>
          </ac:spMkLst>
        </pc:spChg>
        <pc:spChg chg="mod">
          <ac:chgData name="Yoel Kortick" userId="167978f5-7f40-4909-85d5-d4149554ad4e" providerId="ADAL" clId="{D2E538D8-B548-49F9-A53B-5D1DD076EEEC}" dt="2023-08-18T11:49:19.737" v="2221" actId="403"/>
          <ac:spMkLst>
            <pc:docMk/>
            <pc:sldMk cId="57332723" sldId="706"/>
            <ac:spMk id="6" creationId="{FC137B9D-CCE8-1D3B-4207-4576FC1D2AA9}"/>
          </ac:spMkLst>
        </pc:spChg>
        <pc:spChg chg="mod">
          <ac:chgData name="Yoel Kortick" userId="167978f5-7f40-4909-85d5-d4149554ad4e" providerId="ADAL" clId="{D2E538D8-B548-49F9-A53B-5D1DD076EEEC}" dt="2023-08-18T11:48:55.487" v="2216" actId="1036"/>
          <ac:spMkLst>
            <pc:docMk/>
            <pc:sldMk cId="57332723" sldId="706"/>
            <ac:spMk id="8" creationId="{6BD835CC-996B-0617-6AF9-763648A8BBB7}"/>
          </ac:spMkLst>
        </pc:spChg>
        <pc:spChg chg="del">
          <ac:chgData name="Yoel Kortick" userId="167978f5-7f40-4909-85d5-d4149554ad4e" providerId="ADAL" clId="{D2E538D8-B548-49F9-A53B-5D1DD076EEEC}" dt="2023-08-18T11:48:59.793" v="2217" actId="478"/>
          <ac:spMkLst>
            <pc:docMk/>
            <pc:sldMk cId="57332723" sldId="706"/>
            <ac:spMk id="9" creationId="{4830E9DC-AE83-4892-88BC-C7F7B5F041DC}"/>
          </ac:spMkLst>
        </pc:spChg>
        <pc:picChg chg="del">
          <ac:chgData name="Yoel Kortick" userId="167978f5-7f40-4909-85d5-d4149554ad4e" providerId="ADAL" clId="{D2E538D8-B548-49F9-A53B-5D1DD076EEEC}" dt="2023-08-18T11:48:44.354" v="2203" actId="478"/>
          <ac:picMkLst>
            <pc:docMk/>
            <pc:sldMk cId="57332723" sldId="706"/>
            <ac:picMk id="7" creationId="{6FFA8486-4915-4774-7833-7856BA41B49C}"/>
          </ac:picMkLst>
        </pc:picChg>
        <pc:picChg chg="add mod ord">
          <ac:chgData name="Yoel Kortick" userId="167978f5-7f40-4909-85d5-d4149554ad4e" providerId="ADAL" clId="{D2E538D8-B548-49F9-A53B-5D1DD076EEEC}" dt="2023-08-18T11:49:03.978" v="2218" actId="208"/>
          <ac:picMkLst>
            <pc:docMk/>
            <pc:sldMk cId="57332723" sldId="706"/>
            <ac:picMk id="10" creationId="{14CFA4BE-57FE-95A8-8116-920AC68CCAD6}"/>
          </ac:picMkLst>
        </pc:picChg>
      </pc:sldChg>
      <pc:sldChg chg="addSp delSp modSp add mod">
        <pc:chgData name="Yoel Kortick" userId="167978f5-7f40-4909-85d5-d4149554ad4e" providerId="ADAL" clId="{D2E538D8-B548-49F9-A53B-5D1DD076EEEC}" dt="2023-08-18T12:51:02.874" v="3680" actId="478"/>
        <pc:sldMkLst>
          <pc:docMk/>
          <pc:sldMk cId="3526932075" sldId="707"/>
        </pc:sldMkLst>
        <pc:spChg chg="add del">
          <ac:chgData name="Yoel Kortick" userId="167978f5-7f40-4909-85d5-d4149554ad4e" providerId="ADAL" clId="{D2E538D8-B548-49F9-A53B-5D1DD076EEEC}" dt="2023-08-18T12:51:02.874" v="3680" actId="478"/>
          <ac:spMkLst>
            <pc:docMk/>
            <pc:sldMk cId="3526932075" sldId="707"/>
            <ac:spMk id="3" creationId="{1EEC3019-2DBF-2204-71BC-BA22E9B7D6C8}"/>
          </ac:spMkLst>
        </pc:spChg>
        <pc:spChg chg="del mod">
          <ac:chgData name="Yoel Kortick" userId="167978f5-7f40-4909-85d5-d4149554ad4e" providerId="ADAL" clId="{D2E538D8-B548-49F9-A53B-5D1DD076EEEC}" dt="2023-08-18T12:16:46.247" v="2553" actId="478"/>
          <ac:spMkLst>
            <pc:docMk/>
            <pc:sldMk cId="3526932075" sldId="707"/>
            <ac:spMk id="6" creationId="{FC137B9D-CCE8-1D3B-4207-4576FC1D2AA9}"/>
          </ac:spMkLst>
        </pc:spChg>
        <pc:spChg chg="mod">
          <ac:chgData name="Yoel Kortick" userId="167978f5-7f40-4909-85d5-d4149554ad4e" providerId="ADAL" clId="{D2E538D8-B548-49F9-A53B-5D1DD076EEEC}" dt="2023-08-18T12:17:26.689" v="2572" actId="14100"/>
          <ac:spMkLst>
            <pc:docMk/>
            <pc:sldMk cId="3526932075" sldId="707"/>
            <ac:spMk id="8" creationId="{6BD835CC-996B-0617-6AF9-763648A8BBB7}"/>
          </ac:spMkLst>
        </pc:spChg>
        <pc:spChg chg="add del mod">
          <ac:chgData name="Yoel Kortick" userId="167978f5-7f40-4909-85d5-d4149554ad4e" providerId="ADAL" clId="{D2E538D8-B548-49F9-A53B-5D1DD076EEEC}" dt="2023-08-18T12:17:14.298" v="2562" actId="478"/>
          <ac:spMkLst>
            <pc:docMk/>
            <pc:sldMk cId="3526932075" sldId="707"/>
            <ac:spMk id="12" creationId="{2C989EE0-0CF6-0A6F-D998-58F0635015DA}"/>
          </ac:spMkLst>
        </pc:spChg>
        <pc:spChg chg="add del mod">
          <ac:chgData name="Yoel Kortick" userId="167978f5-7f40-4909-85d5-d4149554ad4e" providerId="ADAL" clId="{D2E538D8-B548-49F9-A53B-5D1DD076EEEC}" dt="2023-08-18T12:16:58.843" v="2558" actId="478"/>
          <ac:spMkLst>
            <pc:docMk/>
            <pc:sldMk cId="3526932075" sldId="707"/>
            <ac:spMk id="21" creationId="{3F73DC96-D1A9-DEE8-A615-CC595EF9A906}"/>
          </ac:spMkLst>
        </pc:spChg>
        <pc:spChg chg="add mod">
          <ac:chgData name="Yoel Kortick" userId="167978f5-7f40-4909-85d5-d4149554ad4e" providerId="ADAL" clId="{D2E538D8-B548-49F9-A53B-5D1DD076EEEC}" dt="2023-08-18T12:17:44.835" v="2582" actId="6549"/>
          <ac:spMkLst>
            <pc:docMk/>
            <pc:sldMk cId="3526932075" sldId="707"/>
            <ac:spMk id="22" creationId="{B354518B-452F-BC79-AC8D-2AEE8704AE1C}"/>
          </ac:spMkLst>
        </pc:spChg>
        <pc:spChg chg="add del mod">
          <ac:chgData name="Yoel Kortick" userId="167978f5-7f40-4909-85d5-d4149554ad4e" providerId="ADAL" clId="{D2E538D8-B548-49F9-A53B-5D1DD076EEEC}" dt="2023-08-18T12:16:49.702" v="2554" actId="478"/>
          <ac:spMkLst>
            <pc:docMk/>
            <pc:sldMk cId="3526932075" sldId="707"/>
            <ac:spMk id="26" creationId="{276EDD3C-B441-C623-6661-75A2260D0229}"/>
          </ac:spMkLst>
        </pc:spChg>
        <pc:picChg chg="add del mod ord">
          <ac:chgData name="Yoel Kortick" userId="167978f5-7f40-4909-85d5-d4149554ad4e" providerId="ADAL" clId="{D2E538D8-B548-49F9-A53B-5D1DD076EEEC}" dt="2023-08-18T12:13:09.840" v="2377" actId="478"/>
          <ac:picMkLst>
            <pc:docMk/>
            <pc:sldMk cId="3526932075" sldId="707"/>
            <ac:picMk id="7" creationId="{92516CE3-3B93-F9F8-1FCE-0A50E1F9F039}"/>
          </ac:picMkLst>
        </pc:picChg>
        <pc:picChg chg="del">
          <ac:chgData name="Yoel Kortick" userId="167978f5-7f40-4909-85d5-d4149554ad4e" providerId="ADAL" clId="{D2E538D8-B548-49F9-A53B-5D1DD076EEEC}" dt="2023-08-18T12:09:33.118" v="2223" actId="478"/>
          <ac:picMkLst>
            <pc:docMk/>
            <pc:sldMk cId="3526932075" sldId="707"/>
            <ac:picMk id="10" creationId="{14CFA4BE-57FE-95A8-8116-920AC68CCAD6}"/>
          </ac:picMkLst>
        </pc:picChg>
        <pc:picChg chg="add del">
          <ac:chgData name="Yoel Kortick" userId="167978f5-7f40-4909-85d5-d4149554ad4e" providerId="ADAL" clId="{D2E538D8-B548-49F9-A53B-5D1DD076EEEC}" dt="2023-08-18T12:09:53.638" v="2256" actId="22"/>
          <ac:picMkLst>
            <pc:docMk/>
            <pc:sldMk cId="3526932075" sldId="707"/>
            <ac:picMk id="11" creationId="{5BE9ADF2-32AA-2DEB-6D0D-FCE9B96E18D9}"/>
          </ac:picMkLst>
        </pc:picChg>
        <pc:picChg chg="add del mod ord">
          <ac:chgData name="Yoel Kortick" userId="167978f5-7f40-4909-85d5-d4149554ad4e" providerId="ADAL" clId="{D2E538D8-B548-49F9-A53B-5D1DD076EEEC}" dt="2023-08-18T12:17:50.552" v="2583" actId="208"/>
          <ac:picMkLst>
            <pc:docMk/>
            <pc:sldMk cId="3526932075" sldId="707"/>
            <ac:picMk id="20" creationId="{B27137E1-1AF8-FBEE-0964-88EDCDB10583}"/>
          </ac:picMkLst>
        </pc:picChg>
        <pc:cxnChg chg="add del mod">
          <ac:chgData name="Yoel Kortick" userId="167978f5-7f40-4909-85d5-d4149554ad4e" providerId="ADAL" clId="{D2E538D8-B548-49F9-A53B-5D1DD076EEEC}" dt="2023-08-18T12:17:00.812" v="2559" actId="478"/>
          <ac:cxnSpMkLst>
            <pc:docMk/>
            <pc:sldMk cId="3526932075" sldId="707"/>
            <ac:cxnSpMk id="15" creationId="{557879C0-ED08-8425-EA70-47A1B0CF0312}"/>
          </ac:cxnSpMkLst>
        </pc:cxnChg>
        <pc:cxnChg chg="add del mod">
          <ac:chgData name="Yoel Kortick" userId="167978f5-7f40-4909-85d5-d4149554ad4e" providerId="ADAL" clId="{D2E538D8-B548-49F9-A53B-5D1DD076EEEC}" dt="2023-08-18T12:17:04.445" v="2560" actId="478"/>
          <ac:cxnSpMkLst>
            <pc:docMk/>
            <pc:sldMk cId="3526932075" sldId="707"/>
            <ac:cxnSpMk id="16" creationId="{E5E7B14F-D170-0335-77A5-0CF361688C6D}"/>
          </ac:cxnSpMkLst>
        </pc:cxnChg>
        <pc:cxnChg chg="add mod">
          <ac:chgData name="Yoel Kortick" userId="167978f5-7f40-4909-85d5-d4149554ad4e" providerId="ADAL" clId="{D2E538D8-B548-49F9-A53B-5D1DD076EEEC}" dt="2023-08-18T12:17:41.832" v="2581" actId="1036"/>
          <ac:cxnSpMkLst>
            <pc:docMk/>
            <pc:sldMk cId="3526932075" sldId="707"/>
            <ac:cxnSpMk id="23" creationId="{3DD8DFB9-8D84-E018-BB2E-F3117B5857D1}"/>
          </ac:cxnSpMkLst>
        </pc:cxnChg>
        <pc:cxnChg chg="add mod">
          <ac:chgData name="Yoel Kortick" userId="167978f5-7f40-4909-85d5-d4149554ad4e" providerId="ADAL" clId="{D2E538D8-B548-49F9-A53B-5D1DD076EEEC}" dt="2023-08-18T12:17:41.832" v="2581" actId="1036"/>
          <ac:cxnSpMkLst>
            <pc:docMk/>
            <pc:sldMk cId="3526932075" sldId="707"/>
            <ac:cxnSpMk id="24" creationId="{701BAB1E-4C7B-3AB1-41EA-058FDEAD709C}"/>
          </ac:cxnSpMkLst>
        </pc:cxnChg>
      </pc:sldChg>
      <pc:sldChg chg="addSp delSp modSp add del mod">
        <pc:chgData name="Yoel Kortick" userId="167978f5-7f40-4909-85d5-d4149554ad4e" providerId="ADAL" clId="{D2E538D8-B548-49F9-A53B-5D1DD076EEEC}" dt="2023-08-18T12:17:57.149" v="2584" actId="47"/>
        <pc:sldMkLst>
          <pc:docMk/>
          <pc:sldMk cId="2350502274" sldId="708"/>
        </pc:sldMkLst>
        <pc:spChg chg="del">
          <ac:chgData name="Yoel Kortick" userId="167978f5-7f40-4909-85d5-d4149554ad4e" providerId="ADAL" clId="{D2E538D8-B548-49F9-A53B-5D1DD076EEEC}" dt="2023-08-18T12:14:51.307" v="2390" actId="478"/>
          <ac:spMkLst>
            <pc:docMk/>
            <pc:sldMk cId="2350502274" sldId="708"/>
            <ac:spMk id="6" creationId="{FC137B9D-CCE8-1D3B-4207-4576FC1D2AA9}"/>
          </ac:spMkLst>
        </pc:spChg>
        <pc:spChg chg="add del mod">
          <ac:chgData name="Yoel Kortick" userId="167978f5-7f40-4909-85d5-d4149554ad4e" providerId="ADAL" clId="{D2E538D8-B548-49F9-A53B-5D1DD076EEEC}" dt="2023-08-18T12:14:56.902" v="2391" actId="478"/>
          <ac:spMkLst>
            <pc:docMk/>
            <pc:sldMk cId="2350502274" sldId="708"/>
            <ac:spMk id="7" creationId="{87ADE958-B763-E7DE-D29C-826359EC907A}"/>
          </ac:spMkLst>
        </pc:spChg>
        <pc:picChg chg="del ord">
          <ac:chgData name="Yoel Kortick" userId="167978f5-7f40-4909-85d5-d4149554ad4e" providerId="ADAL" clId="{D2E538D8-B548-49F9-A53B-5D1DD076EEEC}" dt="2023-08-18T12:15:09.599" v="2392" actId="478"/>
          <ac:picMkLst>
            <pc:docMk/>
            <pc:sldMk cId="2350502274" sldId="708"/>
            <ac:picMk id="20" creationId="{B27137E1-1AF8-FBEE-0964-88EDCDB10583}"/>
          </ac:picMkLst>
        </pc:picChg>
      </pc:sldChg>
      <pc:sldChg chg="addSp delSp modSp add mod">
        <pc:chgData name="Yoel Kortick" userId="167978f5-7f40-4909-85d5-d4149554ad4e" providerId="ADAL" clId="{D2E538D8-B548-49F9-A53B-5D1DD076EEEC}" dt="2023-08-18T14:19:33.142" v="6754" actId="20577"/>
        <pc:sldMkLst>
          <pc:docMk/>
          <pc:sldMk cId="2996094099" sldId="709"/>
        </pc:sldMkLst>
        <pc:spChg chg="mod">
          <ac:chgData name="Yoel Kortick" userId="167978f5-7f40-4909-85d5-d4149554ad4e" providerId="ADAL" clId="{D2E538D8-B548-49F9-A53B-5D1DD076EEEC}" dt="2023-08-18T12:52:19.669" v="3736"/>
          <ac:spMkLst>
            <pc:docMk/>
            <pc:sldMk cId="2996094099" sldId="709"/>
            <ac:spMk id="2" creationId="{FEDFB40A-FD68-C90C-FC94-AB562EC8C5F8}"/>
          </ac:spMkLst>
        </pc:spChg>
        <pc:spChg chg="add del mod">
          <ac:chgData name="Yoel Kortick" userId="167978f5-7f40-4909-85d5-d4149554ad4e" providerId="ADAL" clId="{D2E538D8-B548-49F9-A53B-5D1DD076EEEC}" dt="2023-08-18T12:52:19.669" v="3736"/>
          <ac:spMkLst>
            <pc:docMk/>
            <pc:sldMk cId="2996094099" sldId="709"/>
            <ac:spMk id="3" creationId="{1EEC3019-2DBF-2204-71BC-BA22E9B7D6C8}"/>
          </ac:spMkLst>
        </pc:spChg>
        <pc:spChg chg="mod">
          <ac:chgData name="Yoel Kortick" userId="167978f5-7f40-4909-85d5-d4149554ad4e" providerId="ADAL" clId="{D2E538D8-B548-49F9-A53B-5D1DD076EEEC}" dt="2023-08-18T14:19:33.142" v="6754" actId="20577"/>
          <ac:spMkLst>
            <pc:docMk/>
            <pc:sldMk cId="2996094099" sldId="709"/>
            <ac:spMk id="6" creationId="{FC137B9D-CCE8-1D3B-4207-4576FC1D2AA9}"/>
          </ac:spMkLst>
        </pc:spChg>
        <pc:spChg chg="del">
          <ac:chgData name="Yoel Kortick" userId="167978f5-7f40-4909-85d5-d4149554ad4e" providerId="ADAL" clId="{D2E538D8-B548-49F9-A53B-5D1DD076EEEC}" dt="2023-08-18T12:13:33.959" v="2385" actId="478"/>
          <ac:spMkLst>
            <pc:docMk/>
            <pc:sldMk cId="2996094099" sldId="709"/>
            <ac:spMk id="8" creationId="{6BD835CC-996B-0617-6AF9-763648A8BBB7}"/>
          </ac:spMkLst>
        </pc:spChg>
        <pc:spChg chg="add del">
          <ac:chgData name="Yoel Kortick" userId="167978f5-7f40-4909-85d5-d4149554ad4e" providerId="ADAL" clId="{D2E538D8-B548-49F9-A53B-5D1DD076EEEC}" dt="2023-08-18T12:21:44.214" v="2734" actId="11529"/>
          <ac:spMkLst>
            <pc:docMk/>
            <pc:sldMk cId="2996094099" sldId="709"/>
            <ac:spMk id="9" creationId="{FE7941FF-2FBD-D71F-097D-B0AA0050D2B2}"/>
          </ac:spMkLst>
        </pc:spChg>
        <pc:spChg chg="add">
          <ac:chgData name="Yoel Kortick" userId="167978f5-7f40-4909-85d5-d4149554ad4e" providerId="ADAL" clId="{D2E538D8-B548-49F9-A53B-5D1DD076EEEC}" dt="2023-08-18T12:21:48.996" v="2735" actId="11529"/>
          <ac:spMkLst>
            <pc:docMk/>
            <pc:sldMk cId="2996094099" sldId="709"/>
            <ac:spMk id="10" creationId="{BC9CFCB8-DB03-373B-124C-DD3E3A8EEA43}"/>
          </ac:spMkLst>
        </pc:spChg>
        <pc:spChg chg="del">
          <ac:chgData name="Yoel Kortick" userId="167978f5-7f40-4909-85d5-d4149554ad4e" providerId="ADAL" clId="{D2E538D8-B548-49F9-A53B-5D1DD076EEEC}" dt="2023-08-18T12:13:31.664" v="2382" actId="478"/>
          <ac:spMkLst>
            <pc:docMk/>
            <pc:sldMk cId="2996094099" sldId="709"/>
            <ac:spMk id="12" creationId="{2C989EE0-0CF6-0A6F-D998-58F0635015DA}"/>
          </ac:spMkLst>
        </pc:spChg>
        <pc:picChg chg="add mod ord">
          <ac:chgData name="Yoel Kortick" userId="167978f5-7f40-4909-85d5-d4149554ad4e" providerId="ADAL" clId="{D2E538D8-B548-49F9-A53B-5D1DD076EEEC}" dt="2023-08-18T12:21:37.264" v="2732" actId="167"/>
          <ac:picMkLst>
            <pc:docMk/>
            <pc:sldMk cId="2996094099" sldId="709"/>
            <ac:picMk id="7" creationId="{70AEDB24-8522-F2A2-2910-9B60232EF029}"/>
          </ac:picMkLst>
        </pc:picChg>
        <pc:picChg chg="del">
          <ac:chgData name="Yoel Kortick" userId="167978f5-7f40-4909-85d5-d4149554ad4e" providerId="ADAL" clId="{D2E538D8-B548-49F9-A53B-5D1DD076EEEC}" dt="2023-08-18T12:13:28.878" v="2381" actId="478"/>
          <ac:picMkLst>
            <pc:docMk/>
            <pc:sldMk cId="2996094099" sldId="709"/>
            <ac:picMk id="20" creationId="{B27137E1-1AF8-FBEE-0964-88EDCDB10583}"/>
          </ac:picMkLst>
        </pc:picChg>
        <pc:cxnChg chg="del">
          <ac:chgData name="Yoel Kortick" userId="167978f5-7f40-4909-85d5-d4149554ad4e" providerId="ADAL" clId="{D2E538D8-B548-49F9-A53B-5D1DD076EEEC}" dt="2023-08-18T12:13:33.189" v="2384" actId="478"/>
          <ac:cxnSpMkLst>
            <pc:docMk/>
            <pc:sldMk cId="2996094099" sldId="709"/>
            <ac:cxnSpMk id="15" creationId="{557879C0-ED08-8425-EA70-47A1B0CF0312}"/>
          </ac:cxnSpMkLst>
        </pc:cxnChg>
        <pc:cxnChg chg="del">
          <ac:chgData name="Yoel Kortick" userId="167978f5-7f40-4909-85d5-d4149554ad4e" providerId="ADAL" clId="{D2E538D8-B548-49F9-A53B-5D1DD076EEEC}" dt="2023-08-18T12:13:32.353" v="2383" actId="478"/>
          <ac:cxnSpMkLst>
            <pc:docMk/>
            <pc:sldMk cId="2996094099" sldId="709"/>
            <ac:cxnSpMk id="16" creationId="{E5E7B14F-D170-0335-77A5-0CF361688C6D}"/>
          </ac:cxnSpMkLst>
        </pc:cxnChg>
      </pc:sldChg>
      <pc:sldChg chg="addSp delSp modSp add mod">
        <pc:chgData name="Yoel Kortick" userId="167978f5-7f40-4909-85d5-d4149554ad4e" providerId="ADAL" clId="{D2E538D8-B548-49F9-A53B-5D1DD076EEEC}" dt="2023-08-18T12:51:02.728" v="3679" actId="478"/>
        <pc:sldMkLst>
          <pc:docMk/>
          <pc:sldMk cId="871470340" sldId="710"/>
        </pc:sldMkLst>
        <pc:spChg chg="add del">
          <ac:chgData name="Yoel Kortick" userId="167978f5-7f40-4909-85d5-d4149554ad4e" providerId="ADAL" clId="{D2E538D8-B548-49F9-A53B-5D1DD076EEEC}" dt="2023-08-18T12:51:02.728" v="3679" actId="478"/>
          <ac:spMkLst>
            <pc:docMk/>
            <pc:sldMk cId="871470340" sldId="710"/>
            <ac:spMk id="3" creationId="{1EEC3019-2DBF-2204-71BC-BA22E9B7D6C8}"/>
          </ac:spMkLst>
        </pc:spChg>
        <pc:spChg chg="add del mod">
          <ac:chgData name="Yoel Kortick" userId="167978f5-7f40-4909-85d5-d4149554ad4e" providerId="ADAL" clId="{D2E538D8-B548-49F9-A53B-5D1DD076EEEC}" dt="2023-08-18T12:15:50.722" v="2443"/>
          <ac:spMkLst>
            <pc:docMk/>
            <pc:sldMk cId="871470340" sldId="710"/>
            <ac:spMk id="5" creationId="{B50775C6-EC9C-7A19-5DD5-96421FCAA38C}"/>
          </ac:spMkLst>
        </pc:spChg>
        <pc:spChg chg="mod">
          <ac:chgData name="Yoel Kortick" userId="167978f5-7f40-4909-85d5-d4149554ad4e" providerId="ADAL" clId="{D2E538D8-B548-49F9-A53B-5D1DD076EEEC}" dt="2023-08-18T12:16:30.270" v="2549" actId="14100"/>
          <ac:spMkLst>
            <pc:docMk/>
            <pc:sldMk cId="871470340" sldId="710"/>
            <ac:spMk id="6" creationId="{FC137B9D-CCE8-1D3B-4207-4576FC1D2AA9}"/>
          </ac:spMkLst>
        </pc:spChg>
        <pc:spChg chg="add del mod">
          <ac:chgData name="Yoel Kortick" userId="167978f5-7f40-4909-85d5-d4149554ad4e" providerId="ADAL" clId="{D2E538D8-B548-49F9-A53B-5D1DD076EEEC}" dt="2023-08-18T12:15:50.722" v="2443"/>
          <ac:spMkLst>
            <pc:docMk/>
            <pc:sldMk cId="871470340" sldId="710"/>
            <ac:spMk id="7" creationId="{8F182CD3-1C44-21C1-95E5-08E7B8BB60E3}"/>
          </ac:spMkLst>
        </pc:spChg>
        <pc:spChg chg="del">
          <ac:chgData name="Yoel Kortick" userId="167978f5-7f40-4909-85d5-d4149554ad4e" providerId="ADAL" clId="{D2E538D8-B548-49F9-A53B-5D1DD076EEEC}" dt="2023-08-18T12:15:33.001" v="2395" actId="478"/>
          <ac:spMkLst>
            <pc:docMk/>
            <pc:sldMk cId="871470340" sldId="710"/>
            <ac:spMk id="8" creationId="{6BD835CC-996B-0617-6AF9-763648A8BBB7}"/>
          </ac:spMkLst>
        </pc:spChg>
        <pc:picChg chg="del">
          <ac:chgData name="Yoel Kortick" userId="167978f5-7f40-4909-85d5-d4149554ad4e" providerId="ADAL" clId="{D2E538D8-B548-49F9-A53B-5D1DD076EEEC}" dt="2023-08-18T12:15:33.001" v="2395" actId="478"/>
          <ac:picMkLst>
            <pc:docMk/>
            <pc:sldMk cId="871470340" sldId="710"/>
            <ac:picMk id="10" creationId="{14CFA4BE-57FE-95A8-8116-920AC68CCAD6}"/>
          </ac:picMkLst>
        </pc:picChg>
        <pc:cxnChg chg="add del mod">
          <ac:chgData name="Yoel Kortick" userId="167978f5-7f40-4909-85d5-d4149554ad4e" providerId="ADAL" clId="{D2E538D8-B548-49F9-A53B-5D1DD076EEEC}" dt="2023-08-18T12:15:50.722" v="2443"/>
          <ac:cxnSpMkLst>
            <pc:docMk/>
            <pc:sldMk cId="871470340" sldId="710"/>
            <ac:cxnSpMk id="9" creationId="{9D6DB306-72A8-E436-9CD0-87DB3741A96C}"/>
          </ac:cxnSpMkLst>
        </pc:cxnChg>
        <pc:cxnChg chg="add del mod">
          <ac:chgData name="Yoel Kortick" userId="167978f5-7f40-4909-85d5-d4149554ad4e" providerId="ADAL" clId="{D2E538D8-B548-49F9-A53B-5D1DD076EEEC}" dt="2023-08-18T12:15:50.722" v="2443"/>
          <ac:cxnSpMkLst>
            <pc:docMk/>
            <pc:sldMk cId="871470340" sldId="710"/>
            <ac:cxnSpMk id="11" creationId="{B3C263FC-66A3-9AD7-7066-D6960F1C0845}"/>
          </ac:cxnSpMkLst>
        </pc:cxnChg>
      </pc:sldChg>
      <pc:sldChg chg="modSp add mod">
        <pc:chgData name="Yoel Kortick" userId="167978f5-7f40-4909-85d5-d4149554ad4e" providerId="ADAL" clId="{D2E538D8-B548-49F9-A53B-5D1DD076EEEC}" dt="2023-08-18T12:52:19.669" v="3736"/>
        <pc:sldMkLst>
          <pc:docMk/>
          <pc:sldMk cId="2583079210" sldId="711"/>
        </pc:sldMkLst>
        <pc:spChg chg="mod">
          <ac:chgData name="Yoel Kortick" userId="167978f5-7f40-4909-85d5-d4149554ad4e" providerId="ADAL" clId="{D2E538D8-B548-49F9-A53B-5D1DD076EEEC}" dt="2023-08-18T12:52:19.669" v="3736"/>
          <ac:spMkLst>
            <pc:docMk/>
            <pc:sldMk cId="2583079210" sldId="711"/>
            <ac:spMk id="3" creationId="{C0DC44FE-FE73-18C6-BA0D-39ADF9F4DAF5}"/>
          </ac:spMkLst>
        </pc:spChg>
      </pc:sldChg>
      <pc:sldChg chg="addSp delSp modSp add mod">
        <pc:chgData name="Yoel Kortick" userId="167978f5-7f40-4909-85d5-d4149554ad4e" providerId="ADAL" clId="{D2E538D8-B548-49F9-A53B-5D1DD076EEEC}" dt="2023-08-18T12:52:19.669" v="3736"/>
        <pc:sldMkLst>
          <pc:docMk/>
          <pc:sldMk cId="3142257827" sldId="712"/>
        </pc:sldMkLst>
        <pc:spChg chg="mod">
          <ac:chgData name="Yoel Kortick" userId="167978f5-7f40-4909-85d5-d4149554ad4e" providerId="ADAL" clId="{D2E538D8-B548-49F9-A53B-5D1DD076EEEC}" dt="2023-08-18T12:52:19.669" v="3736"/>
          <ac:spMkLst>
            <pc:docMk/>
            <pc:sldMk cId="3142257827" sldId="712"/>
            <ac:spMk id="2" creationId="{FEDFB40A-FD68-C90C-FC94-AB562EC8C5F8}"/>
          </ac:spMkLst>
        </pc:spChg>
        <pc:spChg chg="add del mod">
          <ac:chgData name="Yoel Kortick" userId="167978f5-7f40-4909-85d5-d4149554ad4e" providerId="ADAL" clId="{D2E538D8-B548-49F9-A53B-5D1DD076EEEC}" dt="2023-08-18T12:52:19.669" v="3736"/>
          <ac:spMkLst>
            <pc:docMk/>
            <pc:sldMk cId="3142257827" sldId="712"/>
            <ac:spMk id="3" creationId="{1EEC3019-2DBF-2204-71BC-BA22E9B7D6C8}"/>
          </ac:spMkLst>
        </pc:spChg>
        <pc:spChg chg="mod">
          <ac:chgData name="Yoel Kortick" userId="167978f5-7f40-4909-85d5-d4149554ad4e" providerId="ADAL" clId="{D2E538D8-B548-49F9-A53B-5D1DD076EEEC}" dt="2023-08-18T12:32:32.560" v="2994" actId="20577"/>
          <ac:spMkLst>
            <pc:docMk/>
            <pc:sldMk cId="3142257827" sldId="712"/>
            <ac:spMk id="6" creationId="{FC137B9D-CCE8-1D3B-4207-4576FC1D2AA9}"/>
          </ac:spMkLst>
        </pc:spChg>
        <pc:spChg chg="mod">
          <ac:chgData name="Yoel Kortick" userId="167978f5-7f40-4909-85d5-d4149554ad4e" providerId="ADAL" clId="{D2E538D8-B548-49F9-A53B-5D1DD076EEEC}" dt="2023-08-18T12:31:27.954" v="2873" actId="14100"/>
          <ac:spMkLst>
            <pc:docMk/>
            <pc:sldMk cId="3142257827" sldId="712"/>
            <ac:spMk id="10" creationId="{BC9CFCB8-DB03-373B-124C-DD3E3A8EEA43}"/>
          </ac:spMkLst>
        </pc:spChg>
        <pc:spChg chg="add mod">
          <ac:chgData name="Yoel Kortick" userId="167978f5-7f40-4909-85d5-d4149554ad4e" providerId="ADAL" clId="{D2E538D8-B548-49F9-A53B-5D1DD076EEEC}" dt="2023-08-18T12:31:35.928" v="2875" actId="14100"/>
          <ac:spMkLst>
            <pc:docMk/>
            <pc:sldMk cId="3142257827" sldId="712"/>
            <ac:spMk id="12" creationId="{9FD8A695-0307-E74E-1B65-9F8D89D3AE5B}"/>
          </ac:spMkLst>
        </pc:spChg>
        <pc:spChg chg="add mod">
          <ac:chgData name="Yoel Kortick" userId="167978f5-7f40-4909-85d5-d4149554ad4e" providerId="ADAL" clId="{D2E538D8-B548-49F9-A53B-5D1DD076EEEC}" dt="2023-08-18T12:32:12.302" v="2957" actId="20577"/>
          <ac:spMkLst>
            <pc:docMk/>
            <pc:sldMk cId="3142257827" sldId="712"/>
            <ac:spMk id="14" creationId="{7249FF74-FA28-C7E5-EF4F-2E9B0EC410AA}"/>
          </ac:spMkLst>
        </pc:spChg>
        <pc:picChg chg="del">
          <ac:chgData name="Yoel Kortick" userId="167978f5-7f40-4909-85d5-d4149554ad4e" providerId="ADAL" clId="{D2E538D8-B548-49F9-A53B-5D1DD076EEEC}" dt="2023-08-18T12:31:02.985" v="2867" actId="478"/>
          <ac:picMkLst>
            <pc:docMk/>
            <pc:sldMk cId="3142257827" sldId="712"/>
            <ac:picMk id="7" creationId="{70AEDB24-8522-F2A2-2910-9B60232EF029}"/>
          </ac:picMkLst>
        </pc:picChg>
        <pc:picChg chg="add del">
          <ac:chgData name="Yoel Kortick" userId="167978f5-7f40-4909-85d5-d4149554ad4e" providerId="ADAL" clId="{D2E538D8-B548-49F9-A53B-5D1DD076EEEC}" dt="2023-08-18T12:31:05.276" v="2869" actId="22"/>
          <ac:picMkLst>
            <pc:docMk/>
            <pc:sldMk cId="3142257827" sldId="712"/>
            <ac:picMk id="8" creationId="{BD7565F8-7E0D-3D12-9CEF-4C553418AC38}"/>
          </ac:picMkLst>
        </pc:picChg>
        <pc:picChg chg="add mod ord">
          <ac:chgData name="Yoel Kortick" userId="167978f5-7f40-4909-85d5-d4149554ad4e" providerId="ADAL" clId="{D2E538D8-B548-49F9-A53B-5D1DD076EEEC}" dt="2023-08-18T12:31:38.359" v="2876" actId="208"/>
          <ac:picMkLst>
            <pc:docMk/>
            <pc:sldMk cId="3142257827" sldId="712"/>
            <ac:picMk id="11" creationId="{04EA9287-5281-D6A6-D9D9-70CEFED4C0F1}"/>
          </ac:picMkLst>
        </pc:picChg>
        <pc:cxnChg chg="add mod">
          <ac:chgData name="Yoel Kortick" userId="167978f5-7f40-4909-85d5-d4149554ad4e" providerId="ADAL" clId="{D2E538D8-B548-49F9-A53B-5D1DD076EEEC}" dt="2023-08-18T12:32:46.700" v="2998" actId="14100"/>
          <ac:cxnSpMkLst>
            <pc:docMk/>
            <pc:sldMk cId="3142257827" sldId="712"/>
            <ac:cxnSpMk id="15" creationId="{9C5CDFA0-9A36-76CC-1E23-086CF281E784}"/>
          </ac:cxnSpMkLst>
        </pc:cxnChg>
        <pc:cxnChg chg="add mod">
          <ac:chgData name="Yoel Kortick" userId="167978f5-7f40-4909-85d5-d4149554ad4e" providerId="ADAL" clId="{D2E538D8-B548-49F9-A53B-5D1DD076EEEC}" dt="2023-08-18T12:32:38.882" v="2995" actId="14100"/>
          <ac:cxnSpMkLst>
            <pc:docMk/>
            <pc:sldMk cId="3142257827" sldId="712"/>
            <ac:cxnSpMk id="16" creationId="{7CE1F413-61A8-3A9D-FBE4-0BD52780DFB7}"/>
          </ac:cxnSpMkLst>
        </pc:cxnChg>
      </pc:sldChg>
      <pc:sldChg chg="addSp delSp modSp add mod">
        <pc:chgData name="Yoel Kortick" userId="167978f5-7f40-4909-85d5-d4149554ad4e" providerId="ADAL" clId="{D2E538D8-B548-49F9-A53B-5D1DD076EEEC}" dt="2023-08-18T12:52:19.669" v="3736"/>
        <pc:sldMkLst>
          <pc:docMk/>
          <pc:sldMk cId="4138879421" sldId="713"/>
        </pc:sldMkLst>
        <pc:spChg chg="mod">
          <ac:chgData name="Yoel Kortick" userId="167978f5-7f40-4909-85d5-d4149554ad4e" providerId="ADAL" clId="{D2E538D8-B548-49F9-A53B-5D1DD076EEEC}" dt="2023-08-18T12:52:19.669" v="3736"/>
          <ac:spMkLst>
            <pc:docMk/>
            <pc:sldMk cId="4138879421" sldId="713"/>
            <ac:spMk id="2" creationId="{FEDFB40A-FD68-C90C-FC94-AB562EC8C5F8}"/>
          </ac:spMkLst>
        </pc:spChg>
        <pc:spChg chg="add del mod">
          <ac:chgData name="Yoel Kortick" userId="167978f5-7f40-4909-85d5-d4149554ad4e" providerId="ADAL" clId="{D2E538D8-B548-49F9-A53B-5D1DD076EEEC}" dt="2023-08-18T12:52:19.669" v="3736"/>
          <ac:spMkLst>
            <pc:docMk/>
            <pc:sldMk cId="4138879421" sldId="713"/>
            <ac:spMk id="3" creationId="{1EEC3019-2DBF-2204-71BC-BA22E9B7D6C8}"/>
          </ac:spMkLst>
        </pc:spChg>
        <pc:spChg chg="mod">
          <ac:chgData name="Yoel Kortick" userId="167978f5-7f40-4909-85d5-d4149554ad4e" providerId="ADAL" clId="{D2E538D8-B548-49F9-A53B-5D1DD076EEEC}" dt="2023-08-18T12:39:26.416" v="3354" actId="20577"/>
          <ac:spMkLst>
            <pc:docMk/>
            <pc:sldMk cId="4138879421" sldId="713"/>
            <ac:spMk id="6" creationId="{FC137B9D-CCE8-1D3B-4207-4576FC1D2AA9}"/>
          </ac:spMkLst>
        </pc:spChg>
        <pc:spChg chg="add mod">
          <ac:chgData name="Yoel Kortick" userId="167978f5-7f40-4909-85d5-d4149554ad4e" providerId="ADAL" clId="{D2E538D8-B548-49F9-A53B-5D1DD076EEEC}" dt="2023-08-18T12:41:24.600" v="3596" actId="1076"/>
          <ac:spMkLst>
            <pc:docMk/>
            <pc:sldMk cId="4138879421" sldId="713"/>
            <ac:spMk id="8" creationId="{6BE36915-D89C-52BD-8E11-E72B6B34C849}"/>
          </ac:spMkLst>
        </pc:spChg>
        <pc:spChg chg="mod">
          <ac:chgData name="Yoel Kortick" userId="167978f5-7f40-4909-85d5-d4149554ad4e" providerId="ADAL" clId="{D2E538D8-B548-49F9-A53B-5D1DD076EEEC}" dt="2023-08-18T12:39:47.561" v="3377" actId="14100"/>
          <ac:spMkLst>
            <pc:docMk/>
            <pc:sldMk cId="4138879421" sldId="713"/>
            <ac:spMk id="10" creationId="{BC9CFCB8-DB03-373B-124C-DD3E3A8EEA43}"/>
          </ac:spMkLst>
        </pc:spChg>
        <pc:spChg chg="mod">
          <ac:chgData name="Yoel Kortick" userId="167978f5-7f40-4909-85d5-d4149554ad4e" providerId="ADAL" clId="{D2E538D8-B548-49F9-A53B-5D1DD076EEEC}" dt="2023-08-18T12:40:07.225" v="3392" actId="14100"/>
          <ac:spMkLst>
            <pc:docMk/>
            <pc:sldMk cId="4138879421" sldId="713"/>
            <ac:spMk id="14" creationId="{7249FF74-FA28-C7E5-EF4F-2E9B0EC410AA}"/>
          </ac:spMkLst>
        </pc:spChg>
        <pc:picChg chg="add mod ord">
          <ac:chgData name="Yoel Kortick" userId="167978f5-7f40-4909-85d5-d4149554ad4e" providerId="ADAL" clId="{D2E538D8-B548-49F9-A53B-5D1DD076EEEC}" dt="2023-08-18T12:39:38.502" v="3375" actId="167"/>
          <ac:picMkLst>
            <pc:docMk/>
            <pc:sldMk cId="4138879421" sldId="713"/>
            <ac:picMk id="7" creationId="{8BFABBC7-EF6D-D80A-FB14-204678B305E3}"/>
          </ac:picMkLst>
        </pc:picChg>
        <pc:picChg chg="del">
          <ac:chgData name="Yoel Kortick" userId="167978f5-7f40-4909-85d5-d4149554ad4e" providerId="ADAL" clId="{D2E538D8-B548-49F9-A53B-5D1DD076EEEC}" dt="2023-08-18T12:34:44.477" v="3000" actId="478"/>
          <ac:picMkLst>
            <pc:docMk/>
            <pc:sldMk cId="4138879421" sldId="713"/>
            <ac:picMk id="11" creationId="{04EA9287-5281-D6A6-D9D9-70CEFED4C0F1}"/>
          </ac:picMkLst>
        </pc:picChg>
        <pc:cxnChg chg="add mod">
          <ac:chgData name="Yoel Kortick" userId="167978f5-7f40-4909-85d5-d4149554ad4e" providerId="ADAL" clId="{D2E538D8-B548-49F9-A53B-5D1DD076EEEC}" dt="2023-08-18T12:41:29.793" v="3598" actId="14100"/>
          <ac:cxnSpMkLst>
            <pc:docMk/>
            <pc:sldMk cId="4138879421" sldId="713"/>
            <ac:cxnSpMk id="9" creationId="{2F15523D-5079-AC76-9123-CE9A20A50A50}"/>
          </ac:cxnSpMkLst>
        </pc:cxnChg>
        <pc:cxnChg chg="add mod">
          <ac:chgData name="Yoel Kortick" userId="167978f5-7f40-4909-85d5-d4149554ad4e" providerId="ADAL" clId="{D2E538D8-B548-49F9-A53B-5D1DD076EEEC}" dt="2023-08-18T12:41:43.339" v="3602" actId="1036"/>
          <ac:cxnSpMkLst>
            <pc:docMk/>
            <pc:sldMk cId="4138879421" sldId="713"/>
            <ac:cxnSpMk id="11" creationId="{6DE4A79E-A7A2-46D0-B764-968FE75B4459}"/>
          </ac:cxnSpMkLst>
        </pc:cxnChg>
        <pc:cxnChg chg="mod">
          <ac:chgData name="Yoel Kortick" userId="167978f5-7f40-4909-85d5-d4149554ad4e" providerId="ADAL" clId="{D2E538D8-B548-49F9-A53B-5D1DD076EEEC}" dt="2023-08-18T12:40:14.659" v="3400" actId="1036"/>
          <ac:cxnSpMkLst>
            <pc:docMk/>
            <pc:sldMk cId="4138879421" sldId="713"/>
            <ac:cxnSpMk id="15" creationId="{9C5CDFA0-9A36-76CC-1E23-086CF281E784}"/>
          </ac:cxnSpMkLst>
        </pc:cxnChg>
        <pc:cxnChg chg="mod">
          <ac:chgData name="Yoel Kortick" userId="167978f5-7f40-4909-85d5-d4149554ad4e" providerId="ADAL" clId="{D2E538D8-B548-49F9-A53B-5D1DD076EEEC}" dt="2023-08-18T12:40:22.914" v="3402" actId="14100"/>
          <ac:cxnSpMkLst>
            <pc:docMk/>
            <pc:sldMk cId="4138879421" sldId="713"/>
            <ac:cxnSpMk id="16" creationId="{7CE1F413-61A8-3A9D-FBE4-0BD52780DFB7}"/>
          </ac:cxnSpMkLst>
        </pc:cxnChg>
      </pc:sldChg>
      <pc:sldChg chg="addSp delSp modSp add mod">
        <pc:chgData name="Yoel Kortick" userId="167978f5-7f40-4909-85d5-d4149554ad4e" providerId="ADAL" clId="{D2E538D8-B548-49F9-A53B-5D1DD076EEEC}" dt="2023-08-20T06:15:30.071" v="7250" actId="20577"/>
        <pc:sldMkLst>
          <pc:docMk/>
          <pc:sldMk cId="1631739187" sldId="714"/>
        </pc:sldMkLst>
        <pc:spChg chg="add del">
          <ac:chgData name="Yoel Kortick" userId="167978f5-7f40-4909-85d5-d4149554ad4e" providerId="ADAL" clId="{D2E538D8-B548-49F9-A53B-5D1DD076EEEC}" dt="2023-08-18T12:51:01.317" v="3671" actId="478"/>
          <ac:spMkLst>
            <pc:docMk/>
            <pc:sldMk cId="1631739187" sldId="714"/>
            <ac:spMk id="3" creationId="{1EEC3019-2DBF-2204-71BC-BA22E9B7D6C8}"/>
          </ac:spMkLst>
        </pc:spChg>
        <pc:spChg chg="mod">
          <ac:chgData name="Yoel Kortick" userId="167978f5-7f40-4909-85d5-d4149554ad4e" providerId="ADAL" clId="{D2E538D8-B548-49F9-A53B-5D1DD076EEEC}" dt="2023-08-20T06:15:30.071" v="7250" actId="20577"/>
          <ac:spMkLst>
            <pc:docMk/>
            <pc:sldMk cId="1631739187" sldId="714"/>
            <ac:spMk id="6" creationId="{FC137B9D-CCE8-1D3B-4207-4576FC1D2AA9}"/>
          </ac:spMkLst>
        </pc:spChg>
      </pc:sldChg>
      <pc:sldChg chg="add del">
        <pc:chgData name="Yoel Kortick" userId="167978f5-7f40-4909-85d5-d4149554ad4e" providerId="ADAL" clId="{D2E538D8-B548-49F9-A53B-5D1DD076EEEC}" dt="2023-08-18T12:51:03.625" v="3685"/>
        <pc:sldMkLst>
          <pc:docMk/>
          <pc:sldMk cId="143851653" sldId="715"/>
        </pc:sldMkLst>
      </pc:sldChg>
      <pc:sldChg chg="modSp add mod">
        <pc:chgData name="Yoel Kortick" userId="167978f5-7f40-4909-85d5-d4149554ad4e" providerId="ADAL" clId="{D2E538D8-B548-49F9-A53B-5D1DD076EEEC}" dt="2023-08-18T12:53:53.365" v="3749"/>
        <pc:sldMkLst>
          <pc:docMk/>
          <pc:sldMk cId="2361637751" sldId="715"/>
        </pc:sldMkLst>
        <pc:spChg chg="mod">
          <ac:chgData name="Yoel Kortick" userId="167978f5-7f40-4909-85d5-d4149554ad4e" providerId="ADAL" clId="{D2E538D8-B548-49F9-A53B-5D1DD076EEEC}" dt="2023-08-18T12:53:53.365" v="3749"/>
          <ac:spMkLst>
            <pc:docMk/>
            <pc:sldMk cId="2361637751" sldId="715"/>
            <ac:spMk id="3" creationId="{C0DC44FE-FE73-18C6-BA0D-39ADF9F4DAF5}"/>
          </ac:spMkLst>
        </pc:spChg>
      </pc:sldChg>
      <pc:sldChg chg="addSp delSp add del mod">
        <pc:chgData name="Yoel Kortick" userId="167978f5-7f40-4909-85d5-d4149554ad4e" providerId="ADAL" clId="{D2E538D8-B548-49F9-A53B-5D1DD076EEEC}" dt="2023-08-18T12:51:03.625" v="3685"/>
        <pc:sldMkLst>
          <pc:docMk/>
          <pc:sldMk cId="828097230" sldId="716"/>
        </pc:sldMkLst>
        <pc:spChg chg="add del">
          <ac:chgData name="Yoel Kortick" userId="167978f5-7f40-4909-85d5-d4149554ad4e" providerId="ADAL" clId="{D2E538D8-B548-49F9-A53B-5D1DD076EEEC}" dt="2023-08-18T12:51:03.308" v="3683" actId="478"/>
          <ac:spMkLst>
            <pc:docMk/>
            <pc:sldMk cId="828097230" sldId="716"/>
            <ac:spMk id="3" creationId="{1EEC3019-2DBF-2204-71BC-BA22E9B7D6C8}"/>
          </ac:spMkLst>
        </pc:spChg>
      </pc:sldChg>
      <pc:sldChg chg="delSp modSp add mod">
        <pc:chgData name="Yoel Kortick" userId="167978f5-7f40-4909-85d5-d4149554ad4e" providerId="ADAL" clId="{D2E538D8-B548-49F9-A53B-5D1DD076EEEC}" dt="2023-08-18T14:20:09.720" v="6765" actId="20577"/>
        <pc:sldMkLst>
          <pc:docMk/>
          <pc:sldMk cId="3463319704" sldId="716"/>
        </pc:sldMkLst>
        <pc:spChg chg="mod">
          <ac:chgData name="Yoel Kortick" userId="167978f5-7f40-4909-85d5-d4149554ad4e" providerId="ADAL" clId="{D2E538D8-B548-49F9-A53B-5D1DD076EEEC}" dt="2023-08-18T12:54:35.130" v="3756" actId="20577"/>
          <ac:spMkLst>
            <pc:docMk/>
            <pc:sldMk cId="3463319704" sldId="716"/>
            <ac:spMk id="2" creationId="{FEDFB40A-FD68-C90C-FC94-AB562EC8C5F8}"/>
          </ac:spMkLst>
        </pc:spChg>
        <pc:spChg chg="mod">
          <ac:chgData name="Yoel Kortick" userId="167978f5-7f40-4909-85d5-d4149554ad4e" providerId="ADAL" clId="{D2E538D8-B548-49F9-A53B-5D1DD076EEEC}" dt="2023-08-18T12:53:53.365" v="3749"/>
          <ac:spMkLst>
            <pc:docMk/>
            <pc:sldMk cId="3463319704" sldId="716"/>
            <ac:spMk id="3" creationId="{1EEC3019-2DBF-2204-71BC-BA22E9B7D6C8}"/>
          </ac:spMkLst>
        </pc:spChg>
        <pc:spChg chg="mod">
          <ac:chgData name="Yoel Kortick" userId="167978f5-7f40-4909-85d5-d4149554ad4e" providerId="ADAL" clId="{D2E538D8-B548-49F9-A53B-5D1DD076EEEC}" dt="2023-08-18T14:20:09.720" v="6765" actId="20577"/>
          <ac:spMkLst>
            <pc:docMk/>
            <pc:sldMk cId="3463319704" sldId="716"/>
            <ac:spMk id="6" creationId="{FC137B9D-CCE8-1D3B-4207-4576FC1D2AA9}"/>
          </ac:spMkLst>
        </pc:spChg>
        <pc:spChg chg="del">
          <ac:chgData name="Yoel Kortick" userId="167978f5-7f40-4909-85d5-d4149554ad4e" providerId="ADAL" clId="{D2E538D8-B548-49F9-A53B-5D1DD076EEEC}" dt="2023-08-18T13:04:36.842" v="4124" actId="478"/>
          <ac:spMkLst>
            <pc:docMk/>
            <pc:sldMk cId="3463319704" sldId="716"/>
            <ac:spMk id="8" creationId="{6BD835CC-996B-0617-6AF9-763648A8BBB7}"/>
          </ac:spMkLst>
        </pc:spChg>
        <pc:spChg chg="del">
          <ac:chgData name="Yoel Kortick" userId="167978f5-7f40-4909-85d5-d4149554ad4e" providerId="ADAL" clId="{D2E538D8-B548-49F9-A53B-5D1DD076EEEC}" dt="2023-08-18T13:04:42.965" v="4126" actId="478"/>
          <ac:spMkLst>
            <pc:docMk/>
            <pc:sldMk cId="3463319704" sldId="716"/>
            <ac:spMk id="9" creationId="{4830E9DC-AE83-4892-88BC-C7F7B5F041DC}"/>
          </ac:spMkLst>
        </pc:spChg>
        <pc:picChg chg="del">
          <ac:chgData name="Yoel Kortick" userId="167978f5-7f40-4909-85d5-d4149554ad4e" providerId="ADAL" clId="{D2E538D8-B548-49F9-A53B-5D1DD076EEEC}" dt="2023-08-18T13:02:15.932" v="3757" actId="478"/>
          <ac:picMkLst>
            <pc:docMk/>
            <pc:sldMk cId="3463319704" sldId="716"/>
            <ac:picMk id="7" creationId="{6FFA8486-4915-4774-7833-7856BA41B49C}"/>
          </ac:picMkLst>
        </pc:picChg>
      </pc:sldChg>
      <pc:sldChg chg="addSp modSp add mod">
        <pc:chgData name="Yoel Kortick" userId="167978f5-7f40-4909-85d5-d4149554ad4e" providerId="ADAL" clId="{D2E538D8-B548-49F9-A53B-5D1DD076EEEC}" dt="2023-08-18T14:20:31.434" v="6774" actId="20577"/>
        <pc:sldMkLst>
          <pc:docMk/>
          <pc:sldMk cId="1853750022" sldId="717"/>
        </pc:sldMkLst>
        <pc:spChg chg="mod">
          <ac:chgData name="Yoel Kortick" userId="167978f5-7f40-4909-85d5-d4149554ad4e" providerId="ADAL" clId="{D2E538D8-B548-49F9-A53B-5D1DD076EEEC}" dt="2023-08-18T14:20:31.434" v="6774" actId="20577"/>
          <ac:spMkLst>
            <pc:docMk/>
            <pc:sldMk cId="1853750022" sldId="717"/>
            <ac:spMk id="6" creationId="{FC137B9D-CCE8-1D3B-4207-4576FC1D2AA9}"/>
          </ac:spMkLst>
        </pc:spChg>
        <pc:spChg chg="add">
          <ac:chgData name="Yoel Kortick" userId="167978f5-7f40-4909-85d5-d4149554ad4e" providerId="ADAL" clId="{D2E538D8-B548-49F9-A53B-5D1DD076EEEC}" dt="2023-08-18T13:07:11.511" v="4291" actId="11529"/>
          <ac:spMkLst>
            <pc:docMk/>
            <pc:sldMk cId="1853750022" sldId="717"/>
            <ac:spMk id="8" creationId="{F6779797-EAF0-4C60-779A-E08866CEFD0D}"/>
          </ac:spMkLst>
        </pc:spChg>
        <pc:spChg chg="add">
          <ac:chgData name="Yoel Kortick" userId="167978f5-7f40-4909-85d5-d4149554ad4e" providerId="ADAL" clId="{D2E538D8-B548-49F9-A53B-5D1DD076EEEC}" dt="2023-08-18T13:07:16.568" v="4292" actId="11529"/>
          <ac:spMkLst>
            <pc:docMk/>
            <pc:sldMk cId="1853750022" sldId="717"/>
            <ac:spMk id="9" creationId="{43C69FAF-6E4E-1846-8F66-AA1B0FEB7FE9}"/>
          </ac:spMkLst>
        </pc:spChg>
        <pc:spChg chg="add mod">
          <ac:chgData name="Yoel Kortick" userId="167978f5-7f40-4909-85d5-d4149554ad4e" providerId="ADAL" clId="{D2E538D8-B548-49F9-A53B-5D1DD076EEEC}" dt="2023-08-18T13:08:06.017" v="4406" actId="14100"/>
          <ac:spMkLst>
            <pc:docMk/>
            <pc:sldMk cId="1853750022" sldId="717"/>
            <ac:spMk id="10" creationId="{4C0F10FF-7E47-C0D6-FCFB-6C9F8C4B8579}"/>
          </ac:spMkLst>
        </pc:spChg>
        <pc:picChg chg="add mod">
          <ac:chgData name="Yoel Kortick" userId="167978f5-7f40-4909-85d5-d4149554ad4e" providerId="ADAL" clId="{D2E538D8-B548-49F9-A53B-5D1DD076EEEC}" dt="2023-08-18T13:07:06.219" v="4290" actId="208"/>
          <ac:picMkLst>
            <pc:docMk/>
            <pc:sldMk cId="1853750022" sldId="717"/>
            <ac:picMk id="7" creationId="{08590473-445E-8B22-EA58-EBC47FE6781A}"/>
          </ac:picMkLst>
        </pc:picChg>
      </pc:sldChg>
      <pc:sldChg chg="delSp modSp add mod">
        <pc:chgData name="Yoel Kortick" userId="167978f5-7f40-4909-85d5-d4149554ad4e" providerId="ADAL" clId="{D2E538D8-B548-49F9-A53B-5D1DD076EEEC}" dt="2023-08-18T13:11:33.603" v="4689" actId="14100"/>
        <pc:sldMkLst>
          <pc:docMk/>
          <pc:sldMk cId="2728154078" sldId="718"/>
        </pc:sldMkLst>
        <pc:spChg chg="mod">
          <ac:chgData name="Yoel Kortick" userId="167978f5-7f40-4909-85d5-d4149554ad4e" providerId="ADAL" clId="{D2E538D8-B548-49F9-A53B-5D1DD076EEEC}" dt="2023-08-18T13:11:33.603" v="4689" actId="14100"/>
          <ac:spMkLst>
            <pc:docMk/>
            <pc:sldMk cId="2728154078" sldId="718"/>
            <ac:spMk id="6" creationId="{FC137B9D-CCE8-1D3B-4207-4576FC1D2AA9}"/>
          </ac:spMkLst>
        </pc:spChg>
        <pc:spChg chg="del">
          <ac:chgData name="Yoel Kortick" userId="167978f5-7f40-4909-85d5-d4149554ad4e" providerId="ADAL" clId="{D2E538D8-B548-49F9-A53B-5D1DD076EEEC}" dt="2023-08-18T13:11:11.061" v="4685" actId="478"/>
          <ac:spMkLst>
            <pc:docMk/>
            <pc:sldMk cId="2728154078" sldId="718"/>
            <ac:spMk id="8" creationId="{F6779797-EAF0-4C60-779A-E08866CEFD0D}"/>
          </ac:spMkLst>
        </pc:spChg>
        <pc:spChg chg="del">
          <ac:chgData name="Yoel Kortick" userId="167978f5-7f40-4909-85d5-d4149554ad4e" providerId="ADAL" clId="{D2E538D8-B548-49F9-A53B-5D1DD076EEEC}" dt="2023-08-18T13:11:14.691" v="4686" actId="478"/>
          <ac:spMkLst>
            <pc:docMk/>
            <pc:sldMk cId="2728154078" sldId="718"/>
            <ac:spMk id="9" creationId="{43C69FAF-6E4E-1846-8F66-AA1B0FEB7FE9}"/>
          </ac:spMkLst>
        </pc:spChg>
        <pc:spChg chg="del">
          <ac:chgData name="Yoel Kortick" userId="167978f5-7f40-4909-85d5-d4149554ad4e" providerId="ADAL" clId="{D2E538D8-B548-49F9-A53B-5D1DD076EEEC}" dt="2023-08-18T13:11:14.691" v="4686" actId="478"/>
          <ac:spMkLst>
            <pc:docMk/>
            <pc:sldMk cId="2728154078" sldId="718"/>
            <ac:spMk id="10" creationId="{4C0F10FF-7E47-C0D6-FCFB-6C9F8C4B8579}"/>
          </ac:spMkLst>
        </pc:spChg>
        <pc:picChg chg="del">
          <ac:chgData name="Yoel Kortick" userId="167978f5-7f40-4909-85d5-d4149554ad4e" providerId="ADAL" clId="{D2E538D8-B548-49F9-A53B-5D1DD076EEEC}" dt="2023-08-18T13:09:02.629" v="4525" actId="478"/>
          <ac:picMkLst>
            <pc:docMk/>
            <pc:sldMk cId="2728154078" sldId="718"/>
            <ac:picMk id="7" creationId="{08590473-445E-8B22-EA58-EBC47FE6781A}"/>
          </ac:picMkLst>
        </pc:picChg>
      </pc:sldChg>
      <pc:sldChg chg="addSp modSp add mod">
        <pc:chgData name="Yoel Kortick" userId="167978f5-7f40-4909-85d5-d4149554ad4e" providerId="ADAL" clId="{D2E538D8-B548-49F9-A53B-5D1DD076EEEC}" dt="2023-08-18T13:13:47.996" v="4699" actId="1035"/>
        <pc:sldMkLst>
          <pc:docMk/>
          <pc:sldMk cId="2689582850" sldId="719"/>
        </pc:sldMkLst>
        <pc:spChg chg="mod">
          <ac:chgData name="Yoel Kortick" userId="167978f5-7f40-4909-85d5-d4149554ad4e" providerId="ADAL" clId="{D2E538D8-B548-49F9-A53B-5D1DD076EEEC}" dt="2023-08-18T13:13:33.372" v="4693" actId="14100"/>
          <ac:spMkLst>
            <pc:docMk/>
            <pc:sldMk cId="2689582850" sldId="719"/>
            <ac:spMk id="6" creationId="{FC137B9D-CCE8-1D3B-4207-4576FC1D2AA9}"/>
          </ac:spMkLst>
        </pc:spChg>
        <pc:spChg chg="add mod">
          <ac:chgData name="Yoel Kortick" userId="167978f5-7f40-4909-85d5-d4149554ad4e" providerId="ADAL" clId="{D2E538D8-B548-49F9-A53B-5D1DD076EEEC}" dt="2023-08-18T13:13:47.996" v="4699" actId="1035"/>
          <ac:spMkLst>
            <pc:docMk/>
            <pc:sldMk cId="2689582850" sldId="719"/>
            <ac:spMk id="8" creationId="{DA8D8078-54C1-2342-194A-132B2763C925}"/>
          </ac:spMkLst>
        </pc:spChg>
        <pc:picChg chg="add mod">
          <ac:chgData name="Yoel Kortick" userId="167978f5-7f40-4909-85d5-d4149554ad4e" providerId="ADAL" clId="{D2E538D8-B548-49F9-A53B-5D1DD076EEEC}" dt="2023-08-18T13:13:37.683" v="4696" actId="1076"/>
          <ac:picMkLst>
            <pc:docMk/>
            <pc:sldMk cId="2689582850" sldId="719"/>
            <ac:picMk id="7" creationId="{2B45A1D0-35CB-A89E-30CF-35656A858B2E}"/>
          </ac:picMkLst>
        </pc:picChg>
      </pc:sldChg>
      <pc:sldChg chg="addSp delSp modSp add mod">
        <pc:chgData name="Yoel Kortick" userId="167978f5-7f40-4909-85d5-d4149554ad4e" providerId="ADAL" clId="{D2E538D8-B548-49F9-A53B-5D1DD076EEEC}" dt="2023-08-18T14:21:36.397" v="6908" actId="1037"/>
        <pc:sldMkLst>
          <pc:docMk/>
          <pc:sldMk cId="1865385424" sldId="720"/>
        </pc:sldMkLst>
        <pc:spChg chg="add mod">
          <ac:chgData name="Yoel Kortick" userId="167978f5-7f40-4909-85d5-d4149554ad4e" providerId="ADAL" clId="{D2E538D8-B548-49F9-A53B-5D1DD076EEEC}" dt="2023-08-18T14:21:20.514" v="6809" actId="14100"/>
          <ac:spMkLst>
            <pc:docMk/>
            <pc:sldMk cId="1865385424" sldId="720"/>
            <ac:spMk id="5" creationId="{DC10496C-13F1-C931-0B3E-15E8B9DBF5B8}"/>
          </ac:spMkLst>
        </pc:spChg>
        <pc:spChg chg="mod">
          <ac:chgData name="Yoel Kortick" userId="167978f5-7f40-4909-85d5-d4149554ad4e" providerId="ADAL" clId="{D2E538D8-B548-49F9-A53B-5D1DD076EEEC}" dt="2023-08-18T13:14:05.393" v="4703" actId="20577"/>
          <ac:spMkLst>
            <pc:docMk/>
            <pc:sldMk cId="1865385424" sldId="720"/>
            <ac:spMk id="6" creationId="{FC137B9D-CCE8-1D3B-4207-4576FC1D2AA9}"/>
          </ac:spMkLst>
        </pc:spChg>
        <pc:spChg chg="del">
          <ac:chgData name="Yoel Kortick" userId="167978f5-7f40-4909-85d5-d4149554ad4e" providerId="ADAL" clId="{D2E538D8-B548-49F9-A53B-5D1DD076EEEC}" dt="2023-08-18T13:14:44.787" v="4708" actId="478"/>
          <ac:spMkLst>
            <pc:docMk/>
            <pc:sldMk cId="1865385424" sldId="720"/>
            <ac:spMk id="8" creationId="{DA8D8078-54C1-2342-194A-132B2763C925}"/>
          </ac:spMkLst>
        </pc:spChg>
        <pc:spChg chg="add del mod">
          <ac:chgData name="Yoel Kortick" userId="167978f5-7f40-4909-85d5-d4149554ad4e" providerId="ADAL" clId="{D2E538D8-B548-49F9-A53B-5D1DD076EEEC}" dt="2023-08-18T14:21:23.245" v="6810" actId="478"/>
          <ac:spMkLst>
            <pc:docMk/>
            <pc:sldMk cId="1865385424" sldId="720"/>
            <ac:spMk id="12" creationId="{2E476140-8ABF-6D0A-B6D7-FBFE038E7BE7}"/>
          </ac:spMkLst>
        </pc:spChg>
        <pc:spChg chg="add">
          <ac:chgData name="Yoel Kortick" userId="167978f5-7f40-4909-85d5-d4149554ad4e" providerId="ADAL" clId="{D2E538D8-B548-49F9-A53B-5D1DD076EEEC}" dt="2023-08-18T13:15:15.786" v="4825" actId="11529"/>
          <ac:spMkLst>
            <pc:docMk/>
            <pc:sldMk cId="1865385424" sldId="720"/>
            <ac:spMk id="14" creationId="{14F752F9-01D9-82A6-F33F-20A1DDAFECBD}"/>
          </ac:spMkLst>
        </pc:spChg>
        <pc:spChg chg="add mod">
          <ac:chgData name="Yoel Kortick" userId="167978f5-7f40-4909-85d5-d4149554ad4e" providerId="ADAL" clId="{D2E538D8-B548-49F9-A53B-5D1DD076EEEC}" dt="2023-08-18T13:26:56.196" v="4878" actId="313"/>
          <ac:spMkLst>
            <pc:docMk/>
            <pc:sldMk cId="1865385424" sldId="720"/>
            <ac:spMk id="15" creationId="{4CBF9FF4-CDB8-1B40-8A18-9EAF9A0EB9EC}"/>
          </ac:spMkLst>
        </pc:spChg>
        <pc:picChg chg="del">
          <ac:chgData name="Yoel Kortick" userId="167978f5-7f40-4909-85d5-d4149554ad4e" providerId="ADAL" clId="{D2E538D8-B548-49F9-A53B-5D1DD076EEEC}" dt="2023-08-18T13:14:18" v="4704" actId="478"/>
          <ac:picMkLst>
            <pc:docMk/>
            <pc:sldMk cId="1865385424" sldId="720"/>
            <ac:picMk id="7" creationId="{2B45A1D0-35CB-A89E-30CF-35656A858B2E}"/>
          </ac:picMkLst>
        </pc:picChg>
        <pc:picChg chg="add del">
          <ac:chgData name="Yoel Kortick" userId="167978f5-7f40-4909-85d5-d4149554ad4e" providerId="ADAL" clId="{D2E538D8-B548-49F9-A53B-5D1DD076EEEC}" dt="2023-08-18T13:14:22.347" v="4706" actId="22"/>
          <ac:picMkLst>
            <pc:docMk/>
            <pc:sldMk cId="1865385424" sldId="720"/>
            <ac:picMk id="9" creationId="{BE984F4B-DB2D-ACEC-355A-3A98E6FC25B4}"/>
          </ac:picMkLst>
        </pc:picChg>
        <pc:picChg chg="add mod">
          <ac:chgData name="Yoel Kortick" userId="167978f5-7f40-4909-85d5-d4149554ad4e" providerId="ADAL" clId="{D2E538D8-B548-49F9-A53B-5D1DD076EEEC}" dt="2023-08-18T13:14:48.558" v="4709" actId="208"/>
          <ac:picMkLst>
            <pc:docMk/>
            <pc:sldMk cId="1865385424" sldId="720"/>
            <ac:picMk id="11" creationId="{F8C66D94-F7C6-8422-80C0-57ECFF3AF264}"/>
          </ac:picMkLst>
        </pc:picChg>
        <pc:cxnChg chg="add mod">
          <ac:chgData name="Yoel Kortick" userId="167978f5-7f40-4909-85d5-d4149554ad4e" providerId="ADAL" clId="{D2E538D8-B548-49F9-A53B-5D1DD076EEEC}" dt="2023-08-18T14:21:36.397" v="6908" actId="1037"/>
          <ac:cxnSpMkLst>
            <pc:docMk/>
            <pc:sldMk cId="1865385424" sldId="720"/>
            <ac:cxnSpMk id="7" creationId="{F824E1D7-4ACC-AEDE-A0DE-068AFD245CA4}"/>
          </ac:cxnSpMkLst>
        </pc:cxnChg>
        <pc:cxnChg chg="add mod">
          <ac:chgData name="Yoel Kortick" userId="167978f5-7f40-4909-85d5-d4149554ad4e" providerId="ADAL" clId="{D2E538D8-B548-49F9-A53B-5D1DD076EEEC}" dt="2023-08-18T13:27:08.355" v="4880" actId="14100"/>
          <ac:cxnSpMkLst>
            <pc:docMk/>
            <pc:sldMk cId="1865385424" sldId="720"/>
            <ac:cxnSpMk id="16" creationId="{2FB7E551-3AF8-2D6B-5019-2544E4864C3A}"/>
          </ac:cxnSpMkLst>
        </pc:cxnChg>
        <pc:cxnChg chg="add del mod">
          <ac:chgData name="Yoel Kortick" userId="167978f5-7f40-4909-85d5-d4149554ad4e" providerId="ADAL" clId="{D2E538D8-B548-49F9-A53B-5D1DD076EEEC}" dt="2023-08-18T13:27:10.197" v="4881" actId="478"/>
          <ac:cxnSpMkLst>
            <pc:docMk/>
            <pc:sldMk cId="1865385424" sldId="720"/>
            <ac:cxnSpMk id="17" creationId="{862E2224-E0E1-832C-C49A-47905C039120}"/>
          </ac:cxnSpMkLst>
        </pc:cxnChg>
      </pc:sldChg>
      <pc:sldChg chg="delSp modSp add mod">
        <pc:chgData name="Yoel Kortick" userId="167978f5-7f40-4909-85d5-d4149554ad4e" providerId="ADAL" clId="{D2E538D8-B548-49F9-A53B-5D1DD076EEEC}" dt="2023-08-18T13:32:15.595" v="5380" actId="255"/>
        <pc:sldMkLst>
          <pc:docMk/>
          <pc:sldMk cId="887252644" sldId="721"/>
        </pc:sldMkLst>
        <pc:spChg chg="mod">
          <ac:chgData name="Yoel Kortick" userId="167978f5-7f40-4909-85d5-d4149554ad4e" providerId="ADAL" clId="{D2E538D8-B548-49F9-A53B-5D1DD076EEEC}" dt="2023-08-18T13:32:15.595" v="5380" actId="255"/>
          <ac:spMkLst>
            <pc:docMk/>
            <pc:sldMk cId="887252644" sldId="721"/>
            <ac:spMk id="6" creationId="{FC137B9D-CCE8-1D3B-4207-4576FC1D2AA9}"/>
          </ac:spMkLst>
        </pc:spChg>
        <pc:spChg chg="del">
          <ac:chgData name="Yoel Kortick" userId="167978f5-7f40-4909-85d5-d4149554ad4e" providerId="ADAL" clId="{D2E538D8-B548-49F9-A53B-5D1DD076EEEC}" dt="2023-08-18T13:28:22.981" v="5052" actId="478"/>
          <ac:spMkLst>
            <pc:docMk/>
            <pc:sldMk cId="887252644" sldId="721"/>
            <ac:spMk id="12" creationId="{2E476140-8ABF-6D0A-B6D7-FBFE038E7BE7}"/>
          </ac:spMkLst>
        </pc:spChg>
        <pc:spChg chg="del">
          <ac:chgData name="Yoel Kortick" userId="167978f5-7f40-4909-85d5-d4149554ad4e" providerId="ADAL" clId="{D2E538D8-B548-49F9-A53B-5D1DD076EEEC}" dt="2023-08-18T13:28:22.981" v="5052" actId="478"/>
          <ac:spMkLst>
            <pc:docMk/>
            <pc:sldMk cId="887252644" sldId="721"/>
            <ac:spMk id="14" creationId="{14F752F9-01D9-82A6-F33F-20A1DDAFECBD}"/>
          </ac:spMkLst>
        </pc:spChg>
        <pc:spChg chg="del">
          <ac:chgData name="Yoel Kortick" userId="167978f5-7f40-4909-85d5-d4149554ad4e" providerId="ADAL" clId="{D2E538D8-B548-49F9-A53B-5D1DD076EEEC}" dt="2023-08-18T13:28:22.981" v="5052" actId="478"/>
          <ac:spMkLst>
            <pc:docMk/>
            <pc:sldMk cId="887252644" sldId="721"/>
            <ac:spMk id="15" creationId="{4CBF9FF4-CDB8-1B40-8A18-9EAF9A0EB9EC}"/>
          </ac:spMkLst>
        </pc:spChg>
        <pc:picChg chg="del">
          <ac:chgData name="Yoel Kortick" userId="167978f5-7f40-4909-85d5-d4149554ad4e" providerId="ADAL" clId="{D2E538D8-B548-49F9-A53B-5D1DD076EEEC}" dt="2023-08-18T13:28:22.981" v="5052" actId="478"/>
          <ac:picMkLst>
            <pc:docMk/>
            <pc:sldMk cId="887252644" sldId="721"/>
            <ac:picMk id="11" creationId="{F8C66D94-F7C6-8422-80C0-57ECFF3AF264}"/>
          </ac:picMkLst>
        </pc:picChg>
        <pc:cxnChg chg="del">
          <ac:chgData name="Yoel Kortick" userId="167978f5-7f40-4909-85d5-d4149554ad4e" providerId="ADAL" clId="{D2E538D8-B548-49F9-A53B-5D1DD076EEEC}" dt="2023-08-18T13:28:22.981" v="5052" actId="478"/>
          <ac:cxnSpMkLst>
            <pc:docMk/>
            <pc:sldMk cId="887252644" sldId="721"/>
            <ac:cxnSpMk id="16" creationId="{2FB7E551-3AF8-2D6B-5019-2544E4864C3A}"/>
          </ac:cxnSpMkLst>
        </pc:cxnChg>
      </pc:sldChg>
      <pc:sldChg chg="addSp delSp modSp add mod ord">
        <pc:chgData name="Yoel Kortick" userId="167978f5-7f40-4909-85d5-d4149554ad4e" providerId="ADAL" clId="{D2E538D8-B548-49F9-A53B-5D1DD076EEEC}" dt="2023-08-18T13:42:32.388" v="5565" actId="1036"/>
        <pc:sldMkLst>
          <pc:docMk/>
          <pc:sldMk cId="2248536251" sldId="722"/>
        </pc:sldMkLst>
        <pc:spChg chg="mod">
          <ac:chgData name="Yoel Kortick" userId="167978f5-7f40-4909-85d5-d4149554ad4e" providerId="ADAL" clId="{D2E538D8-B548-49F9-A53B-5D1DD076EEEC}" dt="2023-08-18T13:39:30.919" v="5458" actId="20577"/>
          <ac:spMkLst>
            <pc:docMk/>
            <pc:sldMk cId="2248536251" sldId="722"/>
            <ac:spMk id="6" creationId="{FC137B9D-CCE8-1D3B-4207-4576FC1D2AA9}"/>
          </ac:spMkLst>
        </pc:spChg>
        <pc:spChg chg="del">
          <ac:chgData name="Yoel Kortick" userId="167978f5-7f40-4909-85d5-d4149554ad4e" providerId="ADAL" clId="{D2E538D8-B548-49F9-A53B-5D1DD076EEEC}" dt="2023-08-18T13:41:10.632" v="5459" actId="478"/>
          <ac:spMkLst>
            <pc:docMk/>
            <pc:sldMk cId="2248536251" sldId="722"/>
            <ac:spMk id="12" creationId="{2E476140-8ABF-6D0A-B6D7-FBFE038E7BE7}"/>
          </ac:spMkLst>
        </pc:spChg>
        <pc:spChg chg="mod">
          <ac:chgData name="Yoel Kortick" userId="167978f5-7f40-4909-85d5-d4149554ad4e" providerId="ADAL" clId="{D2E538D8-B548-49F9-A53B-5D1DD076EEEC}" dt="2023-08-18T13:41:24.391" v="5469" actId="14100"/>
          <ac:spMkLst>
            <pc:docMk/>
            <pc:sldMk cId="2248536251" sldId="722"/>
            <ac:spMk id="14" creationId="{14F752F9-01D9-82A6-F33F-20A1DDAFECBD}"/>
          </ac:spMkLst>
        </pc:spChg>
        <pc:spChg chg="mod">
          <ac:chgData name="Yoel Kortick" userId="167978f5-7f40-4909-85d5-d4149554ad4e" providerId="ADAL" clId="{D2E538D8-B548-49F9-A53B-5D1DD076EEEC}" dt="2023-08-18T13:41:48.249" v="5529" actId="1076"/>
          <ac:spMkLst>
            <pc:docMk/>
            <pc:sldMk cId="2248536251" sldId="722"/>
            <ac:spMk id="15" creationId="{4CBF9FF4-CDB8-1B40-8A18-9EAF9A0EB9EC}"/>
          </ac:spMkLst>
        </pc:spChg>
        <pc:picChg chg="add mod ord">
          <ac:chgData name="Yoel Kortick" userId="167978f5-7f40-4909-85d5-d4149554ad4e" providerId="ADAL" clId="{D2E538D8-B548-49F9-A53B-5D1DD076EEEC}" dt="2023-08-18T13:42:22.305" v="5561" actId="208"/>
          <ac:picMkLst>
            <pc:docMk/>
            <pc:sldMk cId="2248536251" sldId="722"/>
            <ac:picMk id="7" creationId="{98D49E07-28C2-E86D-1DEB-77CE02B89FA6}"/>
          </ac:picMkLst>
        </pc:picChg>
        <pc:picChg chg="del">
          <ac:chgData name="Yoel Kortick" userId="167978f5-7f40-4909-85d5-d4149554ad4e" providerId="ADAL" clId="{D2E538D8-B548-49F9-A53B-5D1DD076EEEC}" dt="2023-08-18T13:41:11.877" v="5460" actId="478"/>
          <ac:picMkLst>
            <pc:docMk/>
            <pc:sldMk cId="2248536251" sldId="722"/>
            <ac:picMk id="11" creationId="{F8C66D94-F7C6-8422-80C0-57ECFF3AF264}"/>
          </ac:picMkLst>
        </pc:picChg>
        <pc:cxnChg chg="add mod">
          <ac:chgData name="Yoel Kortick" userId="167978f5-7f40-4909-85d5-d4149554ad4e" providerId="ADAL" clId="{D2E538D8-B548-49F9-A53B-5D1DD076EEEC}" dt="2023-08-18T13:42:28.257" v="5564" actId="1037"/>
          <ac:cxnSpMkLst>
            <pc:docMk/>
            <pc:sldMk cId="2248536251" sldId="722"/>
            <ac:cxnSpMk id="9" creationId="{3B32A1E5-9864-7CE7-4BB5-96A63581E7B8}"/>
          </ac:cxnSpMkLst>
        </pc:cxnChg>
        <pc:cxnChg chg="mod">
          <ac:chgData name="Yoel Kortick" userId="167978f5-7f40-4909-85d5-d4149554ad4e" providerId="ADAL" clId="{D2E538D8-B548-49F9-A53B-5D1DD076EEEC}" dt="2023-08-18T13:42:32.388" v="5565" actId="1036"/>
          <ac:cxnSpMkLst>
            <pc:docMk/>
            <pc:sldMk cId="2248536251" sldId="722"/>
            <ac:cxnSpMk id="16" creationId="{2FB7E551-3AF8-2D6B-5019-2544E4864C3A}"/>
          </ac:cxnSpMkLst>
        </pc:cxnChg>
        <pc:cxnChg chg="add">
          <ac:chgData name="Yoel Kortick" userId="167978f5-7f40-4909-85d5-d4149554ad4e" providerId="ADAL" clId="{D2E538D8-B548-49F9-A53B-5D1DD076EEEC}" dt="2023-08-18T13:42:12.438" v="5559" actId="11529"/>
          <ac:cxnSpMkLst>
            <pc:docMk/>
            <pc:sldMk cId="2248536251" sldId="722"/>
            <ac:cxnSpMk id="18" creationId="{A609B823-70DD-097A-6C47-5F03236E3CC7}"/>
          </ac:cxnSpMkLst>
        </pc:cxnChg>
      </pc:sldChg>
      <pc:sldChg chg="addSp delSp modSp add mod">
        <pc:chgData name="Yoel Kortick" userId="167978f5-7f40-4909-85d5-d4149554ad4e" providerId="ADAL" clId="{D2E538D8-B548-49F9-A53B-5D1DD076EEEC}" dt="2023-08-18T14:01:48.406" v="6065" actId="14100"/>
        <pc:sldMkLst>
          <pc:docMk/>
          <pc:sldMk cId="2077437268" sldId="723"/>
        </pc:sldMkLst>
        <pc:spChg chg="del">
          <ac:chgData name="Yoel Kortick" userId="167978f5-7f40-4909-85d5-d4149554ad4e" providerId="ADAL" clId="{D2E538D8-B548-49F9-A53B-5D1DD076EEEC}" dt="2023-08-18T13:53:33.695" v="5574" actId="478"/>
          <ac:spMkLst>
            <pc:docMk/>
            <pc:sldMk cId="2077437268" sldId="723"/>
            <ac:spMk id="6" creationId="{FC137B9D-CCE8-1D3B-4207-4576FC1D2AA9}"/>
          </ac:spMkLst>
        </pc:spChg>
        <pc:spChg chg="add del mod">
          <ac:chgData name="Yoel Kortick" userId="167978f5-7f40-4909-85d5-d4149554ad4e" providerId="ADAL" clId="{D2E538D8-B548-49F9-A53B-5D1DD076EEEC}" dt="2023-08-18T13:53:35.766" v="5575" actId="478"/>
          <ac:spMkLst>
            <pc:docMk/>
            <pc:sldMk cId="2077437268" sldId="723"/>
            <ac:spMk id="11" creationId="{A6C5EB43-E523-81A6-4DA1-073FB65DF75A}"/>
          </ac:spMkLst>
        </pc:spChg>
        <pc:spChg chg="add mod">
          <ac:chgData name="Yoel Kortick" userId="167978f5-7f40-4909-85d5-d4149554ad4e" providerId="ADAL" clId="{D2E538D8-B548-49F9-A53B-5D1DD076EEEC}" dt="2023-08-18T13:54:03.980" v="5628" actId="20577"/>
          <ac:spMkLst>
            <pc:docMk/>
            <pc:sldMk cId="2077437268" sldId="723"/>
            <ac:spMk id="12" creationId="{F83A403D-5A18-A6FB-6C25-E1FE15BAFA2F}"/>
          </ac:spMkLst>
        </pc:spChg>
        <pc:spChg chg="mod">
          <ac:chgData name="Yoel Kortick" userId="167978f5-7f40-4909-85d5-d4149554ad4e" providerId="ADAL" clId="{D2E538D8-B548-49F9-A53B-5D1DD076EEEC}" dt="2023-08-18T13:54:59.854" v="5730" actId="14100"/>
          <ac:spMkLst>
            <pc:docMk/>
            <pc:sldMk cId="2077437268" sldId="723"/>
            <ac:spMk id="14" creationId="{14F752F9-01D9-82A6-F33F-20A1DDAFECBD}"/>
          </ac:spMkLst>
        </pc:spChg>
        <pc:spChg chg="mod">
          <ac:chgData name="Yoel Kortick" userId="167978f5-7f40-4909-85d5-d4149554ad4e" providerId="ADAL" clId="{D2E538D8-B548-49F9-A53B-5D1DD076EEEC}" dt="2023-08-18T13:54:53.353" v="5727" actId="14100"/>
          <ac:spMkLst>
            <pc:docMk/>
            <pc:sldMk cId="2077437268" sldId="723"/>
            <ac:spMk id="15" creationId="{4CBF9FF4-CDB8-1B40-8A18-9EAF9A0EB9EC}"/>
          </ac:spMkLst>
        </pc:spChg>
        <pc:spChg chg="add mod">
          <ac:chgData name="Yoel Kortick" userId="167978f5-7f40-4909-85d5-d4149554ad4e" providerId="ADAL" clId="{D2E538D8-B548-49F9-A53B-5D1DD076EEEC}" dt="2023-08-18T13:54:21.915" v="5633" actId="14100"/>
          <ac:spMkLst>
            <pc:docMk/>
            <pc:sldMk cId="2077437268" sldId="723"/>
            <ac:spMk id="17" creationId="{CD010B7C-EB5C-3396-EF2E-6CEF77F94871}"/>
          </ac:spMkLst>
        </pc:spChg>
        <pc:spChg chg="add mod">
          <ac:chgData name="Yoel Kortick" userId="167978f5-7f40-4909-85d5-d4149554ad4e" providerId="ADAL" clId="{D2E538D8-B548-49F9-A53B-5D1DD076EEEC}" dt="2023-08-18T14:01:35.499" v="6060" actId="313"/>
          <ac:spMkLst>
            <pc:docMk/>
            <pc:sldMk cId="2077437268" sldId="723"/>
            <ac:spMk id="25" creationId="{67CB0C40-C2CC-5F0B-B823-943899BF878B}"/>
          </ac:spMkLst>
        </pc:spChg>
        <pc:spChg chg="add mod">
          <ac:chgData name="Yoel Kortick" userId="167978f5-7f40-4909-85d5-d4149554ad4e" providerId="ADAL" clId="{D2E538D8-B548-49F9-A53B-5D1DD076EEEC}" dt="2023-08-18T14:01:43.810" v="6063" actId="14100"/>
          <ac:spMkLst>
            <pc:docMk/>
            <pc:sldMk cId="2077437268" sldId="723"/>
            <ac:spMk id="26" creationId="{8E71D4EE-CD7E-2001-12EC-37D9EA0CE17A}"/>
          </ac:spMkLst>
        </pc:spChg>
        <pc:picChg chg="del">
          <ac:chgData name="Yoel Kortick" userId="167978f5-7f40-4909-85d5-d4149554ad4e" providerId="ADAL" clId="{D2E538D8-B548-49F9-A53B-5D1DD076EEEC}" dt="2023-08-18T13:53:12.729" v="5567" actId="478"/>
          <ac:picMkLst>
            <pc:docMk/>
            <pc:sldMk cId="2077437268" sldId="723"/>
            <ac:picMk id="7" creationId="{98D49E07-28C2-E86D-1DEB-77CE02B89FA6}"/>
          </ac:picMkLst>
        </pc:picChg>
        <pc:picChg chg="add mod ord">
          <ac:chgData name="Yoel Kortick" userId="167978f5-7f40-4909-85d5-d4149554ad4e" providerId="ADAL" clId="{D2E538D8-B548-49F9-A53B-5D1DD076EEEC}" dt="2023-08-18T13:55:09.224" v="5734" actId="208"/>
          <ac:picMkLst>
            <pc:docMk/>
            <pc:sldMk cId="2077437268" sldId="723"/>
            <ac:picMk id="8" creationId="{A0372612-A372-2DF5-CE5B-050F20C8670C}"/>
          </ac:picMkLst>
        </pc:picChg>
        <pc:cxnChg chg="del">
          <ac:chgData name="Yoel Kortick" userId="167978f5-7f40-4909-85d5-d4149554ad4e" providerId="ADAL" clId="{D2E538D8-B548-49F9-A53B-5D1DD076EEEC}" dt="2023-08-18T13:55:06.990" v="5733" actId="478"/>
          <ac:cxnSpMkLst>
            <pc:docMk/>
            <pc:sldMk cId="2077437268" sldId="723"/>
            <ac:cxnSpMk id="9" creationId="{3B32A1E5-9864-7CE7-4BB5-96A63581E7B8}"/>
          </ac:cxnSpMkLst>
        </pc:cxnChg>
        <pc:cxnChg chg="mod">
          <ac:chgData name="Yoel Kortick" userId="167978f5-7f40-4909-85d5-d4149554ad4e" providerId="ADAL" clId="{D2E538D8-B548-49F9-A53B-5D1DD076EEEC}" dt="2023-08-18T13:55:04.364" v="5732" actId="14100"/>
          <ac:cxnSpMkLst>
            <pc:docMk/>
            <pc:sldMk cId="2077437268" sldId="723"/>
            <ac:cxnSpMk id="16" creationId="{2FB7E551-3AF8-2D6B-5019-2544E4864C3A}"/>
          </ac:cxnSpMkLst>
        </pc:cxnChg>
        <pc:cxnChg chg="add mod">
          <ac:chgData name="Yoel Kortick" userId="167978f5-7f40-4909-85d5-d4149554ad4e" providerId="ADAL" clId="{D2E538D8-B548-49F9-A53B-5D1DD076EEEC}" dt="2023-08-18T13:54:28.882" v="5635" actId="14100"/>
          <ac:cxnSpMkLst>
            <pc:docMk/>
            <pc:sldMk cId="2077437268" sldId="723"/>
            <ac:cxnSpMk id="19" creationId="{C976C0E6-11CF-1B37-4C65-689F256B6270}"/>
          </ac:cxnSpMkLst>
        </pc:cxnChg>
        <pc:cxnChg chg="add mod">
          <ac:chgData name="Yoel Kortick" userId="167978f5-7f40-4909-85d5-d4149554ad4e" providerId="ADAL" clId="{D2E538D8-B548-49F9-A53B-5D1DD076EEEC}" dt="2023-08-18T13:54:25.788" v="5634" actId="14100"/>
          <ac:cxnSpMkLst>
            <pc:docMk/>
            <pc:sldMk cId="2077437268" sldId="723"/>
            <ac:cxnSpMk id="20" creationId="{49CB51A1-07E2-A3F1-F52E-1C04A9296CFC}"/>
          </ac:cxnSpMkLst>
        </pc:cxnChg>
        <pc:cxnChg chg="add mod">
          <ac:chgData name="Yoel Kortick" userId="167978f5-7f40-4909-85d5-d4149554ad4e" providerId="ADAL" clId="{D2E538D8-B548-49F9-A53B-5D1DD076EEEC}" dt="2023-08-18T14:01:48.406" v="6065" actId="14100"/>
          <ac:cxnSpMkLst>
            <pc:docMk/>
            <pc:sldMk cId="2077437268" sldId="723"/>
            <ac:cxnSpMk id="27" creationId="{C164627C-3F2D-3F14-6EB1-86E38D193BD6}"/>
          </ac:cxnSpMkLst>
        </pc:cxnChg>
      </pc:sldChg>
      <pc:sldChg chg="addSp delSp modSp add mod">
        <pc:chgData name="Yoel Kortick" userId="167978f5-7f40-4909-85d5-d4149554ad4e" providerId="ADAL" clId="{D2E538D8-B548-49F9-A53B-5D1DD076EEEC}" dt="2023-08-18T14:02:20.507" v="6154" actId="313"/>
        <pc:sldMkLst>
          <pc:docMk/>
          <pc:sldMk cId="2875742076" sldId="724"/>
        </pc:sldMkLst>
        <pc:spChg chg="mod">
          <ac:chgData name="Yoel Kortick" userId="167978f5-7f40-4909-85d5-d4149554ad4e" providerId="ADAL" clId="{D2E538D8-B548-49F9-A53B-5D1DD076EEEC}" dt="2023-08-18T14:02:20.507" v="6154" actId="313"/>
          <ac:spMkLst>
            <pc:docMk/>
            <pc:sldMk cId="2875742076" sldId="724"/>
            <ac:spMk id="6" creationId="{FC137B9D-CCE8-1D3B-4207-4576FC1D2AA9}"/>
          </ac:spMkLst>
        </pc:spChg>
        <pc:spChg chg="del">
          <ac:chgData name="Yoel Kortick" userId="167978f5-7f40-4909-85d5-d4149554ad4e" providerId="ADAL" clId="{D2E538D8-B548-49F9-A53B-5D1DD076EEEC}" dt="2023-08-18T14:00:36.062" v="5879" actId="478"/>
          <ac:spMkLst>
            <pc:docMk/>
            <pc:sldMk cId="2875742076" sldId="724"/>
            <ac:spMk id="14" creationId="{14F752F9-01D9-82A6-F33F-20A1DDAFECBD}"/>
          </ac:spMkLst>
        </pc:spChg>
        <pc:spChg chg="del">
          <ac:chgData name="Yoel Kortick" userId="167978f5-7f40-4909-85d5-d4149554ad4e" providerId="ADAL" clId="{D2E538D8-B548-49F9-A53B-5D1DD076EEEC}" dt="2023-08-18T14:00:33.356" v="5876" actId="478"/>
          <ac:spMkLst>
            <pc:docMk/>
            <pc:sldMk cId="2875742076" sldId="724"/>
            <ac:spMk id="15" creationId="{4CBF9FF4-CDB8-1B40-8A18-9EAF9A0EB9EC}"/>
          </ac:spMkLst>
        </pc:spChg>
        <pc:picChg chg="add del mod">
          <ac:chgData name="Yoel Kortick" userId="167978f5-7f40-4909-85d5-d4149554ad4e" providerId="ADAL" clId="{D2E538D8-B548-49F9-A53B-5D1DD076EEEC}" dt="2023-08-18T14:00:19.785" v="5847" actId="478"/>
          <ac:picMkLst>
            <pc:docMk/>
            <pc:sldMk cId="2875742076" sldId="724"/>
            <ac:picMk id="7" creationId="{B2F1D207-EDEA-A095-086D-3FC58E7A3003}"/>
          </ac:picMkLst>
        </pc:picChg>
        <pc:picChg chg="del">
          <ac:chgData name="Yoel Kortick" userId="167978f5-7f40-4909-85d5-d4149554ad4e" providerId="ADAL" clId="{D2E538D8-B548-49F9-A53B-5D1DD076EEEC}" dt="2023-08-18T13:53:25.179" v="5570" actId="478"/>
          <ac:picMkLst>
            <pc:docMk/>
            <pc:sldMk cId="2875742076" sldId="724"/>
            <ac:picMk id="8" creationId="{A0372612-A372-2DF5-CE5B-050F20C8670C}"/>
          </ac:picMkLst>
        </pc:picChg>
        <pc:picChg chg="add mod">
          <ac:chgData name="Yoel Kortick" userId="167978f5-7f40-4909-85d5-d4149554ad4e" providerId="ADAL" clId="{D2E538D8-B548-49F9-A53B-5D1DD076EEEC}" dt="2023-08-18T14:02:15.379" v="6151" actId="1036"/>
          <ac:picMkLst>
            <pc:docMk/>
            <pc:sldMk cId="2875742076" sldId="724"/>
            <ac:picMk id="11" creationId="{2ADA22B2-D32E-294E-B6E1-C42B081EEA14}"/>
          </ac:picMkLst>
        </pc:picChg>
        <pc:cxnChg chg="del">
          <ac:chgData name="Yoel Kortick" userId="167978f5-7f40-4909-85d5-d4149554ad4e" providerId="ADAL" clId="{D2E538D8-B548-49F9-A53B-5D1DD076EEEC}" dt="2023-08-18T14:00:34.343" v="5877" actId="478"/>
          <ac:cxnSpMkLst>
            <pc:docMk/>
            <pc:sldMk cId="2875742076" sldId="724"/>
            <ac:cxnSpMk id="9" creationId="{3B32A1E5-9864-7CE7-4BB5-96A63581E7B8}"/>
          </ac:cxnSpMkLst>
        </pc:cxnChg>
        <pc:cxnChg chg="del">
          <ac:chgData name="Yoel Kortick" userId="167978f5-7f40-4909-85d5-d4149554ad4e" providerId="ADAL" clId="{D2E538D8-B548-49F9-A53B-5D1DD076EEEC}" dt="2023-08-18T14:00:35.307" v="5878" actId="478"/>
          <ac:cxnSpMkLst>
            <pc:docMk/>
            <pc:sldMk cId="2875742076" sldId="724"/>
            <ac:cxnSpMk id="16" creationId="{2FB7E551-3AF8-2D6B-5019-2544E4864C3A}"/>
          </ac:cxnSpMkLst>
        </pc:cxnChg>
      </pc:sldChg>
      <pc:sldChg chg="addSp delSp modSp add mod">
        <pc:chgData name="Yoel Kortick" userId="167978f5-7f40-4909-85d5-d4149554ad4e" providerId="ADAL" clId="{D2E538D8-B548-49F9-A53B-5D1DD076EEEC}" dt="2023-08-18T14:04:17.855" v="6239" actId="208"/>
        <pc:sldMkLst>
          <pc:docMk/>
          <pc:sldMk cId="3379217569" sldId="725"/>
        </pc:sldMkLst>
        <pc:spChg chg="mod">
          <ac:chgData name="Yoel Kortick" userId="167978f5-7f40-4909-85d5-d4149554ad4e" providerId="ADAL" clId="{D2E538D8-B548-49F9-A53B-5D1DD076EEEC}" dt="2023-08-18T14:03:07.489" v="6217" actId="313"/>
          <ac:spMkLst>
            <pc:docMk/>
            <pc:sldMk cId="3379217569" sldId="725"/>
            <ac:spMk id="6" creationId="{FC137B9D-CCE8-1D3B-4207-4576FC1D2AA9}"/>
          </ac:spMkLst>
        </pc:spChg>
        <pc:spChg chg="add mod">
          <ac:chgData name="Yoel Kortick" userId="167978f5-7f40-4909-85d5-d4149554ad4e" providerId="ADAL" clId="{D2E538D8-B548-49F9-A53B-5D1DD076EEEC}" dt="2023-08-18T14:04:15.571" v="6238" actId="14100"/>
          <ac:spMkLst>
            <pc:docMk/>
            <pc:sldMk cId="3379217569" sldId="725"/>
            <ac:spMk id="10" creationId="{C6527867-90BD-85B3-46FC-9DF0F91663A4}"/>
          </ac:spMkLst>
        </pc:spChg>
        <pc:spChg chg="mod">
          <ac:chgData name="Yoel Kortick" userId="167978f5-7f40-4909-85d5-d4149554ad4e" providerId="ADAL" clId="{D2E538D8-B548-49F9-A53B-5D1DD076EEEC}" dt="2023-08-18T14:04:10.256" v="6236" actId="14100"/>
          <ac:spMkLst>
            <pc:docMk/>
            <pc:sldMk cId="3379217569" sldId="725"/>
            <ac:spMk id="14" creationId="{14F752F9-01D9-82A6-F33F-20A1DDAFECBD}"/>
          </ac:spMkLst>
        </pc:spChg>
        <pc:spChg chg="del">
          <ac:chgData name="Yoel Kortick" userId="167978f5-7f40-4909-85d5-d4149554ad4e" providerId="ADAL" clId="{D2E538D8-B548-49F9-A53B-5D1DD076EEEC}" dt="2023-08-18T14:03:57.031" v="6219" actId="478"/>
          <ac:spMkLst>
            <pc:docMk/>
            <pc:sldMk cId="3379217569" sldId="725"/>
            <ac:spMk id="15" creationId="{4CBF9FF4-CDB8-1B40-8A18-9EAF9A0EB9EC}"/>
          </ac:spMkLst>
        </pc:spChg>
        <pc:picChg chg="del">
          <ac:chgData name="Yoel Kortick" userId="167978f5-7f40-4909-85d5-d4149554ad4e" providerId="ADAL" clId="{D2E538D8-B548-49F9-A53B-5D1DD076EEEC}" dt="2023-08-18T14:03:10.155" v="6218" actId="478"/>
          <ac:picMkLst>
            <pc:docMk/>
            <pc:sldMk cId="3379217569" sldId="725"/>
            <ac:picMk id="7" creationId="{B2F1D207-EDEA-A095-086D-3FC58E7A3003}"/>
          </ac:picMkLst>
        </pc:picChg>
        <pc:picChg chg="add mod ord">
          <ac:chgData name="Yoel Kortick" userId="167978f5-7f40-4909-85d5-d4149554ad4e" providerId="ADAL" clId="{D2E538D8-B548-49F9-A53B-5D1DD076EEEC}" dt="2023-08-18T14:04:17.855" v="6239" actId="208"/>
          <ac:picMkLst>
            <pc:docMk/>
            <pc:sldMk cId="3379217569" sldId="725"/>
            <ac:picMk id="8" creationId="{84455EF1-1764-3CB1-31E2-167C5CB2C400}"/>
          </ac:picMkLst>
        </pc:picChg>
        <pc:cxnChg chg="del">
          <ac:chgData name="Yoel Kortick" userId="167978f5-7f40-4909-85d5-d4149554ad4e" providerId="ADAL" clId="{D2E538D8-B548-49F9-A53B-5D1DD076EEEC}" dt="2023-08-18T14:03:59.135" v="6221" actId="478"/>
          <ac:cxnSpMkLst>
            <pc:docMk/>
            <pc:sldMk cId="3379217569" sldId="725"/>
            <ac:cxnSpMk id="9" creationId="{3B32A1E5-9864-7CE7-4BB5-96A63581E7B8}"/>
          </ac:cxnSpMkLst>
        </pc:cxnChg>
        <pc:cxnChg chg="del">
          <ac:chgData name="Yoel Kortick" userId="167978f5-7f40-4909-85d5-d4149554ad4e" providerId="ADAL" clId="{D2E538D8-B548-49F9-A53B-5D1DD076EEEC}" dt="2023-08-18T14:03:58.301" v="6220" actId="478"/>
          <ac:cxnSpMkLst>
            <pc:docMk/>
            <pc:sldMk cId="3379217569" sldId="725"/>
            <ac:cxnSpMk id="16" creationId="{2FB7E551-3AF8-2D6B-5019-2544E4864C3A}"/>
          </ac:cxnSpMkLst>
        </pc:cxnChg>
      </pc:sldChg>
      <pc:sldChg chg="modSp add mod">
        <pc:chgData name="Yoel Kortick" userId="167978f5-7f40-4909-85d5-d4149554ad4e" providerId="ADAL" clId="{D2E538D8-B548-49F9-A53B-5D1DD076EEEC}" dt="2023-08-18T14:05:09.463" v="6292" actId="208"/>
        <pc:sldMkLst>
          <pc:docMk/>
          <pc:sldMk cId="1732379544" sldId="726"/>
        </pc:sldMkLst>
        <pc:spChg chg="mod">
          <ac:chgData name="Yoel Kortick" userId="167978f5-7f40-4909-85d5-d4149554ad4e" providerId="ADAL" clId="{D2E538D8-B548-49F9-A53B-5D1DD076EEEC}" dt="2023-08-18T14:04:45.716" v="6281" actId="1037"/>
          <ac:spMkLst>
            <pc:docMk/>
            <pc:sldMk cId="1732379544" sldId="726"/>
            <ac:spMk id="14" creationId="{14F752F9-01D9-82A6-F33F-20A1DDAFECBD}"/>
          </ac:spMkLst>
        </pc:spChg>
        <pc:spChg chg="mod">
          <ac:chgData name="Yoel Kortick" userId="167978f5-7f40-4909-85d5-d4149554ad4e" providerId="ADAL" clId="{D2E538D8-B548-49F9-A53B-5D1DD076EEEC}" dt="2023-08-18T14:04:52.843" v="6282" actId="1076"/>
          <ac:spMkLst>
            <pc:docMk/>
            <pc:sldMk cId="1732379544" sldId="726"/>
            <ac:spMk id="15" creationId="{4CBF9FF4-CDB8-1B40-8A18-9EAF9A0EB9EC}"/>
          </ac:spMkLst>
        </pc:spChg>
        <pc:picChg chg="mod ord">
          <ac:chgData name="Yoel Kortick" userId="167978f5-7f40-4909-85d5-d4149554ad4e" providerId="ADAL" clId="{D2E538D8-B548-49F9-A53B-5D1DD076EEEC}" dt="2023-08-18T14:05:09.463" v="6292" actId="208"/>
          <ac:picMkLst>
            <pc:docMk/>
            <pc:sldMk cId="1732379544" sldId="726"/>
            <ac:picMk id="7" creationId="{B2F1D207-EDEA-A095-086D-3FC58E7A3003}"/>
          </ac:picMkLst>
        </pc:picChg>
        <pc:cxnChg chg="mod">
          <ac:chgData name="Yoel Kortick" userId="167978f5-7f40-4909-85d5-d4149554ad4e" providerId="ADAL" clId="{D2E538D8-B548-49F9-A53B-5D1DD076EEEC}" dt="2023-08-18T14:05:07.477" v="6291" actId="14100"/>
          <ac:cxnSpMkLst>
            <pc:docMk/>
            <pc:sldMk cId="1732379544" sldId="726"/>
            <ac:cxnSpMk id="9" creationId="{3B32A1E5-9864-7CE7-4BB5-96A63581E7B8}"/>
          </ac:cxnSpMkLst>
        </pc:cxnChg>
        <pc:cxnChg chg="mod">
          <ac:chgData name="Yoel Kortick" userId="167978f5-7f40-4909-85d5-d4149554ad4e" providerId="ADAL" clId="{D2E538D8-B548-49F9-A53B-5D1DD076EEEC}" dt="2023-08-18T14:05:03.798" v="6290" actId="14100"/>
          <ac:cxnSpMkLst>
            <pc:docMk/>
            <pc:sldMk cId="1732379544" sldId="726"/>
            <ac:cxnSpMk id="16" creationId="{2FB7E551-3AF8-2D6B-5019-2544E4864C3A}"/>
          </ac:cxnSpMkLst>
        </pc:cxnChg>
      </pc:sldChg>
      <pc:sldChg chg="delSp modSp add mod">
        <pc:chgData name="Yoel Kortick" userId="167978f5-7f40-4909-85d5-d4149554ad4e" providerId="ADAL" clId="{D2E538D8-B548-49F9-A53B-5D1DD076EEEC}" dt="2023-08-18T14:07:18.567" v="6419"/>
        <pc:sldMkLst>
          <pc:docMk/>
          <pc:sldMk cId="1585920538" sldId="727"/>
        </pc:sldMkLst>
        <pc:spChg chg="mod">
          <ac:chgData name="Yoel Kortick" userId="167978f5-7f40-4909-85d5-d4149554ad4e" providerId="ADAL" clId="{D2E538D8-B548-49F9-A53B-5D1DD076EEEC}" dt="2023-08-18T14:07:18.567" v="6419"/>
          <ac:spMkLst>
            <pc:docMk/>
            <pc:sldMk cId="1585920538" sldId="727"/>
            <ac:spMk id="6" creationId="{FC137B9D-CCE8-1D3B-4207-4576FC1D2AA9}"/>
          </ac:spMkLst>
        </pc:spChg>
        <pc:spChg chg="del">
          <ac:chgData name="Yoel Kortick" userId="167978f5-7f40-4909-85d5-d4149554ad4e" providerId="ADAL" clId="{D2E538D8-B548-49F9-A53B-5D1DD076EEEC}" dt="2023-08-18T14:05:53.294" v="6411" actId="478"/>
          <ac:spMkLst>
            <pc:docMk/>
            <pc:sldMk cId="1585920538" sldId="727"/>
            <ac:spMk id="14" creationId="{14F752F9-01D9-82A6-F33F-20A1DDAFECBD}"/>
          </ac:spMkLst>
        </pc:spChg>
        <pc:spChg chg="del">
          <ac:chgData name="Yoel Kortick" userId="167978f5-7f40-4909-85d5-d4149554ad4e" providerId="ADAL" clId="{D2E538D8-B548-49F9-A53B-5D1DD076EEEC}" dt="2023-08-18T14:05:50.813" v="6408" actId="478"/>
          <ac:spMkLst>
            <pc:docMk/>
            <pc:sldMk cId="1585920538" sldId="727"/>
            <ac:spMk id="15" creationId="{4CBF9FF4-CDB8-1B40-8A18-9EAF9A0EB9EC}"/>
          </ac:spMkLst>
        </pc:spChg>
        <pc:picChg chg="del">
          <ac:chgData name="Yoel Kortick" userId="167978f5-7f40-4909-85d5-d4149554ad4e" providerId="ADAL" clId="{D2E538D8-B548-49F9-A53B-5D1DD076EEEC}" dt="2023-08-18T14:05:49.176" v="6407" actId="478"/>
          <ac:picMkLst>
            <pc:docMk/>
            <pc:sldMk cId="1585920538" sldId="727"/>
            <ac:picMk id="7" creationId="{B2F1D207-EDEA-A095-086D-3FC58E7A3003}"/>
          </ac:picMkLst>
        </pc:picChg>
        <pc:cxnChg chg="del">
          <ac:chgData name="Yoel Kortick" userId="167978f5-7f40-4909-85d5-d4149554ad4e" providerId="ADAL" clId="{D2E538D8-B548-49F9-A53B-5D1DD076EEEC}" dt="2023-08-18T14:05:51.539" v="6409" actId="478"/>
          <ac:cxnSpMkLst>
            <pc:docMk/>
            <pc:sldMk cId="1585920538" sldId="727"/>
            <ac:cxnSpMk id="9" creationId="{3B32A1E5-9864-7CE7-4BB5-96A63581E7B8}"/>
          </ac:cxnSpMkLst>
        </pc:cxnChg>
        <pc:cxnChg chg="del">
          <ac:chgData name="Yoel Kortick" userId="167978f5-7f40-4909-85d5-d4149554ad4e" providerId="ADAL" clId="{D2E538D8-B548-49F9-A53B-5D1DD076EEEC}" dt="2023-08-18T14:05:52.328" v="6410" actId="478"/>
          <ac:cxnSpMkLst>
            <pc:docMk/>
            <pc:sldMk cId="1585920538" sldId="727"/>
            <ac:cxnSpMk id="16" creationId="{2FB7E551-3AF8-2D6B-5019-2544E4864C3A}"/>
          </ac:cxnSpMkLst>
        </pc:cxnChg>
      </pc:sldChg>
      <pc:sldChg chg="addSp delSp modSp add mod">
        <pc:chgData name="Yoel Kortick" userId="167978f5-7f40-4909-85d5-d4149554ad4e" providerId="ADAL" clId="{D2E538D8-B548-49F9-A53B-5D1DD076EEEC}" dt="2023-08-18T14:13:39.459" v="6581" actId="11529"/>
        <pc:sldMkLst>
          <pc:docMk/>
          <pc:sldMk cId="2443989024" sldId="728"/>
        </pc:sldMkLst>
        <pc:spChg chg="mod">
          <ac:chgData name="Yoel Kortick" userId="167978f5-7f40-4909-85d5-d4149554ad4e" providerId="ADAL" clId="{D2E538D8-B548-49F9-A53B-5D1DD076EEEC}" dt="2023-08-18T14:13:32.467" v="6579" actId="14100"/>
          <ac:spMkLst>
            <pc:docMk/>
            <pc:sldMk cId="2443989024" sldId="728"/>
            <ac:spMk id="6" creationId="{FC137B9D-CCE8-1D3B-4207-4576FC1D2AA9}"/>
          </ac:spMkLst>
        </pc:spChg>
        <pc:spChg chg="add del">
          <ac:chgData name="Yoel Kortick" userId="167978f5-7f40-4909-85d5-d4149554ad4e" providerId="ADAL" clId="{D2E538D8-B548-49F9-A53B-5D1DD076EEEC}" dt="2023-08-18T14:13:02.070" v="6564" actId="478"/>
          <ac:spMkLst>
            <pc:docMk/>
            <pc:sldMk cId="2443989024" sldId="728"/>
            <ac:spMk id="8" creationId="{ADB1DA52-5C87-9F56-FB5C-57360B3A3563}"/>
          </ac:spMkLst>
        </pc:spChg>
        <pc:spChg chg="add del mod">
          <ac:chgData name="Yoel Kortick" userId="167978f5-7f40-4909-85d5-d4149554ad4e" providerId="ADAL" clId="{D2E538D8-B548-49F9-A53B-5D1DD076EEEC}" dt="2023-08-18T14:11:16.039" v="6481" actId="478"/>
          <ac:spMkLst>
            <pc:docMk/>
            <pc:sldMk cId="2443989024" sldId="728"/>
            <ac:spMk id="9" creationId="{5A55B340-E5D6-3AB5-F229-435EA0262B8C}"/>
          </ac:spMkLst>
        </pc:spChg>
        <pc:spChg chg="add del mod">
          <ac:chgData name="Yoel Kortick" userId="167978f5-7f40-4909-85d5-d4149554ad4e" providerId="ADAL" clId="{D2E538D8-B548-49F9-A53B-5D1DD076EEEC}" dt="2023-08-18T14:13:06.158" v="6565" actId="478"/>
          <ac:spMkLst>
            <pc:docMk/>
            <pc:sldMk cId="2443989024" sldId="728"/>
            <ac:spMk id="15" creationId="{BF400639-0ECB-F6AA-F456-AC5AFCF19A5A}"/>
          </ac:spMkLst>
        </pc:spChg>
        <pc:spChg chg="add">
          <ac:chgData name="Yoel Kortick" userId="167978f5-7f40-4909-85d5-d4149554ad4e" providerId="ADAL" clId="{D2E538D8-B548-49F9-A53B-5D1DD076EEEC}" dt="2023-08-18T14:13:39.459" v="6581" actId="11529"/>
          <ac:spMkLst>
            <pc:docMk/>
            <pc:sldMk cId="2443989024" sldId="728"/>
            <ac:spMk id="19" creationId="{C9083C4D-FB0B-7D03-A678-6F48FA0CAE4E}"/>
          </ac:spMkLst>
        </pc:spChg>
        <pc:picChg chg="add del mod">
          <ac:chgData name="Yoel Kortick" userId="167978f5-7f40-4909-85d5-d4149554ad4e" providerId="ADAL" clId="{D2E538D8-B548-49F9-A53B-5D1DD076EEEC}" dt="2023-08-18T14:13:02.070" v="6564" actId="478"/>
          <ac:picMkLst>
            <pc:docMk/>
            <pc:sldMk cId="2443989024" sldId="728"/>
            <ac:picMk id="7" creationId="{FC5A5DB9-3F40-71A6-4910-CF94F73AF335}"/>
          </ac:picMkLst>
        </pc:picChg>
        <pc:picChg chg="add mod">
          <ac:chgData name="Yoel Kortick" userId="167978f5-7f40-4909-85d5-d4149554ad4e" providerId="ADAL" clId="{D2E538D8-B548-49F9-A53B-5D1DD076EEEC}" dt="2023-08-18T14:13:34.919" v="6580" actId="208"/>
          <ac:picMkLst>
            <pc:docMk/>
            <pc:sldMk cId="2443989024" sldId="728"/>
            <ac:picMk id="17" creationId="{E59E3BFA-6D2A-01B3-9620-83E8EB141451}"/>
          </ac:picMkLst>
        </pc:picChg>
        <pc:cxnChg chg="add del mod">
          <ac:chgData name="Yoel Kortick" userId="167978f5-7f40-4909-85d5-d4149554ad4e" providerId="ADAL" clId="{D2E538D8-B548-49F9-A53B-5D1DD076EEEC}" dt="2023-08-18T14:13:02.070" v="6564" actId="478"/>
          <ac:cxnSpMkLst>
            <pc:docMk/>
            <pc:sldMk cId="2443989024" sldId="728"/>
            <ac:cxnSpMk id="10" creationId="{1B72E49C-1FF9-1D08-603C-004B1A80A9E9}"/>
          </ac:cxnSpMkLst>
        </pc:cxnChg>
        <pc:cxnChg chg="add del mod">
          <ac:chgData name="Yoel Kortick" userId="167978f5-7f40-4909-85d5-d4149554ad4e" providerId="ADAL" clId="{D2E538D8-B548-49F9-A53B-5D1DD076EEEC}" dt="2023-08-18T14:13:02.070" v="6564" actId="478"/>
          <ac:cxnSpMkLst>
            <pc:docMk/>
            <pc:sldMk cId="2443989024" sldId="728"/>
            <ac:cxnSpMk id="11" creationId="{FA274FD3-5FA5-F5D3-BA3A-D315ED33C739}"/>
          </ac:cxnSpMkLst>
        </pc:cxnChg>
        <pc:cxnChg chg="add del mod">
          <ac:chgData name="Yoel Kortick" userId="167978f5-7f40-4909-85d5-d4149554ad4e" providerId="ADAL" clId="{D2E538D8-B548-49F9-A53B-5D1DD076EEEC}" dt="2023-08-18T14:13:02.070" v="6564" actId="478"/>
          <ac:cxnSpMkLst>
            <pc:docMk/>
            <pc:sldMk cId="2443989024" sldId="728"/>
            <ac:cxnSpMk id="12" creationId="{A50E7F91-AF72-B7C0-C48C-A3B9AC315864}"/>
          </ac:cxnSpMkLst>
        </pc:cxnChg>
      </pc:sldChg>
      <pc:sldChg chg="addSp delSp modSp add mod">
        <pc:chgData name="Yoel Kortick" userId="167978f5-7f40-4909-85d5-d4149554ad4e" providerId="ADAL" clId="{D2E538D8-B548-49F9-A53B-5D1DD076EEEC}" dt="2023-08-18T14:14:35.396" v="6595" actId="208"/>
        <pc:sldMkLst>
          <pc:docMk/>
          <pc:sldMk cId="3768032821" sldId="729"/>
        </pc:sldMkLst>
        <pc:spChg chg="add mod">
          <ac:chgData name="Yoel Kortick" userId="167978f5-7f40-4909-85d5-d4149554ad4e" providerId="ADAL" clId="{D2E538D8-B548-49F9-A53B-5D1DD076EEEC}" dt="2023-08-18T14:14:26.466" v="6586" actId="571"/>
          <ac:spMkLst>
            <pc:docMk/>
            <pc:sldMk cId="3768032821" sldId="729"/>
            <ac:spMk id="8" creationId="{8E0BBCA0-9E29-DC72-A3F1-6BD3638F45B1}"/>
          </ac:spMkLst>
        </pc:spChg>
        <pc:spChg chg="mod">
          <ac:chgData name="Yoel Kortick" userId="167978f5-7f40-4909-85d5-d4149554ad4e" providerId="ADAL" clId="{D2E538D8-B548-49F9-A53B-5D1DD076EEEC}" dt="2023-08-18T14:14:32.814" v="6594" actId="1035"/>
          <ac:spMkLst>
            <pc:docMk/>
            <pc:sldMk cId="3768032821" sldId="729"/>
            <ac:spMk id="19" creationId="{C9083C4D-FB0B-7D03-A678-6F48FA0CAE4E}"/>
          </ac:spMkLst>
        </pc:spChg>
        <pc:picChg chg="add mod ord">
          <ac:chgData name="Yoel Kortick" userId="167978f5-7f40-4909-85d5-d4149554ad4e" providerId="ADAL" clId="{D2E538D8-B548-49F9-A53B-5D1DD076EEEC}" dt="2023-08-18T14:14:35.396" v="6595" actId="208"/>
          <ac:picMkLst>
            <pc:docMk/>
            <pc:sldMk cId="3768032821" sldId="729"/>
            <ac:picMk id="7" creationId="{B689A23B-C790-462C-60A6-C4A9ABAF3616}"/>
          </ac:picMkLst>
        </pc:picChg>
        <pc:picChg chg="del">
          <ac:chgData name="Yoel Kortick" userId="167978f5-7f40-4909-85d5-d4149554ad4e" providerId="ADAL" clId="{D2E538D8-B548-49F9-A53B-5D1DD076EEEC}" dt="2023-08-18T14:14:16.373" v="6583" actId="478"/>
          <ac:picMkLst>
            <pc:docMk/>
            <pc:sldMk cId="3768032821" sldId="729"/>
            <ac:picMk id="17" creationId="{E59E3BFA-6D2A-01B3-9620-83E8EB141451}"/>
          </ac:picMkLst>
        </pc:picChg>
      </pc:sldChg>
      <pc:sldChg chg="addSp delSp modSp add mod">
        <pc:chgData name="Yoel Kortick" userId="167978f5-7f40-4909-85d5-d4149554ad4e" providerId="ADAL" clId="{D2E538D8-B548-49F9-A53B-5D1DD076EEEC}" dt="2023-08-18T14:15:40.946" v="6674" actId="208"/>
        <pc:sldMkLst>
          <pc:docMk/>
          <pc:sldMk cId="3544822907" sldId="730"/>
        </pc:sldMkLst>
        <pc:spChg chg="mod">
          <ac:chgData name="Yoel Kortick" userId="167978f5-7f40-4909-85d5-d4149554ad4e" providerId="ADAL" clId="{D2E538D8-B548-49F9-A53B-5D1DD076EEEC}" dt="2023-08-18T14:15:26.190" v="6669" actId="20577"/>
          <ac:spMkLst>
            <pc:docMk/>
            <pc:sldMk cId="3544822907" sldId="730"/>
            <ac:spMk id="6" creationId="{FC137B9D-CCE8-1D3B-4207-4576FC1D2AA9}"/>
          </ac:spMkLst>
        </pc:spChg>
        <pc:spChg chg="mod">
          <ac:chgData name="Yoel Kortick" userId="167978f5-7f40-4909-85d5-d4149554ad4e" providerId="ADAL" clId="{D2E538D8-B548-49F9-A53B-5D1DD076EEEC}" dt="2023-08-18T14:15:33.100" v="6671" actId="1076"/>
          <ac:spMkLst>
            <pc:docMk/>
            <pc:sldMk cId="3544822907" sldId="730"/>
            <ac:spMk id="8" creationId="{8E0BBCA0-9E29-DC72-A3F1-6BD3638F45B1}"/>
          </ac:spMkLst>
        </pc:spChg>
        <pc:spChg chg="mod">
          <ac:chgData name="Yoel Kortick" userId="167978f5-7f40-4909-85d5-d4149554ad4e" providerId="ADAL" clId="{D2E538D8-B548-49F9-A53B-5D1DD076EEEC}" dt="2023-08-18T14:15:38.608" v="6673" actId="14100"/>
          <ac:spMkLst>
            <pc:docMk/>
            <pc:sldMk cId="3544822907" sldId="730"/>
            <ac:spMk id="19" creationId="{C9083C4D-FB0B-7D03-A678-6F48FA0CAE4E}"/>
          </ac:spMkLst>
        </pc:spChg>
        <pc:picChg chg="del">
          <ac:chgData name="Yoel Kortick" userId="167978f5-7f40-4909-85d5-d4149554ad4e" providerId="ADAL" clId="{D2E538D8-B548-49F9-A53B-5D1DD076EEEC}" dt="2023-08-18T14:15:07.599" v="6597" actId="478"/>
          <ac:picMkLst>
            <pc:docMk/>
            <pc:sldMk cId="3544822907" sldId="730"/>
            <ac:picMk id="7" creationId="{B689A23B-C790-462C-60A6-C4A9ABAF3616}"/>
          </ac:picMkLst>
        </pc:picChg>
        <pc:picChg chg="add mod ord">
          <ac:chgData name="Yoel Kortick" userId="167978f5-7f40-4909-85d5-d4149554ad4e" providerId="ADAL" clId="{D2E538D8-B548-49F9-A53B-5D1DD076EEEC}" dt="2023-08-18T14:15:40.946" v="6674" actId="208"/>
          <ac:picMkLst>
            <pc:docMk/>
            <pc:sldMk cId="3544822907" sldId="730"/>
            <ac:picMk id="9" creationId="{9015EDBF-4795-36BE-B56A-B24F7F2F03C5}"/>
          </ac:picMkLst>
        </pc:picChg>
      </pc:sldChg>
      <pc:sldChg chg="modSp add del mod">
        <pc:chgData name="Yoel Kortick" userId="167978f5-7f40-4909-85d5-d4149554ad4e" providerId="ADAL" clId="{D2E538D8-B548-49F9-A53B-5D1DD076EEEC}" dt="2023-08-20T06:14:41.456" v="7203" actId="47"/>
        <pc:sldMkLst>
          <pc:docMk/>
          <pc:sldMk cId="1398185815" sldId="731"/>
        </pc:sldMkLst>
        <pc:spChg chg="mod">
          <ac:chgData name="Yoel Kortick" userId="167978f5-7f40-4909-85d5-d4149554ad4e" providerId="ADAL" clId="{D2E538D8-B548-49F9-A53B-5D1DD076EEEC}" dt="2023-08-20T06:14:20.818" v="7199" actId="404"/>
          <ac:spMkLst>
            <pc:docMk/>
            <pc:sldMk cId="1398185815" sldId="731"/>
            <ac:spMk id="6" creationId="{FC137B9D-CCE8-1D3B-4207-4576FC1D2AA9}"/>
          </ac:spMkLst>
        </pc:spChg>
      </pc:sldChg>
      <pc:sldMasterChg chg="delSp mod modSldLayout">
        <pc:chgData name="Yoel Kortick" userId="167978f5-7f40-4909-85d5-d4149554ad4e" providerId="ADAL" clId="{D2E538D8-B548-49F9-A53B-5D1DD076EEEC}" dt="2023-08-18T11:35:17.559" v="1889" actId="14100"/>
        <pc:sldMasterMkLst>
          <pc:docMk/>
          <pc:sldMasterMk cId="2253513242" sldId="2147483653"/>
        </pc:sldMasterMkLst>
        <pc:grpChg chg="del">
          <ac:chgData name="Yoel Kortick" userId="167978f5-7f40-4909-85d5-d4149554ad4e" providerId="ADAL" clId="{D2E538D8-B548-49F9-A53B-5D1DD076EEEC}" dt="2023-08-18T11:34:09.245" v="1886" actId="478"/>
          <ac:grpSpMkLst>
            <pc:docMk/>
            <pc:sldMasterMk cId="2253513242" sldId="2147483653"/>
            <ac:grpSpMk id="26" creationId="{A1A5E482-4574-DBBB-6D07-43038BC36058}"/>
          </ac:grpSpMkLst>
        </pc:grpChg>
        <pc:sldLayoutChg chg="modSp mod">
          <pc:chgData name="Yoel Kortick" userId="167978f5-7f40-4909-85d5-d4149554ad4e" providerId="ADAL" clId="{D2E538D8-B548-49F9-A53B-5D1DD076EEEC}" dt="2023-08-18T11:35:17.559" v="1889" actId="14100"/>
          <pc:sldLayoutMkLst>
            <pc:docMk/>
            <pc:sldMasterMk cId="2253513242" sldId="2147483653"/>
            <pc:sldLayoutMk cId="1031735463" sldId="2147484588"/>
          </pc:sldLayoutMkLst>
          <pc:spChg chg="mod">
            <ac:chgData name="Yoel Kortick" userId="167978f5-7f40-4909-85d5-d4149554ad4e" providerId="ADAL" clId="{D2E538D8-B548-49F9-A53B-5D1DD076EEEC}" dt="2023-08-18T11:35:17.559" v="1889" actId="14100"/>
            <ac:spMkLst>
              <pc:docMk/>
              <pc:sldMasterMk cId="2253513242" sldId="2147483653"/>
              <pc:sldLayoutMk cId="1031735463" sldId="2147484588"/>
              <ac:spMk id="20" creationId="{97390884-694C-EA75-63FD-50D2649429CF}"/>
            </ac:spMkLst>
          </pc:spChg>
        </pc:sldLayoutChg>
      </pc:sldMasterChg>
      <pc:sldMasterChg chg="delSp mod">
        <pc:chgData name="Yoel Kortick" userId="167978f5-7f40-4909-85d5-d4149554ad4e" providerId="ADAL" clId="{D2E538D8-B548-49F9-A53B-5D1DD076EEEC}" dt="2023-08-18T11:38:45.604" v="1979" actId="478"/>
        <pc:sldMasterMkLst>
          <pc:docMk/>
          <pc:sldMasterMk cId="1010917163" sldId="2147483655"/>
        </pc:sldMasterMkLst>
        <pc:grpChg chg="del">
          <ac:chgData name="Yoel Kortick" userId="167978f5-7f40-4909-85d5-d4149554ad4e" providerId="ADAL" clId="{D2E538D8-B548-49F9-A53B-5D1DD076EEEC}" dt="2023-08-18T11:38:45.604" v="1979" actId="478"/>
          <ac:grpSpMkLst>
            <pc:docMk/>
            <pc:sldMasterMk cId="1010917163" sldId="2147483655"/>
            <ac:grpSpMk id="18" creationId="{8E8CDF53-4FE8-15C2-243A-51319AE344A9}"/>
          </ac:grpSpMkLst>
        </pc:grpChg>
      </pc:sldMasterChg>
      <pc:sldMasterChg chg="delSp modSp mod">
        <pc:chgData name="Yoel Kortick" userId="167978f5-7f40-4909-85d5-d4149554ad4e" providerId="ADAL" clId="{D2E538D8-B548-49F9-A53B-5D1DD076EEEC}" dt="2023-08-18T11:37:51.269" v="1967" actId="478"/>
        <pc:sldMasterMkLst>
          <pc:docMk/>
          <pc:sldMasterMk cId="2985313703" sldId="2147483804"/>
        </pc:sldMasterMkLst>
        <pc:spChg chg="del mod">
          <ac:chgData name="Yoel Kortick" userId="167978f5-7f40-4909-85d5-d4149554ad4e" providerId="ADAL" clId="{D2E538D8-B548-49F9-A53B-5D1DD076EEEC}" dt="2023-08-18T11:37:45.078" v="1964" actId="478"/>
          <ac:spMkLst>
            <pc:docMk/>
            <pc:sldMasterMk cId="2985313703" sldId="2147483804"/>
            <ac:spMk id="18" creationId="{AB82D35C-5974-BAF1-D0B2-19EF045EA5A9}"/>
          </ac:spMkLst>
        </pc:spChg>
        <pc:spChg chg="del">
          <ac:chgData name="Yoel Kortick" userId="167978f5-7f40-4909-85d5-d4149554ad4e" providerId="ADAL" clId="{D2E538D8-B548-49F9-A53B-5D1DD076EEEC}" dt="2023-08-18T11:37:45.883" v="1965" actId="478"/>
          <ac:spMkLst>
            <pc:docMk/>
            <pc:sldMasterMk cId="2985313703" sldId="2147483804"/>
            <ac:spMk id="19" creationId="{283554D6-4910-C897-346D-C6BD3FB22724}"/>
          </ac:spMkLst>
        </pc:spChg>
        <pc:spChg chg="del">
          <ac:chgData name="Yoel Kortick" userId="167978f5-7f40-4909-85d5-d4149554ad4e" providerId="ADAL" clId="{D2E538D8-B548-49F9-A53B-5D1DD076EEEC}" dt="2023-08-18T11:37:46.679" v="1966" actId="478"/>
          <ac:spMkLst>
            <pc:docMk/>
            <pc:sldMasterMk cId="2985313703" sldId="2147483804"/>
            <ac:spMk id="20" creationId="{DA9D5564-A51A-F912-B6D1-03DDCF436C16}"/>
          </ac:spMkLst>
        </pc:spChg>
        <pc:spChg chg="del">
          <ac:chgData name="Yoel Kortick" userId="167978f5-7f40-4909-85d5-d4149554ad4e" providerId="ADAL" clId="{D2E538D8-B548-49F9-A53B-5D1DD076EEEC}" dt="2023-08-18T11:37:51.269" v="1967" actId="478"/>
          <ac:spMkLst>
            <pc:docMk/>
            <pc:sldMasterMk cId="2985313703" sldId="2147483804"/>
            <ac:spMk id="21" creationId="{1A9FDCC5-AD17-97B6-60DE-293256C1D14D}"/>
          </ac:spMkLst>
        </pc:spChg>
        <pc:spChg chg="del">
          <ac:chgData name="Yoel Kortick" userId="167978f5-7f40-4909-85d5-d4149554ad4e" providerId="ADAL" clId="{D2E538D8-B548-49F9-A53B-5D1DD076EEEC}" dt="2023-08-18T11:37:51.269" v="1967" actId="478"/>
          <ac:spMkLst>
            <pc:docMk/>
            <pc:sldMasterMk cId="2985313703" sldId="2147483804"/>
            <ac:spMk id="22" creationId="{52A25641-456A-006F-F213-566C83C0BDC8}"/>
          </ac:spMkLst>
        </pc:spChg>
        <pc:spChg chg="del mod">
          <ac:chgData name="Yoel Kortick" userId="167978f5-7f40-4909-85d5-d4149554ad4e" providerId="ADAL" clId="{D2E538D8-B548-49F9-A53B-5D1DD076EEEC}" dt="2023-08-18T11:37:51.269" v="1967" actId="478"/>
          <ac:spMkLst>
            <pc:docMk/>
            <pc:sldMasterMk cId="2985313703" sldId="2147483804"/>
            <ac:spMk id="23" creationId="{D90C853D-2835-DA34-0201-109BCF728636}"/>
          </ac:spMkLst>
        </pc:spChg>
        <pc:spChg chg="del">
          <ac:chgData name="Yoel Kortick" userId="167978f5-7f40-4909-85d5-d4149554ad4e" providerId="ADAL" clId="{D2E538D8-B548-49F9-A53B-5D1DD076EEEC}" dt="2023-08-18T11:37:51.269" v="1967" actId="478"/>
          <ac:spMkLst>
            <pc:docMk/>
            <pc:sldMasterMk cId="2985313703" sldId="2147483804"/>
            <ac:spMk id="25" creationId="{58144D72-5444-FE3D-A83F-4FC9DD1576A0}"/>
          </ac:spMkLst>
        </pc:spChg>
        <pc:spChg chg="del">
          <ac:chgData name="Yoel Kortick" userId="167978f5-7f40-4909-85d5-d4149554ad4e" providerId="ADAL" clId="{D2E538D8-B548-49F9-A53B-5D1DD076EEEC}" dt="2023-08-18T11:37:51.269" v="1967" actId="478"/>
          <ac:spMkLst>
            <pc:docMk/>
            <pc:sldMasterMk cId="2985313703" sldId="2147483804"/>
            <ac:spMk id="26" creationId="{C871AEBD-4B58-8AB4-21D1-06348DD5C6C8}"/>
          </ac:spMkLst>
        </pc:spChg>
        <pc:spChg chg="del">
          <ac:chgData name="Yoel Kortick" userId="167978f5-7f40-4909-85d5-d4149554ad4e" providerId="ADAL" clId="{D2E538D8-B548-49F9-A53B-5D1DD076EEEC}" dt="2023-08-18T11:37:51.269" v="1967" actId="478"/>
          <ac:spMkLst>
            <pc:docMk/>
            <pc:sldMasterMk cId="2985313703" sldId="2147483804"/>
            <ac:spMk id="27" creationId="{C0B64E72-9B20-4662-B410-A46F821F1C7A}"/>
          </ac:spMkLst>
        </pc:spChg>
        <pc:spChg chg="del">
          <ac:chgData name="Yoel Kortick" userId="167978f5-7f40-4909-85d5-d4149554ad4e" providerId="ADAL" clId="{D2E538D8-B548-49F9-A53B-5D1DD076EEEC}" dt="2023-08-18T11:37:51.269" v="1967" actId="478"/>
          <ac:spMkLst>
            <pc:docMk/>
            <pc:sldMasterMk cId="2985313703" sldId="2147483804"/>
            <ac:spMk id="28" creationId="{673D52B8-CEB6-EB51-3940-9CE9FEC17401}"/>
          </ac:spMkLst>
        </pc:spChg>
        <pc:spChg chg="del">
          <ac:chgData name="Yoel Kortick" userId="167978f5-7f40-4909-85d5-d4149554ad4e" providerId="ADAL" clId="{D2E538D8-B548-49F9-A53B-5D1DD076EEEC}" dt="2023-08-18T11:37:51.269" v="1967" actId="478"/>
          <ac:spMkLst>
            <pc:docMk/>
            <pc:sldMasterMk cId="2985313703" sldId="2147483804"/>
            <ac:spMk id="29" creationId="{9F7B29B5-132C-BF63-CB20-8AA7DBAEB250}"/>
          </ac:spMkLst>
        </pc:spChg>
        <pc:spChg chg="del">
          <ac:chgData name="Yoel Kortick" userId="167978f5-7f40-4909-85d5-d4149554ad4e" providerId="ADAL" clId="{D2E538D8-B548-49F9-A53B-5D1DD076EEEC}" dt="2023-08-18T11:37:51.269" v="1967" actId="478"/>
          <ac:spMkLst>
            <pc:docMk/>
            <pc:sldMasterMk cId="2985313703" sldId="2147483804"/>
            <ac:spMk id="30" creationId="{E0DA46AC-9A5F-BC79-9E95-E695121C3EFE}"/>
          </ac:spMkLst>
        </pc:spChg>
      </pc:sldMasterChg>
      <pc:sldMasterChg chg="delSp modSp mod modSldLayout">
        <pc:chgData name="Yoel Kortick" userId="167978f5-7f40-4909-85d5-d4149554ad4e" providerId="ADAL" clId="{D2E538D8-B548-49F9-A53B-5D1DD076EEEC}" dt="2023-08-18T11:38:09.192" v="1972" actId="478"/>
        <pc:sldMasterMkLst>
          <pc:docMk/>
          <pc:sldMasterMk cId="2648007252" sldId="2147483885"/>
        </pc:sldMasterMkLst>
        <pc:grpChg chg="del mod">
          <ac:chgData name="Yoel Kortick" userId="167978f5-7f40-4909-85d5-d4149554ad4e" providerId="ADAL" clId="{D2E538D8-B548-49F9-A53B-5D1DD076EEEC}" dt="2023-08-18T11:38:09.192" v="1972" actId="478"/>
          <ac:grpSpMkLst>
            <pc:docMk/>
            <pc:sldMasterMk cId="2648007252" sldId="2147483885"/>
            <ac:grpSpMk id="18" creationId="{ADCE2269-69DA-04F2-DBD0-1281C6804897}"/>
          </ac:grpSpMkLst>
        </pc:grpChg>
        <pc:sldLayoutChg chg="modSp mod">
          <pc:chgData name="Yoel Kortick" userId="167978f5-7f40-4909-85d5-d4149554ad4e" providerId="ADAL" clId="{D2E538D8-B548-49F9-A53B-5D1DD076EEEC}" dt="2023-08-18T11:34:38.144" v="1888" actId="6549"/>
          <pc:sldLayoutMkLst>
            <pc:docMk/>
            <pc:sldMasterMk cId="2648007252" sldId="2147483885"/>
            <pc:sldLayoutMk cId="1186014175" sldId="2147484626"/>
          </pc:sldLayoutMkLst>
          <pc:spChg chg="mod">
            <ac:chgData name="Yoel Kortick" userId="167978f5-7f40-4909-85d5-d4149554ad4e" providerId="ADAL" clId="{D2E538D8-B548-49F9-A53B-5D1DD076EEEC}" dt="2023-08-18T11:34:38.144" v="1888" actId="6549"/>
            <ac:spMkLst>
              <pc:docMk/>
              <pc:sldMasterMk cId="2648007252" sldId="2147483885"/>
              <pc:sldLayoutMk cId="1186014175" sldId="2147484626"/>
              <ac:spMk id="15" creationId="{6588C067-B393-9489-E4ED-1958F0FE3BBD}"/>
            </ac:spMkLst>
          </pc:spChg>
        </pc:sldLayoutChg>
      </pc:sldMasterChg>
      <pc:sldMasterChg chg="delSp modSp mod">
        <pc:chgData name="Yoel Kortick" userId="167978f5-7f40-4909-85d5-d4149554ad4e" providerId="ADAL" clId="{D2E538D8-B548-49F9-A53B-5D1DD076EEEC}" dt="2023-08-18T11:38:36.432" v="1976" actId="478"/>
        <pc:sldMasterMkLst>
          <pc:docMk/>
          <pc:sldMasterMk cId="1691894521" sldId="2147483966"/>
        </pc:sldMasterMkLst>
        <pc:grpChg chg="del mod">
          <ac:chgData name="Yoel Kortick" userId="167978f5-7f40-4909-85d5-d4149554ad4e" providerId="ADAL" clId="{D2E538D8-B548-49F9-A53B-5D1DD076EEEC}" dt="2023-08-18T11:38:36.432" v="1976" actId="478"/>
          <ac:grpSpMkLst>
            <pc:docMk/>
            <pc:sldMasterMk cId="1691894521" sldId="2147483966"/>
            <ac:grpSpMk id="18" creationId="{F9B7B87D-C20A-0E5B-ED37-D6B58C7D7D09}"/>
          </ac:grpSpMkLst>
        </pc:grpChg>
      </pc:sldMasterChg>
      <pc:sldMasterChg chg="delSp modSp mod">
        <pc:chgData name="Yoel Kortick" userId="167978f5-7f40-4909-85d5-d4149554ad4e" providerId="ADAL" clId="{D2E538D8-B548-49F9-A53B-5D1DD076EEEC}" dt="2023-08-18T11:38:41.991" v="1978" actId="478"/>
        <pc:sldMasterMkLst>
          <pc:docMk/>
          <pc:sldMasterMk cId="1022141679" sldId="2147484047"/>
        </pc:sldMasterMkLst>
        <pc:grpChg chg="del mod">
          <ac:chgData name="Yoel Kortick" userId="167978f5-7f40-4909-85d5-d4149554ad4e" providerId="ADAL" clId="{D2E538D8-B548-49F9-A53B-5D1DD076EEEC}" dt="2023-08-18T11:38:41.991" v="1978" actId="478"/>
          <ac:grpSpMkLst>
            <pc:docMk/>
            <pc:sldMasterMk cId="1022141679" sldId="2147484047"/>
            <ac:grpSpMk id="18" creationId="{9631D6F4-C33D-F3B2-0A2B-8326104E4653}"/>
          </ac:grpSpMkLst>
        </pc:grpChg>
      </pc:sldMasterChg>
      <pc:sldMasterChg chg="delSp mod">
        <pc:chgData name="Yoel Kortick" userId="167978f5-7f40-4909-85d5-d4149554ad4e" providerId="ADAL" clId="{D2E538D8-B548-49F9-A53B-5D1DD076EEEC}" dt="2023-08-18T11:39:18.938" v="1986" actId="478"/>
        <pc:sldMasterMkLst>
          <pc:docMk/>
          <pc:sldMasterMk cId="4005910495" sldId="2147484128"/>
        </pc:sldMasterMkLst>
        <pc:grpChg chg="del">
          <ac:chgData name="Yoel Kortick" userId="167978f5-7f40-4909-85d5-d4149554ad4e" providerId="ADAL" clId="{D2E538D8-B548-49F9-A53B-5D1DD076EEEC}" dt="2023-08-18T11:39:18.938" v="1986" actId="478"/>
          <ac:grpSpMkLst>
            <pc:docMk/>
            <pc:sldMasterMk cId="4005910495" sldId="2147484128"/>
            <ac:grpSpMk id="18" creationId="{09A74F2F-003B-A6FA-2C92-23010AF9B81D}"/>
          </ac:grpSpMkLst>
        </pc:grpChg>
      </pc:sldMasterChg>
      <pc:sldMasterChg chg="delSp modSp mod">
        <pc:chgData name="Yoel Kortick" userId="167978f5-7f40-4909-85d5-d4149554ad4e" providerId="ADAL" clId="{D2E538D8-B548-49F9-A53B-5D1DD076EEEC}" dt="2023-08-18T11:38:54.032" v="1981" actId="478"/>
        <pc:sldMasterMkLst>
          <pc:docMk/>
          <pc:sldMasterMk cId="1104377571" sldId="2147484209"/>
        </pc:sldMasterMkLst>
        <pc:grpChg chg="del mod">
          <ac:chgData name="Yoel Kortick" userId="167978f5-7f40-4909-85d5-d4149554ad4e" providerId="ADAL" clId="{D2E538D8-B548-49F9-A53B-5D1DD076EEEC}" dt="2023-08-18T11:38:54.032" v="1981" actId="478"/>
          <ac:grpSpMkLst>
            <pc:docMk/>
            <pc:sldMasterMk cId="1104377571" sldId="2147484209"/>
            <ac:grpSpMk id="18" creationId="{10984D44-5115-E4BF-8C4B-53A26A2F75B4}"/>
          </ac:grpSpMkLst>
        </pc:grpChg>
      </pc:sldMasterChg>
      <pc:sldMasterChg chg="delSp mod">
        <pc:chgData name="Yoel Kortick" userId="167978f5-7f40-4909-85d5-d4149554ad4e" providerId="ADAL" clId="{D2E538D8-B548-49F9-A53B-5D1DD076EEEC}" dt="2023-08-18T11:38:57.404" v="1982" actId="478"/>
        <pc:sldMasterMkLst>
          <pc:docMk/>
          <pc:sldMasterMk cId="591263953" sldId="2147484264"/>
        </pc:sldMasterMkLst>
        <pc:grpChg chg="del">
          <ac:chgData name="Yoel Kortick" userId="167978f5-7f40-4909-85d5-d4149554ad4e" providerId="ADAL" clId="{D2E538D8-B548-49F9-A53B-5D1DD076EEEC}" dt="2023-08-18T11:38:57.404" v="1982" actId="478"/>
          <ac:grpSpMkLst>
            <pc:docMk/>
            <pc:sldMasterMk cId="591263953" sldId="2147484264"/>
            <ac:grpSpMk id="18" creationId="{EDC4579C-23D7-783D-DBD4-92DAE1659F80}"/>
          </ac:grpSpMkLst>
        </pc:grpChg>
      </pc:sldMasterChg>
      <pc:sldMasterChg chg="delSp mod">
        <pc:chgData name="Yoel Kortick" userId="167978f5-7f40-4909-85d5-d4149554ad4e" providerId="ADAL" clId="{D2E538D8-B548-49F9-A53B-5D1DD076EEEC}" dt="2023-08-18T11:39:12.849" v="1984" actId="478"/>
        <pc:sldMasterMkLst>
          <pc:docMk/>
          <pc:sldMasterMk cId="1107030497" sldId="2147484319"/>
        </pc:sldMasterMkLst>
        <pc:grpChg chg="del">
          <ac:chgData name="Yoel Kortick" userId="167978f5-7f40-4909-85d5-d4149554ad4e" providerId="ADAL" clId="{D2E538D8-B548-49F9-A53B-5D1DD076EEEC}" dt="2023-08-18T11:39:12.849" v="1984" actId="478"/>
          <ac:grpSpMkLst>
            <pc:docMk/>
            <pc:sldMasterMk cId="1107030497" sldId="2147484319"/>
            <ac:grpSpMk id="18" creationId="{746F3284-2F2F-BB30-9E37-F8F5AF0E8887}"/>
          </ac:grpSpMkLst>
        </pc:grpChg>
      </pc:sldMasterChg>
      <pc:sldMasterChg chg="delSp mod">
        <pc:chgData name="Yoel Kortick" userId="167978f5-7f40-4909-85d5-d4149554ad4e" providerId="ADAL" clId="{D2E538D8-B548-49F9-A53B-5D1DD076EEEC}" dt="2023-08-18T11:39:16.311" v="1985" actId="478"/>
        <pc:sldMasterMkLst>
          <pc:docMk/>
          <pc:sldMasterMk cId="1387309943" sldId="2147484374"/>
        </pc:sldMasterMkLst>
        <pc:grpChg chg="del">
          <ac:chgData name="Yoel Kortick" userId="167978f5-7f40-4909-85d5-d4149554ad4e" providerId="ADAL" clId="{D2E538D8-B548-49F9-A53B-5D1DD076EEEC}" dt="2023-08-18T11:39:16.311" v="1985" actId="478"/>
          <ac:grpSpMkLst>
            <pc:docMk/>
            <pc:sldMasterMk cId="1387309943" sldId="2147484374"/>
            <ac:grpSpMk id="18" creationId="{4708A25A-7C5C-EB38-D5EE-F13C932F29FB}"/>
          </ac:grpSpMkLst>
        </pc:grpChg>
      </pc:sldMasterChg>
      <pc:sldMasterChg chg="delSp modSp mod">
        <pc:chgData name="Yoel Kortick" userId="167978f5-7f40-4909-85d5-d4149554ad4e" providerId="ADAL" clId="{D2E538D8-B548-49F9-A53B-5D1DD076EEEC}" dt="2023-08-18T11:38:00.777" v="1969" actId="478"/>
        <pc:sldMasterMkLst>
          <pc:docMk/>
          <pc:sldMasterMk cId="1938853554" sldId="2147484488"/>
        </pc:sldMasterMkLst>
        <pc:spChg chg="del mod">
          <ac:chgData name="Yoel Kortick" userId="167978f5-7f40-4909-85d5-d4149554ad4e" providerId="ADAL" clId="{D2E538D8-B548-49F9-A53B-5D1DD076EEEC}" dt="2023-08-18T11:38:00.777" v="1969" actId="478"/>
          <ac:spMkLst>
            <pc:docMk/>
            <pc:sldMasterMk cId="1938853554" sldId="2147484488"/>
            <ac:spMk id="18" creationId="{236E76E6-CF3C-6D8E-CA6B-EFBBDA6187E0}"/>
          </ac:spMkLst>
        </pc:spChg>
        <pc:spChg chg="del mod">
          <ac:chgData name="Yoel Kortick" userId="167978f5-7f40-4909-85d5-d4149554ad4e" providerId="ADAL" clId="{D2E538D8-B548-49F9-A53B-5D1DD076EEEC}" dt="2023-08-18T11:38:00.777" v="1969" actId="478"/>
          <ac:spMkLst>
            <pc:docMk/>
            <pc:sldMasterMk cId="1938853554" sldId="2147484488"/>
            <ac:spMk id="19" creationId="{C086FD8B-46B9-CF19-8354-54CACA65EAFD}"/>
          </ac:spMkLst>
        </pc:spChg>
        <pc:spChg chg="del mod">
          <ac:chgData name="Yoel Kortick" userId="167978f5-7f40-4909-85d5-d4149554ad4e" providerId="ADAL" clId="{D2E538D8-B548-49F9-A53B-5D1DD076EEEC}" dt="2023-08-18T11:38:00.777" v="1969" actId="478"/>
          <ac:spMkLst>
            <pc:docMk/>
            <pc:sldMasterMk cId="1938853554" sldId="2147484488"/>
            <ac:spMk id="20" creationId="{0BDA631E-C7D8-4FE9-17CB-7A1046D13FFC}"/>
          </ac:spMkLst>
        </pc:spChg>
        <pc:spChg chg="del mod">
          <ac:chgData name="Yoel Kortick" userId="167978f5-7f40-4909-85d5-d4149554ad4e" providerId="ADAL" clId="{D2E538D8-B548-49F9-A53B-5D1DD076EEEC}" dt="2023-08-18T11:38:00.777" v="1969" actId="478"/>
          <ac:spMkLst>
            <pc:docMk/>
            <pc:sldMasterMk cId="1938853554" sldId="2147484488"/>
            <ac:spMk id="21" creationId="{D50B1C7D-947E-E213-2585-004895C51B85}"/>
          </ac:spMkLst>
        </pc:spChg>
        <pc:spChg chg="del mod">
          <ac:chgData name="Yoel Kortick" userId="167978f5-7f40-4909-85d5-d4149554ad4e" providerId="ADAL" clId="{D2E538D8-B548-49F9-A53B-5D1DD076EEEC}" dt="2023-08-18T11:38:00.777" v="1969" actId="478"/>
          <ac:spMkLst>
            <pc:docMk/>
            <pc:sldMasterMk cId="1938853554" sldId="2147484488"/>
            <ac:spMk id="22" creationId="{012A5A73-56B0-3765-E279-C3F6142FF12F}"/>
          </ac:spMkLst>
        </pc:spChg>
        <pc:spChg chg="del mod">
          <ac:chgData name="Yoel Kortick" userId="167978f5-7f40-4909-85d5-d4149554ad4e" providerId="ADAL" clId="{D2E538D8-B548-49F9-A53B-5D1DD076EEEC}" dt="2023-08-18T11:38:00.777" v="1969" actId="478"/>
          <ac:spMkLst>
            <pc:docMk/>
            <pc:sldMasterMk cId="1938853554" sldId="2147484488"/>
            <ac:spMk id="23" creationId="{8DF9FBA2-EB70-0A0D-5CAA-228A12243058}"/>
          </ac:spMkLst>
        </pc:spChg>
        <pc:spChg chg="del mod">
          <ac:chgData name="Yoel Kortick" userId="167978f5-7f40-4909-85d5-d4149554ad4e" providerId="ADAL" clId="{D2E538D8-B548-49F9-A53B-5D1DD076EEEC}" dt="2023-08-18T11:38:00.777" v="1969" actId="478"/>
          <ac:spMkLst>
            <pc:docMk/>
            <pc:sldMasterMk cId="1938853554" sldId="2147484488"/>
            <ac:spMk id="25" creationId="{B1127A08-81F0-0775-04BB-D5B3C295B257}"/>
          </ac:spMkLst>
        </pc:spChg>
        <pc:spChg chg="del mod">
          <ac:chgData name="Yoel Kortick" userId="167978f5-7f40-4909-85d5-d4149554ad4e" providerId="ADAL" clId="{D2E538D8-B548-49F9-A53B-5D1DD076EEEC}" dt="2023-08-18T11:38:00.777" v="1969" actId="478"/>
          <ac:spMkLst>
            <pc:docMk/>
            <pc:sldMasterMk cId="1938853554" sldId="2147484488"/>
            <ac:spMk id="26" creationId="{02C316C6-F14C-DD79-FC33-4AC77249778E}"/>
          </ac:spMkLst>
        </pc:spChg>
        <pc:spChg chg="del mod">
          <ac:chgData name="Yoel Kortick" userId="167978f5-7f40-4909-85d5-d4149554ad4e" providerId="ADAL" clId="{D2E538D8-B548-49F9-A53B-5D1DD076EEEC}" dt="2023-08-18T11:38:00.777" v="1969" actId="478"/>
          <ac:spMkLst>
            <pc:docMk/>
            <pc:sldMasterMk cId="1938853554" sldId="2147484488"/>
            <ac:spMk id="27" creationId="{41B9B121-F440-5C67-4588-D6B18ECAD9ED}"/>
          </ac:spMkLst>
        </pc:spChg>
        <pc:spChg chg="del mod">
          <ac:chgData name="Yoel Kortick" userId="167978f5-7f40-4909-85d5-d4149554ad4e" providerId="ADAL" clId="{D2E538D8-B548-49F9-A53B-5D1DD076EEEC}" dt="2023-08-18T11:38:00.777" v="1969" actId="478"/>
          <ac:spMkLst>
            <pc:docMk/>
            <pc:sldMasterMk cId="1938853554" sldId="2147484488"/>
            <ac:spMk id="28" creationId="{4DB325BF-1045-FC5C-9650-78E1DBFBA799}"/>
          </ac:spMkLst>
        </pc:spChg>
        <pc:spChg chg="del mod">
          <ac:chgData name="Yoel Kortick" userId="167978f5-7f40-4909-85d5-d4149554ad4e" providerId="ADAL" clId="{D2E538D8-B548-49F9-A53B-5D1DD076EEEC}" dt="2023-08-18T11:38:00.777" v="1969" actId="478"/>
          <ac:spMkLst>
            <pc:docMk/>
            <pc:sldMasterMk cId="1938853554" sldId="2147484488"/>
            <ac:spMk id="29" creationId="{301A0515-925F-CBA1-84D8-022D3058F549}"/>
          </ac:spMkLst>
        </pc:spChg>
        <pc:spChg chg="del mod">
          <ac:chgData name="Yoel Kortick" userId="167978f5-7f40-4909-85d5-d4149554ad4e" providerId="ADAL" clId="{D2E538D8-B548-49F9-A53B-5D1DD076EEEC}" dt="2023-08-18T11:38:00.777" v="1969" actId="478"/>
          <ac:spMkLst>
            <pc:docMk/>
            <pc:sldMasterMk cId="1938853554" sldId="2147484488"/>
            <ac:spMk id="30" creationId="{8C1F52D1-3C0F-64C6-B11C-A139D88AFB8F}"/>
          </ac:spMkLst>
        </pc:spChg>
      </pc:sldMasterChg>
      <pc:sldMasterChg chg="delSp mod">
        <pc:chgData name="Yoel Kortick" userId="167978f5-7f40-4909-85d5-d4149554ad4e" providerId="ADAL" clId="{D2E538D8-B548-49F9-A53B-5D1DD076EEEC}" dt="2023-08-18T11:39:09.839" v="1983" actId="478"/>
        <pc:sldMasterMkLst>
          <pc:docMk/>
          <pc:sldMasterMk cId="1424607411" sldId="2147484510"/>
        </pc:sldMasterMkLst>
        <pc:grpChg chg="del">
          <ac:chgData name="Yoel Kortick" userId="167978f5-7f40-4909-85d5-d4149554ad4e" providerId="ADAL" clId="{D2E538D8-B548-49F9-A53B-5D1DD076EEEC}" dt="2023-08-18T11:39:09.839" v="1983" actId="478"/>
          <ac:grpSpMkLst>
            <pc:docMk/>
            <pc:sldMasterMk cId="1424607411" sldId="2147484510"/>
            <ac:grpSpMk id="33" creationId="{27BD935C-A789-708A-CE4D-B4F163A788AF}"/>
          </ac:grpSpMkLst>
        </pc:grpChg>
      </pc:sldMasterChg>
      <pc:sldMasterChg chg="delSp modSp mod">
        <pc:chgData name="Yoel Kortick" userId="167978f5-7f40-4909-85d5-d4149554ad4e" providerId="ADAL" clId="{D2E538D8-B548-49F9-A53B-5D1DD076EEEC}" dt="2023-08-18T11:38:29.364" v="1974" actId="478"/>
        <pc:sldMasterMkLst>
          <pc:docMk/>
          <pc:sldMasterMk cId="3362306812" sldId="2147484539"/>
        </pc:sldMasterMkLst>
        <pc:grpChg chg="del mod">
          <ac:chgData name="Yoel Kortick" userId="167978f5-7f40-4909-85d5-d4149554ad4e" providerId="ADAL" clId="{D2E538D8-B548-49F9-A53B-5D1DD076EEEC}" dt="2023-08-18T11:38:29.364" v="1974" actId="478"/>
          <ac:grpSpMkLst>
            <pc:docMk/>
            <pc:sldMasterMk cId="3362306812" sldId="2147484539"/>
            <ac:grpSpMk id="32" creationId="{CDCB7AF1-8C93-72BD-9479-26356EE7DEF4}"/>
          </ac:grpSpMkLst>
        </pc:grpChg>
      </pc:sldMasterChg>
    </pc:docChg>
  </pc:docChgLst>
  <pc:docChgLst>
    <pc:chgData name="Yoel Kortick" userId="167978f5-7f40-4909-85d5-d4149554ad4e" providerId="ADAL" clId="{F2E214FC-82DA-41E8-B5BB-BF8635812613}"/>
    <pc:docChg chg="custSel addSld delSld modSld">
      <pc:chgData name="Yoel Kortick" userId="167978f5-7f40-4909-85d5-d4149554ad4e" providerId="ADAL" clId="{F2E214FC-82DA-41E8-B5BB-BF8635812613}" dt="2023-08-22T07:39:48.126" v="576" actId="20577"/>
      <pc:docMkLst>
        <pc:docMk/>
      </pc:docMkLst>
      <pc:sldChg chg="modSp mod">
        <pc:chgData name="Yoel Kortick" userId="167978f5-7f40-4909-85d5-d4149554ad4e" providerId="ADAL" clId="{F2E214FC-82DA-41E8-B5BB-BF8635812613}" dt="2023-08-22T07:22:36.847" v="2"/>
        <pc:sldMkLst>
          <pc:docMk/>
          <pc:sldMk cId="481120056" sldId="389"/>
        </pc:sldMkLst>
        <pc:spChg chg="mod">
          <ac:chgData name="Yoel Kortick" userId="167978f5-7f40-4909-85d5-d4149554ad4e" providerId="ADAL" clId="{F2E214FC-82DA-41E8-B5BB-BF8635812613}" dt="2023-08-22T07:22:27.510" v="1"/>
          <ac:spMkLst>
            <pc:docMk/>
            <pc:sldMk cId="481120056" sldId="389"/>
            <ac:spMk id="33" creationId="{10B19EF8-D548-5909-EC0A-0DAD29132EB0}"/>
          </ac:spMkLst>
        </pc:spChg>
        <pc:spChg chg="mod">
          <ac:chgData name="Yoel Kortick" userId="167978f5-7f40-4909-85d5-d4149554ad4e" providerId="ADAL" clId="{F2E214FC-82DA-41E8-B5BB-BF8635812613}" dt="2023-08-22T07:22:36.847" v="2"/>
          <ac:spMkLst>
            <pc:docMk/>
            <pc:sldMk cId="481120056" sldId="389"/>
            <ac:spMk id="35" creationId="{2856D55B-FFE4-73A6-E96B-E8539E279BBE}"/>
          </ac:spMkLst>
        </pc:spChg>
      </pc:sldChg>
      <pc:sldChg chg="modSp mod">
        <pc:chgData name="Yoel Kortick" userId="167978f5-7f40-4909-85d5-d4149554ad4e" providerId="ADAL" clId="{F2E214FC-82DA-41E8-B5BB-BF8635812613}" dt="2023-08-22T07:23:02.714" v="7" actId="403"/>
        <pc:sldMkLst>
          <pc:docMk/>
          <pc:sldMk cId="3303321736" sldId="403"/>
        </pc:sldMkLst>
        <pc:spChg chg="mod">
          <ac:chgData name="Yoel Kortick" userId="167978f5-7f40-4909-85d5-d4149554ad4e" providerId="ADAL" clId="{F2E214FC-82DA-41E8-B5BB-BF8635812613}" dt="2023-08-22T07:23:02.714" v="7" actId="403"/>
          <ac:spMkLst>
            <pc:docMk/>
            <pc:sldMk cId="3303321736" sldId="403"/>
            <ac:spMk id="6" creationId="{FC137B9D-CCE8-1D3B-4207-4576FC1D2AA9}"/>
          </ac:spMkLst>
        </pc:spChg>
      </pc:sldChg>
      <pc:sldChg chg="modSp mod">
        <pc:chgData name="Yoel Kortick" userId="167978f5-7f40-4909-85d5-d4149554ad4e" providerId="ADAL" clId="{F2E214FC-82DA-41E8-B5BB-BF8635812613}" dt="2023-08-22T07:39:48.126" v="576" actId="20577"/>
        <pc:sldMkLst>
          <pc:docMk/>
          <pc:sldMk cId="2441513226" sldId="574"/>
        </pc:sldMkLst>
        <pc:spChg chg="mod">
          <ac:chgData name="Yoel Kortick" userId="167978f5-7f40-4909-85d5-d4149554ad4e" providerId="ADAL" clId="{F2E214FC-82DA-41E8-B5BB-BF8635812613}" dt="2023-08-22T07:21:51.802" v="0"/>
          <ac:spMkLst>
            <pc:docMk/>
            <pc:sldMk cId="2441513226" sldId="574"/>
            <ac:spMk id="6" creationId="{234B1E83-CCD0-6E10-207E-A8FAE74F3265}"/>
          </ac:spMkLst>
        </pc:spChg>
        <pc:spChg chg="mod">
          <ac:chgData name="Yoel Kortick" userId="167978f5-7f40-4909-85d5-d4149554ad4e" providerId="ADAL" clId="{F2E214FC-82DA-41E8-B5BB-BF8635812613}" dt="2023-08-22T07:39:48.126" v="576" actId="20577"/>
          <ac:spMkLst>
            <pc:docMk/>
            <pc:sldMk cId="2441513226" sldId="574"/>
            <ac:spMk id="7" creationId="{671CB76C-635B-9683-3B7D-79826B74B876}"/>
          </ac:spMkLst>
        </pc:spChg>
      </pc:sldChg>
      <pc:sldChg chg="modSp mod">
        <pc:chgData name="Yoel Kortick" userId="167978f5-7f40-4909-85d5-d4149554ad4e" providerId="ADAL" clId="{F2E214FC-82DA-41E8-B5BB-BF8635812613}" dt="2023-08-22T07:23:25.230" v="9" actId="255"/>
        <pc:sldMkLst>
          <pc:docMk/>
          <pc:sldMk cId="3395953961" sldId="695"/>
        </pc:sldMkLst>
        <pc:spChg chg="mod">
          <ac:chgData name="Yoel Kortick" userId="167978f5-7f40-4909-85d5-d4149554ad4e" providerId="ADAL" clId="{F2E214FC-82DA-41E8-B5BB-BF8635812613}" dt="2023-08-22T07:23:25.230" v="9" actId="255"/>
          <ac:spMkLst>
            <pc:docMk/>
            <pc:sldMk cId="3395953961" sldId="695"/>
            <ac:spMk id="6" creationId="{FC137B9D-CCE8-1D3B-4207-4576FC1D2AA9}"/>
          </ac:spMkLst>
        </pc:spChg>
      </pc:sldChg>
      <pc:sldChg chg="modSp">
        <pc:chgData name="Yoel Kortick" userId="167978f5-7f40-4909-85d5-d4149554ad4e" providerId="ADAL" clId="{F2E214FC-82DA-41E8-B5BB-BF8635812613}" dt="2023-08-22T07:24:28.529" v="90"/>
        <pc:sldMkLst>
          <pc:docMk/>
          <pc:sldMk cId="3579353157" sldId="697"/>
        </pc:sldMkLst>
        <pc:spChg chg="mod">
          <ac:chgData name="Yoel Kortick" userId="167978f5-7f40-4909-85d5-d4149554ad4e" providerId="ADAL" clId="{F2E214FC-82DA-41E8-B5BB-BF8635812613}" dt="2023-08-22T07:24:28.529" v="90"/>
          <ac:spMkLst>
            <pc:docMk/>
            <pc:sldMk cId="3579353157" sldId="697"/>
            <ac:spMk id="3" creationId="{C0DC44FE-FE73-18C6-BA0D-39ADF9F4DAF5}"/>
          </ac:spMkLst>
        </pc:spChg>
      </pc:sldChg>
      <pc:sldChg chg="addSp delSp modSp mod">
        <pc:chgData name="Yoel Kortick" userId="167978f5-7f40-4909-85d5-d4149554ad4e" providerId="ADAL" clId="{F2E214FC-82DA-41E8-B5BB-BF8635812613}" dt="2023-08-22T07:25:59.131" v="154" actId="14100"/>
        <pc:sldMkLst>
          <pc:docMk/>
          <pc:sldMk cId="1600273323" sldId="698"/>
        </pc:sldMkLst>
        <pc:spChg chg="mod">
          <ac:chgData name="Yoel Kortick" userId="167978f5-7f40-4909-85d5-d4149554ad4e" providerId="ADAL" clId="{F2E214FC-82DA-41E8-B5BB-BF8635812613}" dt="2023-08-22T07:24:28.529" v="90"/>
          <ac:spMkLst>
            <pc:docMk/>
            <pc:sldMk cId="1600273323" sldId="698"/>
            <ac:spMk id="2" creationId="{FEDFB40A-FD68-C90C-FC94-AB562EC8C5F8}"/>
          </ac:spMkLst>
        </pc:spChg>
        <pc:spChg chg="mod">
          <ac:chgData name="Yoel Kortick" userId="167978f5-7f40-4909-85d5-d4149554ad4e" providerId="ADAL" clId="{F2E214FC-82DA-41E8-B5BB-BF8635812613}" dt="2023-08-22T07:24:28.529" v="90"/>
          <ac:spMkLst>
            <pc:docMk/>
            <pc:sldMk cId="1600273323" sldId="698"/>
            <ac:spMk id="3" creationId="{1EEC3019-2DBF-2204-71BC-BA22E9B7D6C8}"/>
          </ac:spMkLst>
        </pc:spChg>
        <pc:spChg chg="mod">
          <ac:chgData name="Yoel Kortick" userId="167978f5-7f40-4909-85d5-d4149554ad4e" providerId="ADAL" clId="{F2E214FC-82DA-41E8-B5BB-BF8635812613}" dt="2023-08-22T07:24:49.227" v="93"/>
          <ac:spMkLst>
            <pc:docMk/>
            <pc:sldMk cId="1600273323" sldId="698"/>
            <ac:spMk id="6" creationId="{FC137B9D-CCE8-1D3B-4207-4576FC1D2AA9}"/>
          </ac:spMkLst>
        </pc:spChg>
        <pc:spChg chg="del">
          <ac:chgData name="Yoel Kortick" userId="167978f5-7f40-4909-85d5-d4149554ad4e" providerId="ADAL" clId="{F2E214FC-82DA-41E8-B5BB-BF8635812613}" dt="2023-08-22T07:24:40.438" v="92" actId="478"/>
          <ac:spMkLst>
            <pc:docMk/>
            <pc:sldMk cId="1600273323" sldId="698"/>
            <ac:spMk id="7" creationId="{B12E9AC6-DCBA-13EE-85B8-26846F48381A}"/>
          </ac:spMkLst>
        </pc:spChg>
        <pc:spChg chg="add mod">
          <ac:chgData name="Yoel Kortick" userId="167978f5-7f40-4909-85d5-d4149554ad4e" providerId="ADAL" clId="{F2E214FC-82DA-41E8-B5BB-BF8635812613}" dt="2023-08-22T07:25:59.131" v="154" actId="14100"/>
          <ac:spMkLst>
            <pc:docMk/>
            <pc:sldMk cId="1600273323" sldId="698"/>
            <ac:spMk id="9" creationId="{984FE1C3-2CCD-8484-9454-4B7B7F0671F0}"/>
          </ac:spMkLst>
        </pc:spChg>
        <pc:picChg chg="del">
          <ac:chgData name="Yoel Kortick" userId="167978f5-7f40-4909-85d5-d4149554ad4e" providerId="ADAL" clId="{F2E214FC-82DA-41E8-B5BB-BF8635812613}" dt="2023-08-22T07:24:39.311" v="91" actId="478"/>
          <ac:picMkLst>
            <pc:docMk/>
            <pc:sldMk cId="1600273323" sldId="698"/>
            <ac:picMk id="5" creationId="{0285D543-2E82-3E29-562E-06E639CBB250}"/>
          </ac:picMkLst>
        </pc:picChg>
        <pc:picChg chg="add mod">
          <ac:chgData name="Yoel Kortick" userId="167978f5-7f40-4909-85d5-d4149554ad4e" providerId="ADAL" clId="{F2E214FC-82DA-41E8-B5BB-BF8635812613}" dt="2023-08-22T07:25:54.598" v="152" actId="1076"/>
          <ac:picMkLst>
            <pc:docMk/>
            <pc:sldMk cId="1600273323" sldId="698"/>
            <ac:picMk id="8" creationId="{80C88885-CE1F-0B07-9017-52503D6D3369}"/>
          </ac:picMkLst>
        </pc:picChg>
      </pc:sldChg>
      <pc:sldChg chg="modSp del">
        <pc:chgData name="Yoel Kortick" userId="167978f5-7f40-4909-85d5-d4149554ad4e" providerId="ADAL" clId="{F2E214FC-82DA-41E8-B5BB-BF8635812613}" dt="2023-08-22T07:26:57.219" v="163" actId="47"/>
        <pc:sldMkLst>
          <pc:docMk/>
          <pc:sldMk cId="3292028106" sldId="699"/>
        </pc:sldMkLst>
        <pc:spChg chg="mod">
          <ac:chgData name="Yoel Kortick" userId="167978f5-7f40-4909-85d5-d4149554ad4e" providerId="ADAL" clId="{F2E214FC-82DA-41E8-B5BB-BF8635812613}" dt="2023-08-22T07:24:28.529" v="90"/>
          <ac:spMkLst>
            <pc:docMk/>
            <pc:sldMk cId="3292028106" sldId="699"/>
            <ac:spMk id="2" creationId="{FEDFB40A-FD68-C90C-FC94-AB562EC8C5F8}"/>
          </ac:spMkLst>
        </pc:spChg>
        <pc:spChg chg="mod">
          <ac:chgData name="Yoel Kortick" userId="167978f5-7f40-4909-85d5-d4149554ad4e" providerId="ADAL" clId="{F2E214FC-82DA-41E8-B5BB-BF8635812613}" dt="2023-08-22T07:24:28.529" v="90"/>
          <ac:spMkLst>
            <pc:docMk/>
            <pc:sldMk cId="3292028106" sldId="699"/>
            <ac:spMk id="3" creationId="{1EEC3019-2DBF-2204-71BC-BA22E9B7D6C8}"/>
          </ac:spMkLst>
        </pc:spChg>
      </pc:sldChg>
      <pc:sldChg chg="modSp del">
        <pc:chgData name="Yoel Kortick" userId="167978f5-7f40-4909-85d5-d4149554ad4e" providerId="ADAL" clId="{F2E214FC-82DA-41E8-B5BB-BF8635812613}" dt="2023-08-22T07:26:57.948" v="164" actId="47"/>
        <pc:sldMkLst>
          <pc:docMk/>
          <pc:sldMk cId="1266406602" sldId="700"/>
        </pc:sldMkLst>
        <pc:spChg chg="mod">
          <ac:chgData name="Yoel Kortick" userId="167978f5-7f40-4909-85d5-d4149554ad4e" providerId="ADAL" clId="{F2E214FC-82DA-41E8-B5BB-BF8635812613}" dt="2023-08-22T07:24:28.529" v="90"/>
          <ac:spMkLst>
            <pc:docMk/>
            <pc:sldMk cId="1266406602" sldId="700"/>
            <ac:spMk id="2" creationId="{FEDFB40A-FD68-C90C-FC94-AB562EC8C5F8}"/>
          </ac:spMkLst>
        </pc:spChg>
        <pc:spChg chg="mod">
          <ac:chgData name="Yoel Kortick" userId="167978f5-7f40-4909-85d5-d4149554ad4e" providerId="ADAL" clId="{F2E214FC-82DA-41E8-B5BB-BF8635812613}" dt="2023-08-22T07:24:28.529" v="90"/>
          <ac:spMkLst>
            <pc:docMk/>
            <pc:sldMk cId="1266406602" sldId="700"/>
            <ac:spMk id="3" creationId="{1EEC3019-2DBF-2204-71BC-BA22E9B7D6C8}"/>
          </ac:spMkLst>
        </pc:spChg>
      </pc:sldChg>
      <pc:sldChg chg="addSp delSp modSp mod">
        <pc:chgData name="Yoel Kortick" userId="167978f5-7f40-4909-85d5-d4149554ad4e" providerId="ADAL" clId="{F2E214FC-82DA-41E8-B5BB-BF8635812613}" dt="2023-08-22T07:28:02.985" v="196" actId="14100"/>
        <pc:sldMkLst>
          <pc:docMk/>
          <pc:sldMk cId="4163060952" sldId="701"/>
        </pc:sldMkLst>
        <pc:spChg chg="mod">
          <ac:chgData name="Yoel Kortick" userId="167978f5-7f40-4909-85d5-d4149554ad4e" providerId="ADAL" clId="{F2E214FC-82DA-41E8-B5BB-BF8635812613}" dt="2023-08-22T07:24:28.529" v="90"/>
          <ac:spMkLst>
            <pc:docMk/>
            <pc:sldMk cId="4163060952" sldId="701"/>
            <ac:spMk id="2" creationId="{FEDFB40A-FD68-C90C-FC94-AB562EC8C5F8}"/>
          </ac:spMkLst>
        </pc:spChg>
        <pc:spChg chg="mod">
          <ac:chgData name="Yoel Kortick" userId="167978f5-7f40-4909-85d5-d4149554ad4e" providerId="ADAL" clId="{F2E214FC-82DA-41E8-B5BB-BF8635812613}" dt="2023-08-22T07:24:28.529" v="90"/>
          <ac:spMkLst>
            <pc:docMk/>
            <pc:sldMk cId="4163060952" sldId="701"/>
            <ac:spMk id="3" creationId="{1EEC3019-2DBF-2204-71BC-BA22E9B7D6C8}"/>
          </ac:spMkLst>
        </pc:spChg>
        <pc:spChg chg="mod">
          <ac:chgData name="Yoel Kortick" userId="167978f5-7f40-4909-85d5-d4149554ad4e" providerId="ADAL" clId="{F2E214FC-82DA-41E8-B5BB-BF8635812613}" dt="2023-08-22T07:27:17.139" v="168"/>
          <ac:spMkLst>
            <pc:docMk/>
            <pc:sldMk cId="4163060952" sldId="701"/>
            <ac:spMk id="6" creationId="{FC137B9D-CCE8-1D3B-4207-4576FC1D2AA9}"/>
          </ac:spMkLst>
        </pc:spChg>
        <pc:spChg chg="del">
          <ac:chgData name="Yoel Kortick" userId="167978f5-7f40-4909-85d5-d4149554ad4e" providerId="ADAL" clId="{F2E214FC-82DA-41E8-B5BB-BF8635812613}" dt="2023-08-22T07:27:14.281" v="167" actId="478"/>
          <ac:spMkLst>
            <pc:docMk/>
            <pc:sldMk cId="4163060952" sldId="701"/>
            <ac:spMk id="8" creationId="{6582067A-2874-7160-8F66-7C4D209A7E60}"/>
          </ac:spMkLst>
        </pc:spChg>
        <pc:spChg chg="add mod">
          <ac:chgData name="Yoel Kortick" userId="167978f5-7f40-4909-85d5-d4149554ad4e" providerId="ADAL" clId="{F2E214FC-82DA-41E8-B5BB-BF8635812613}" dt="2023-08-22T07:27:56.156" v="194" actId="14100"/>
          <ac:spMkLst>
            <pc:docMk/>
            <pc:sldMk cId="4163060952" sldId="701"/>
            <ac:spMk id="9" creationId="{24E385CA-9565-2C78-5D80-73A34348FC0C}"/>
          </ac:spMkLst>
        </pc:spChg>
        <pc:picChg chg="del">
          <ac:chgData name="Yoel Kortick" userId="167978f5-7f40-4909-85d5-d4149554ad4e" providerId="ADAL" clId="{F2E214FC-82DA-41E8-B5BB-BF8635812613}" dt="2023-08-22T07:27:12.828" v="165" actId="478"/>
          <ac:picMkLst>
            <pc:docMk/>
            <pc:sldMk cId="4163060952" sldId="701"/>
            <ac:picMk id="5" creationId="{E944449F-EF6C-3B29-F8E8-E8F0E65596BA}"/>
          </ac:picMkLst>
        </pc:picChg>
        <pc:picChg chg="add mod">
          <ac:chgData name="Yoel Kortick" userId="167978f5-7f40-4909-85d5-d4149554ad4e" providerId="ADAL" clId="{F2E214FC-82DA-41E8-B5BB-BF8635812613}" dt="2023-08-22T07:27:46.528" v="190" actId="14100"/>
          <ac:picMkLst>
            <pc:docMk/>
            <pc:sldMk cId="4163060952" sldId="701"/>
            <ac:picMk id="7" creationId="{5A8F9B31-D0A6-6BFF-9BEA-E030C4EEBE7B}"/>
          </ac:picMkLst>
        </pc:picChg>
        <pc:picChg chg="del">
          <ac:chgData name="Yoel Kortick" userId="167978f5-7f40-4909-85d5-d4149554ad4e" providerId="ADAL" clId="{F2E214FC-82DA-41E8-B5BB-BF8635812613}" dt="2023-08-22T07:27:13.429" v="166" actId="478"/>
          <ac:picMkLst>
            <pc:docMk/>
            <pc:sldMk cId="4163060952" sldId="701"/>
            <ac:picMk id="10" creationId="{9EA67427-59F0-CFB3-9E9B-DC1F09F95A3F}"/>
          </ac:picMkLst>
        </pc:picChg>
        <pc:cxnChg chg="add mod">
          <ac:chgData name="Yoel Kortick" userId="167978f5-7f40-4909-85d5-d4149554ad4e" providerId="ADAL" clId="{F2E214FC-82DA-41E8-B5BB-BF8635812613}" dt="2023-08-22T07:28:02.985" v="196" actId="14100"/>
          <ac:cxnSpMkLst>
            <pc:docMk/>
            <pc:sldMk cId="4163060952" sldId="701"/>
            <ac:cxnSpMk id="11" creationId="{AA436362-8B14-61C9-6D44-F67F9397F327}"/>
          </ac:cxnSpMkLst>
        </pc:cxnChg>
        <pc:cxnChg chg="add mod">
          <ac:chgData name="Yoel Kortick" userId="167978f5-7f40-4909-85d5-d4149554ad4e" providerId="ADAL" clId="{F2E214FC-82DA-41E8-B5BB-BF8635812613}" dt="2023-08-22T07:28:00.861" v="195" actId="14100"/>
          <ac:cxnSpMkLst>
            <pc:docMk/>
            <pc:sldMk cId="4163060952" sldId="701"/>
            <ac:cxnSpMk id="12" creationId="{2B35FEB9-C018-4FE5-BB14-68B49940BB30}"/>
          </ac:cxnSpMkLst>
        </pc:cxnChg>
      </pc:sldChg>
      <pc:sldChg chg="modSp mod">
        <pc:chgData name="Yoel Kortick" userId="167978f5-7f40-4909-85d5-d4149554ad4e" providerId="ADAL" clId="{F2E214FC-82DA-41E8-B5BB-BF8635812613}" dt="2023-08-22T07:33:38.207" v="371" actId="14100"/>
        <pc:sldMkLst>
          <pc:docMk/>
          <pc:sldMk cId="3753241301" sldId="704"/>
        </pc:sldMkLst>
        <pc:spChg chg="mod">
          <ac:chgData name="Yoel Kortick" userId="167978f5-7f40-4909-85d5-d4149554ad4e" providerId="ADAL" clId="{F2E214FC-82DA-41E8-B5BB-BF8635812613}" dt="2023-08-22T07:33:38.207" v="371" actId="14100"/>
          <ac:spMkLst>
            <pc:docMk/>
            <pc:sldMk cId="3753241301" sldId="704"/>
            <ac:spMk id="3" creationId="{C0DC44FE-FE73-18C6-BA0D-39ADF9F4DAF5}"/>
          </ac:spMkLst>
        </pc:spChg>
      </pc:sldChg>
      <pc:sldChg chg="addSp modSp mod">
        <pc:chgData name="Yoel Kortick" userId="167978f5-7f40-4909-85d5-d4149554ad4e" providerId="ADAL" clId="{F2E214FC-82DA-41E8-B5BB-BF8635812613}" dt="2023-08-22T07:34:25.124" v="385" actId="1076"/>
        <pc:sldMkLst>
          <pc:docMk/>
          <pc:sldMk cId="3826647313" sldId="705"/>
        </pc:sldMkLst>
        <pc:spChg chg="mod">
          <ac:chgData name="Yoel Kortick" userId="167978f5-7f40-4909-85d5-d4149554ad4e" providerId="ADAL" clId="{F2E214FC-82DA-41E8-B5BB-BF8635812613}" dt="2023-08-22T07:33:30.711" v="369"/>
          <ac:spMkLst>
            <pc:docMk/>
            <pc:sldMk cId="3826647313" sldId="705"/>
            <ac:spMk id="2" creationId="{FEDFB40A-FD68-C90C-FC94-AB562EC8C5F8}"/>
          </ac:spMkLst>
        </pc:spChg>
        <pc:spChg chg="mod">
          <ac:chgData name="Yoel Kortick" userId="167978f5-7f40-4909-85d5-d4149554ad4e" providerId="ADAL" clId="{F2E214FC-82DA-41E8-B5BB-BF8635812613}" dt="2023-08-22T07:33:30.711" v="369"/>
          <ac:spMkLst>
            <pc:docMk/>
            <pc:sldMk cId="3826647313" sldId="705"/>
            <ac:spMk id="3" creationId="{1EEC3019-2DBF-2204-71BC-BA22E9B7D6C8}"/>
          </ac:spMkLst>
        </pc:spChg>
        <pc:spChg chg="mod">
          <ac:chgData name="Yoel Kortick" userId="167978f5-7f40-4909-85d5-d4149554ad4e" providerId="ADAL" clId="{F2E214FC-82DA-41E8-B5BB-BF8635812613}" dt="2023-08-22T07:34:05.036" v="373" actId="14100"/>
          <ac:spMkLst>
            <pc:docMk/>
            <pc:sldMk cId="3826647313" sldId="705"/>
            <ac:spMk id="6" creationId="{FC137B9D-CCE8-1D3B-4207-4576FC1D2AA9}"/>
          </ac:spMkLst>
        </pc:spChg>
        <pc:spChg chg="add mod">
          <ac:chgData name="Yoel Kortick" userId="167978f5-7f40-4909-85d5-d4149554ad4e" providerId="ADAL" clId="{F2E214FC-82DA-41E8-B5BB-BF8635812613}" dt="2023-08-22T07:34:25.124" v="385" actId="1076"/>
          <ac:spMkLst>
            <pc:docMk/>
            <pc:sldMk cId="3826647313" sldId="705"/>
            <ac:spMk id="7" creationId="{E36EF42C-1195-53AF-69F3-00271000517C}"/>
          </ac:spMkLst>
        </pc:spChg>
        <pc:spChg chg="add mod">
          <ac:chgData name="Yoel Kortick" userId="167978f5-7f40-4909-85d5-d4149554ad4e" providerId="ADAL" clId="{F2E214FC-82DA-41E8-B5BB-BF8635812613}" dt="2023-08-22T07:34:15.029" v="382" actId="208"/>
          <ac:spMkLst>
            <pc:docMk/>
            <pc:sldMk cId="3826647313" sldId="705"/>
            <ac:spMk id="8" creationId="{B9DBACEC-87DF-79BA-C2E7-A77685002EFA}"/>
          </ac:spMkLst>
        </pc:spChg>
        <pc:picChg chg="add mod">
          <ac:chgData name="Yoel Kortick" userId="167978f5-7f40-4909-85d5-d4149554ad4e" providerId="ADAL" clId="{F2E214FC-82DA-41E8-B5BB-BF8635812613}" dt="2023-08-22T07:34:21.555" v="384" actId="1076"/>
          <ac:picMkLst>
            <pc:docMk/>
            <pc:sldMk cId="3826647313" sldId="705"/>
            <ac:picMk id="5" creationId="{C4CBB6CF-50CA-3140-BDF2-6665FAD16660}"/>
          </ac:picMkLst>
        </pc:picChg>
      </pc:sldChg>
      <pc:sldChg chg="modSp del">
        <pc:chgData name="Yoel Kortick" userId="167978f5-7f40-4909-85d5-d4149554ad4e" providerId="ADAL" clId="{F2E214FC-82DA-41E8-B5BB-BF8635812613}" dt="2023-08-22T07:39:15.587" v="558" actId="47"/>
        <pc:sldMkLst>
          <pc:docMk/>
          <pc:sldMk cId="57332723" sldId="706"/>
        </pc:sldMkLst>
        <pc:spChg chg="mod">
          <ac:chgData name="Yoel Kortick" userId="167978f5-7f40-4909-85d5-d4149554ad4e" providerId="ADAL" clId="{F2E214FC-82DA-41E8-B5BB-BF8635812613}" dt="2023-08-22T07:33:30.711" v="369"/>
          <ac:spMkLst>
            <pc:docMk/>
            <pc:sldMk cId="57332723" sldId="706"/>
            <ac:spMk id="2" creationId="{FEDFB40A-FD68-C90C-FC94-AB562EC8C5F8}"/>
          </ac:spMkLst>
        </pc:spChg>
        <pc:spChg chg="mod">
          <ac:chgData name="Yoel Kortick" userId="167978f5-7f40-4909-85d5-d4149554ad4e" providerId="ADAL" clId="{F2E214FC-82DA-41E8-B5BB-BF8635812613}" dt="2023-08-22T07:33:30.711" v="369"/>
          <ac:spMkLst>
            <pc:docMk/>
            <pc:sldMk cId="57332723" sldId="706"/>
            <ac:spMk id="3" creationId="{1EEC3019-2DBF-2204-71BC-BA22E9B7D6C8}"/>
          </ac:spMkLst>
        </pc:spChg>
      </pc:sldChg>
      <pc:sldChg chg="addSp delSp modSp mod">
        <pc:chgData name="Yoel Kortick" userId="167978f5-7f40-4909-85d5-d4149554ad4e" providerId="ADAL" clId="{F2E214FC-82DA-41E8-B5BB-BF8635812613}" dt="2023-08-22T07:24:02.249" v="77" actId="1038"/>
        <pc:sldMkLst>
          <pc:docMk/>
          <pc:sldMk cId="1631739187" sldId="714"/>
        </pc:sldMkLst>
        <pc:spChg chg="mod">
          <ac:chgData name="Yoel Kortick" userId="167978f5-7f40-4909-85d5-d4149554ad4e" providerId="ADAL" clId="{F2E214FC-82DA-41E8-B5BB-BF8635812613}" dt="2023-08-22T07:23:56.904" v="16" actId="14100"/>
          <ac:spMkLst>
            <pc:docMk/>
            <pc:sldMk cId="1631739187" sldId="714"/>
            <ac:spMk id="6" creationId="{FC137B9D-CCE8-1D3B-4207-4576FC1D2AA9}"/>
          </ac:spMkLst>
        </pc:spChg>
        <pc:spChg chg="del">
          <ac:chgData name="Yoel Kortick" userId="167978f5-7f40-4909-85d5-d4149554ad4e" providerId="ADAL" clId="{F2E214FC-82DA-41E8-B5BB-BF8635812613}" dt="2023-08-22T07:23:49.884" v="15" actId="478"/>
          <ac:spMkLst>
            <pc:docMk/>
            <pc:sldMk cId="1631739187" sldId="714"/>
            <ac:spMk id="7" creationId="{DE0E5FF2-40B3-47BD-084A-AA67B833CE5E}"/>
          </ac:spMkLst>
        </pc:spChg>
        <pc:picChg chg="del">
          <ac:chgData name="Yoel Kortick" userId="167978f5-7f40-4909-85d5-d4149554ad4e" providerId="ADAL" clId="{F2E214FC-82DA-41E8-B5BB-BF8635812613}" dt="2023-08-22T07:23:48.671" v="14" actId="478"/>
          <ac:picMkLst>
            <pc:docMk/>
            <pc:sldMk cId="1631739187" sldId="714"/>
            <ac:picMk id="5" creationId="{3A427B8B-FF1B-F933-1216-1F9602A2DBDB}"/>
          </ac:picMkLst>
        </pc:picChg>
        <pc:picChg chg="add mod">
          <ac:chgData name="Yoel Kortick" userId="167978f5-7f40-4909-85d5-d4149554ad4e" providerId="ADAL" clId="{F2E214FC-82DA-41E8-B5BB-BF8635812613}" dt="2023-08-22T07:24:02.249" v="77" actId="1038"/>
          <ac:picMkLst>
            <pc:docMk/>
            <pc:sldMk cId="1631739187" sldId="714"/>
            <ac:picMk id="8" creationId="{875FC77D-1C49-BBA5-0F9B-02EC0AF300E5}"/>
          </ac:picMkLst>
        </pc:picChg>
      </pc:sldChg>
      <pc:sldChg chg="addSp delSp modSp add mod">
        <pc:chgData name="Yoel Kortick" userId="167978f5-7f40-4909-85d5-d4149554ad4e" providerId="ADAL" clId="{F2E214FC-82DA-41E8-B5BB-BF8635812613}" dt="2023-08-22T07:26:50.428" v="162" actId="208"/>
        <pc:sldMkLst>
          <pc:docMk/>
          <pc:sldMk cId="524169054" sldId="715"/>
        </pc:sldMkLst>
        <pc:spChg chg="mod">
          <ac:chgData name="Yoel Kortick" userId="167978f5-7f40-4909-85d5-d4149554ad4e" providerId="ADAL" clId="{F2E214FC-82DA-41E8-B5BB-BF8635812613}" dt="2023-08-22T07:25:40.812" v="150"/>
          <ac:spMkLst>
            <pc:docMk/>
            <pc:sldMk cId="524169054" sldId="715"/>
            <ac:spMk id="6" creationId="{FC137B9D-CCE8-1D3B-4207-4576FC1D2AA9}"/>
          </ac:spMkLst>
        </pc:spChg>
        <pc:spChg chg="add mod ord">
          <ac:chgData name="Yoel Kortick" userId="167978f5-7f40-4909-85d5-d4149554ad4e" providerId="ADAL" clId="{F2E214FC-82DA-41E8-B5BB-BF8635812613}" dt="2023-08-22T07:26:48.260" v="161" actId="14100"/>
          <ac:spMkLst>
            <pc:docMk/>
            <pc:sldMk cId="524169054" sldId="715"/>
            <ac:spMk id="7" creationId="{5404BD24-D333-C212-0FE2-A377689A183D}"/>
          </ac:spMkLst>
        </pc:spChg>
        <pc:spChg chg="del">
          <ac:chgData name="Yoel Kortick" userId="167978f5-7f40-4909-85d5-d4149554ad4e" providerId="ADAL" clId="{F2E214FC-82DA-41E8-B5BB-BF8635812613}" dt="2023-08-22T07:26:43.951" v="159" actId="478"/>
          <ac:spMkLst>
            <pc:docMk/>
            <pc:sldMk cId="524169054" sldId="715"/>
            <ac:spMk id="9" creationId="{984FE1C3-2CCD-8484-9454-4B7B7F0671F0}"/>
          </ac:spMkLst>
        </pc:spChg>
        <pc:picChg chg="add mod ord">
          <ac:chgData name="Yoel Kortick" userId="167978f5-7f40-4909-85d5-d4149554ad4e" providerId="ADAL" clId="{F2E214FC-82DA-41E8-B5BB-BF8635812613}" dt="2023-08-22T07:26:50.428" v="162" actId="208"/>
          <ac:picMkLst>
            <pc:docMk/>
            <pc:sldMk cId="524169054" sldId="715"/>
            <ac:picMk id="5" creationId="{16211B87-8EBB-5369-D70C-8251982C14AC}"/>
          </ac:picMkLst>
        </pc:picChg>
        <pc:picChg chg="del">
          <ac:chgData name="Yoel Kortick" userId="167978f5-7f40-4909-85d5-d4149554ad4e" providerId="ADAL" clId="{F2E214FC-82DA-41E8-B5BB-BF8635812613}" dt="2023-08-22T07:26:34.617" v="155" actId="478"/>
          <ac:picMkLst>
            <pc:docMk/>
            <pc:sldMk cId="524169054" sldId="715"/>
            <ac:picMk id="8" creationId="{80C88885-CE1F-0B07-9017-52503D6D3369}"/>
          </ac:picMkLst>
        </pc:picChg>
      </pc:sldChg>
      <pc:sldChg chg="delSp modSp add mod">
        <pc:chgData name="Yoel Kortick" userId="167978f5-7f40-4909-85d5-d4149554ad4e" providerId="ADAL" clId="{F2E214FC-82DA-41E8-B5BB-BF8635812613}" dt="2023-08-22T07:28:31.110" v="201" actId="14100"/>
        <pc:sldMkLst>
          <pc:docMk/>
          <pc:sldMk cId="2611923338" sldId="716"/>
        </pc:sldMkLst>
        <pc:spChg chg="mod">
          <ac:chgData name="Yoel Kortick" userId="167978f5-7f40-4909-85d5-d4149554ad4e" providerId="ADAL" clId="{F2E214FC-82DA-41E8-B5BB-BF8635812613}" dt="2023-08-22T07:28:31.110" v="201" actId="14100"/>
          <ac:spMkLst>
            <pc:docMk/>
            <pc:sldMk cId="2611923338" sldId="716"/>
            <ac:spMk id="6" creationId="{FC137B9D-CCE8-1D3B-4207-4576FC1D2AA9}"/>
          </ac:spMkLst>
        </pc:spChg>
        <pc:spChg chg="del">
          <ac:chgData name="Yoel Kortick" userId="167978f5-7f40-4909-85d5-d4149554ad4e" providerId="ADAL" clId="{F2E214FC-82DA-41E8-B5BB-BF8635812613}" dt="2023-08-22T07:28:21.274" v="198" actId="478"/>
          <ac:spMkLst>
            <pc:docMk/>
            <pc:sldMk cId="2611923338" sldId="716"/>
            <ac:spMk id="9" creationId="{24E385CA-9565-2C78-5D80-73A34348FC0C}"/>
          </ac:spMkLst>
        </pc:spChg>
        <pc:picChg chg="del">
          <ac:chgData name="Yoel Kortick" userId="167978f5-7f40-4909-85d5-d4149554ad4e" providerId="ADAL" clId="{F2E214FC-82DA-41E8-B5BB-BF8635812613}" dt="2023-08-22T07:28:21.274" v="198" actId="478"/>
          <ac:picMkLst>
            <pc:docMk/>
            <pc:sldMk cId="2611923338" sldId="716"/>
            <ac:picMk id="7" creationId="{5A8F9B31-D0A6-6BFF-9BEA-E030C4EEBE7B}"/>
          </ac:picMkLst>
        </pc:picChg>
        <pc:cxnChg chg="del">
          <ac:chgData name="Yoel Kortick" userId="167978f5-7f40-4909-85d5-d4149554ad4e" providerId="ADAL" clId="{F2E214FC-82DA-41E8-B5BB-BF8635812613}" dt="2023-08-22T07:28:21.274" v="198" actId="478"/>
          <ac:cxnSpMkLst>
            <pc:docMk/>
            <pc:sldMk cId="2611923338" sldId="716"/>
            <ac:cxnSpMk id="11" creationId="{AA436362-8B14-61C9-6D44-F67F9397F327}"/>
          </ac:cxnSpMkLst>
        </pc:cxnChg>
        <pc:cxnChg chg="del">
          <ac:chgData name="Yoel Kortick" userId="167978f5-7f40-4909-85d5-d4149554ad4e" providerId="ADAL" clId="{F2E214FC-82DA-41E8-B5BB-BF8635812613}" dt="2023-08-22T07:28:21.274" v="198" actId="478"/>
          <ac:cxnSpMkLst>
            <pc:docMk/>
            <pc:sldMk cId="2611923338" sldId="716"/>
            <ac:cxnSpMk id="12" creationId="{2B35FEB9-C018-4FE5-BB14-68B49940BB30}"/>
          </ac:cxnSpMkLst>
        </pc:cxnChg>
      </pc:sldChg>
      <pc:sldChg chg="addSp modSp add mod">
        <pc:chgData name="Yoel Kortick" userId="167978f5-7f40-4909-85d5-d4149554ad4e" providerId="ADAL" clId="{F2E214FC-82DA-41E8-B5BB-BF8635812613}" dt="2023-08-22T07:29:55.971" v="260" actId="208"/>
        <pc:sldMkLst>
          <pc:docMk/>
          <pc:sldMk cId="2243976973" sldId="717"/>
        </pc:sldMkLst>
        <pc:spChg chg="mod">
          <ac:chgData name="Yoel Kortick" userId="167978f5-7f40-4909-85d5-d4149554ad4e" providerId="ADAL" clId="{F2E214FC-82DA-41E8-B5BB-BF8635812613}" dt="2023-08-22T07:28:49.415" v="204" actId="14100"/>
          <ac:spMkLst>
            <pc:docMk/>
            <pc:sldMk cId="2243976973" sldId="717"/>
            <ac:spMk id="6" creationId="{FC137B9D-CCE8-1D3B-4207-4576FC1D2AA9}"/>
          </ac:spMkLst>
        </pc:spChg>
        <pc:spChg chg="add mod">
          <ac:chgData name="Yoel Kortick" userId="167978f5-7f40-4909-85d5-d4149554ad4e" providerId="ADAL" clId="{F2E214FC-82DA-41E8-B5BB-BF8635812613}" dt="2023-08-22T07:29:26.738" v="251" actId="14100"/>
          <ac:spMkLst>
            <pc:docMk/>
            <pc:sldMk cId="2243976973" sldId="717"/>
            <ac:spMk id="9" creationId="{485505EF-1B7F-ECCA-2432-F82715895F61}"/>
          </ac:spMkLst>
        </pc:spChg>
        <pc:spChg chg="add mod">
          <ac:chgData name="Yoel Kortick" userId="167978f5-7f40-4909-85d5-d4149554ad4e" providerId="ADAL" clId="{F2E214FC-82DA-41E8-B5BB-BF8635812613}" dt="2023-08-22T07:28:52.698" v="224" actId="1038"/>
          <ac:spMkLst>
            <pc:docMk/>
            <pc:sldMk cId="2243976973" sldId="717"/>
            <ac:spMk id="10" creationId="{70C30198-5069-64E8-B3D4-FD8DDFB7E174}"/>
          </ac:spMkLst>
        </pc:spChg>
        <pc:spChg chg="add mod">
          <ac:chgData name="Yoel Kortick" userId="167978f5-7f40-4909-85d5-d4149554ad4e" providerId="ADAL" clId="{F2E214FC-82DA-41E8-B5BB-BF8635812613}" dt="2023-08-22T07:29:46.049" v="256" actId="14100"/>
          <ac:spMkLst>
            <pc:docMk/>
            <pc:sldMk cId="2243976973" sldId="717"/>
            <ac:spMk id="11" creationId="{210E0C21-CAE6-F47E-E6BC-C5EBC99BCC24}"/>
          </ac:spMkLst>
        </pc:spChg>
        <pc:spChg chg="add mod">
          <ac:chgData name="Yoel Kortick" userId="167978f5-7f40-4909-85d5-d4149554ad4e" providerId="ADAL" clId="{F2E214FC-82DA-41E8-B5BB-BF8635812613}" dt="2023-08-22T07:29:32.751" v="252" actId="14100"/>
          <ac:spMkLst>
            <pc:docMk/>
            <pc:sldMk cId="2243976973" sldId="717"/>
            <ac:spMk id="15" creationId="{1231DBF9-EBD6-2EAC-96D5-AD66C53DEDB5}"/>
          </ac:spMkLst>
        </pc:spChg>
        <pc:picChg chg="add mod">
          <ac:chgData name="Yoel Kortick" userId="167978f5-7f40-4909-85d5-d4149554ad4e" providerId="ADAL" clId="{F2E214FC-82DA-41E8-B5BB-BF8635812613}" dt="2023-08-22T07:29:55.971" v="260" actId="208"/>
          <ac:picMkLst>
            <pc:docMk/>
            <pc:sldMk cId="2243976973" sldId="717"/>
            <ac:picMk id="5" creationId="{D6F3721B-ADA9-0178-266E-6B603A4F4BD4}"/>
          </ac:picMkLst>
        </pc:picChg>
        <pc:cxnChg chg="add mod">
          <ac:chgData name="Yoel Kortick" userId="167978f5-7f40-4909-85d5-d4149554ad4e" providerId="ADAL" clId="{F2E214FC-82DA-41E8-B5BB-BF8635812613}" dt="2023-08-22T07:29:41.104" v="254" actId="14100"/>
          <ac:cxnSpMkLst>
            <pc:docMk/>
            <pc:sldMk cId="2243976973" sldId="717"/>
            <ac:cxnSpMk id="7" creationId="{59B297EF-7B9A-F30E-EB05-15D50960609D}"/>
          </ac:cxnSpMkLst>
        </pc:cxnChg>
        <pc:cxnChg chg="add mod">
          <ac:chgData name="Yoel Kortick" userId="167978f5-7f40-4909-85d5-d4149554ad4e" providerId="ADAL" clId="{F2E214FC-82DA-41E8-B5BB-BF8635812613}" dt="2023-08-22T07:29:12.616" v="247" actId="14100"/>
          <ac:cxnSpMkLst>
            <pc:docMk/>
            <pc:sldMk cId="2243976973" sldId="717"/>
            <ac:cxnSpMk id="8" creationId="{0DBC7238-90BF-A0F6-C09C-22B043FB81C9}"/>
          </ac:cxnSpMkLst>
        </pc:cxnChg>
        <pc:cxnChg chg="add mod">
          <ac:chgData name="Yoel Kortick" userId="167978f5-7f40-4909-85d5-d4149554ad4e" providerId="ADAL" clId="{F2E214FC-82DA-41E8-B5BB-BF8635812613}" dt="2023-08-22T07:29:52.563" v="259" actId="14100"/>
          <ac:cxnSpMkLst>
            <pc:docMk/>
            <pc:sldMk cId="2243976973" sldId="717"/>
            <ac:cxnSpMk id="12" creationId="{67C0455F-6673-2923-0937-2BF031E7BC77}"/>
          </ac:cxnSpMkLst>
        </pc:cxnChg>
        <pc:cxnChg chg="add mod">
          <ac:chgData name="Yoel Kortick" userId="167978f5-7f40-4909-85d5-d4149554ad4e" providerId="ADAL" clId="{F2E214FC-82DA-41E8-B5BB-BF8635812613}" dt="2023-08-22T07:29:47.954" v="257" actId="1076"/>
          <ac:cxnSpMkLst>
            <pc:docMk/>
            <pc:sldMk cId="2243976973" sldId="717"/>
            <ac:cxnSpMk id="14" creationId="{4CF2EDA8-C97C-8987-4382-72601E86F89E}"/>
          </ac:cxnSpMkLst>
        </pc:cxnChg>
        <pc:cxnChg chg="add mod">
          <ac:chgData name="Yoel Kortick" userId="167978f5-7f40-4909-85d5-d4149554ad4e" providerId="ADAL" clId="{F2E214FC-82DA-41E8-B5BB-BF8635812613}" dt="2023-08-22T07:28:52.698" v="224" actId="1038"/>
          <ac:cxnSpMkLst>
            <pc:docMk/>
            <pc:sldMk cId="2243976973" sldId="717"/>
            <ac:cxnSpMk id="16" creationId="{E5388A6C-F9AA-0296-61B8-6E4C15C282CE}"/>
          </ac:cxnSpMkLst>
        </pc:cxnChg>
        <pc:cxnChg chg="add mod">
          <ac:chgData name="Yoel Kortick" userId="167978f5-7f40-4909-85d5-d4149554ad4e" providerId="ADAL" clId="{F2E214FC-82DA-41E8-B5BB-BF8635812613}" dt="2023-08-22T07:29:35.413" v="253" actId="14100"/>
          <ac:cxnSpMkLst>
            <pc:docMk/>
            <pc:sldMk cId="2243976973" sldId="717"/>
            <ac:cxnSpMk id="17" creationId="{DBD413A0-BA47-6FD0-FEAA-D307EA6597E0}"/>
          </ac:cxnSpMkLst>
        </pc:cxnChg>
      </pc:sldChg>
      <pc:sldChg chg="delSp modSp add mod">
        <pc:chgData name="Yoel Kortick" userId="167978f5-7f40-4909-85d5-d4149554ad4e" providerId="ADAL" clId="{F2E214FC-82DA-41E8-B5BB-BF8635812613}" dt="2023-08-22T07:30:29.174" v="267" actId="255"/>
        <pc:sldMkLst>
          <pc:docMk/>
          <pc:sldMk cId="1436621193" sldId="718"/>
        </pc:sldMkLst>
        <pc:spChg chg="mod">
          <ac:chgData name="Yoel Kortick" userId="167978f5-7f40-4909-85d5-d4149554ad4e" providerId="ADAL" clId="{F2E214FC-82DA-41E8-B5BB-BF8635812613}" dt="2023-08-22T07:30:29.174" v="267" actId="255"/>
          <ac:spMkLst>
            <pc:docMk/>
            <pc:sldMk cId="1436621193" sldId="718"/>
            <ac:spMk id="6" creationId="{FC137B9D-CCE8-1D3B-4207-4576FC1D2AA9}"/>
          </ac:spMkLst>
        </pc:spChg>
        <pc:spChg chg="del">
          <ac:chgData name="Yoel Kortick" userId="167978f5-7f40-4909-85d5-d4149554ad4e" providerId="ADAL" clId="{F2E214FC-82DA-41E8-B5BB-BF8635812613}" dt="2023-08-22T07:30:16.546" v="262" actId="478"/>
          <ac:spMkLst>
            <pc:docMk/>
            <pc:sldMk cId="1436621193" sldId="718"/>
            <ac:spMk id="9" creationId="{485505EF-1B7F-ECCA-2432-F82715895F61}"/>
          </ac:spMkLst>
        </pc:spChg>
        <pc:spChg chg="del">
          <ac:chgData name="Yoel Kortick" userId="167978f5-7f40-4909-85d5-d4149554ad4e" providerId="ADAL" clId="{F2E214FC-82DA-41E8-B5BB-BF8635812613}" dt="2023-08-22T07:30:16.546" v="262" actId="478"/>
          <ac:spMkLst>
            <pc:docMk/>
            <pc:sldMk cId="1436621193" sldId="718"/>
            <ac:spMk id="10" creationId="{70C30198-5069-64E8-B3D4-FD8DDFB7E174}"/>
          </ac:spMkLst>
        </pc:spChg>
        <pc:spChg chg="del">
          <ac:chgData name="Yoel Kortick" userId="167978f5-7f40-4909-85d5-d4149554ad4e" providerId="ADAL" clId="{F2E214FC-82DA-41E8-B5BB-BF8635812613}" dt="2023-08-22T07:30:16.546" v="262" actId="478"/>
          <ac:spMkLst>
            <pc:docMk/>
            <pc:sldMk cId="1436621193" sldId="718"/>
            <ac:spMk id="11" creationId="{210E0C21-CAE6-F47E-E6BC-C5EBC99BCC24}"/>
          </ac:spMkLst>
        </pc:spChg>
        <pc:spChg chg="del">
          <ac:chgData name="Yoel Kortick" userId="167978f5-7f40-4909-85d5-d4149554ad4e" providerId="ADAL" clId="{F2E214FC-82DA-41E8-B5BB-BF8635812613}" dt="2023-08-22T07:30:19.268" v="264" actId="478"/>
          <ac:spMkLst>
            <pc:docMk/>
            <pc:sldMk cId="1436621193" sldId="718"/>
            <ac:spMk id="15" creationId="{1231DBF9-EBD6-2EAC-96D5-AD66C53DEDB5}"/>
          </ac:spMkLst>
        </pc:spChg>
        <pc:picChg chg="del">
          <ac:chgData name="Yoel Kortick" userId="167978f5-7f40-4909-85d5-d4149554ad4e" providerId="ADAL" clId="{F2E214FC-82DA-41E8-B5BB-BF8635812613}" dt="2023-08-22T07:30:18.397" v="263" actId="478"/>
          <ac:picMkLst>
            <pc:docMk/>
            <pc:sldMk cId="1436621193" sldId="718"/>
            <ac:picMk id="5" creationId="{D6F3721B-ADA9-0178-266E-6B603A4F4BD4}"/>
          </ac:picMkLst>
        </pc:picChg>
        <pc:cxnChg chg="del">
          <ac:chgData name="Yoel Kortick" userId="167978f5-7f40-4909-85d5-d4149554ad4e" providerId="ADAL" clId="{F2E214FC-82DA-41E8-B5BB-BF8635812613}" dt="2023-08-22T07:30:16.546" v="262" actId="478"/>
          <ac:cxnSpMkLst>
            <pc:docMk/>
            <pc:sldMk cId="1436621193" sldId="718"/>
            <ac:cxnSpMk id="7" creationId="{59B297EF-7B9A-F30E-EB05-15D50960609D}"/>
          </ac:cxnSpMkLst>
        </pc:cxnChg>
        <pc:cxnChg chg="del">
          <ac:chgData name="Yoel Kortick" userId="167978f5-7f40-4909-85d5-d4149554ad4e" providerId="ADAL" clId="{F2E214FC-82DA-41E8-B5BB-BF8635812613}" dt="2023-08-22T07:30:16.546" v="262" actId="478"/>
          <ac:cxnSpMkLst>
            <pc:docMk/>
            <pc:sldMk cId="1436621193" sldId="718"/>
            <ac:cxnSpMk id="8" creationId="{0DBC7238-90BF-A0F6-C09C-22B043FB81C9}"/>
          </ac:cxnSpMkLst>
        </pc:cxnChg>
        <pc:cxnChg chg="del">
          <ac:chgData name="Yoel Kortick" userId="167978f5-7f40-4909-85d5-d4149554ad4e" providerId="ADAL" clId="{F2E214FC-82DA-41E8-B5BB-BF8635812613}" dt="2023-08-22T07:30:16.546" v="262" actId="478"/>
          <ac:cxnSpMkLst>
            <pc:docMk/>
            <pc:sldMk cId="1436621193" sldId="718"/>
            <ac:cxnSpMk id="12" creationId="{67C0455F-6673-2923-0937-2BF031E7BC77}"/>
          </ac:cxnSpMkLst>
        </pc:cxnChg>
        <pc:cxnChg chg="del">
          <ac:chgData name="Yoel Kortick" userId="167978f5-7f40-4909-85d5-d4149554ad4e" providerId="ADAL" clId="{F2E214FC-82DA-41E8-B5BB-BF8635812613}" dt="2023-08-22T07:30:16.546" v="262" actId="478"/>
          <ac:cxnSpMkLst>
            <pc:docMk/>
            <pc:sldMk cId="1436621193" sldId="718"/>
            <ac:cxnSpMk id="14" creationId="{4CF2EDA8-C97C-8987-4382-72601E86F89E}"/>
          </ac:cxnSpMkLst>
        </pc:cxnChg>
        <pc:cxnChg chg="del">
          <ac:chgData name="Yoel Kortick" userId="167978f5-7f40-4909-85d5-d4149554ad4e" providerId="ADAL" clId="{F2E214FC-82DA-41E8-B5BB-BF8635812613}" dt="2023-08-22T07:30:16.546" v="262" actId="478"/>
          <ac:cxnSpMkLst>
            <pc:docMk/>
            <pc:sldMk cId="1436621193" sldId="718"/>
            <ac:cxnSpMk id="16" creationId="{E5388A6C-F9AA-0296-61B8-6E4C15C282CE}"/>
          </ac:cxnSpMkLst>
        </pc:cxnChg>
        <pc:cxnChg chg="del mod">
          <ac:chgData name="Yoel Kortick" userId="167978f5-7f40-4909-85d5-d4149554ad4e" providerId="ADAL" clId="{F2E214FC-82DA-41E8-B5BB-BF8635812613}" dt="2023-08-22T07:30:16.546" v="262" actId="478"/>
          <ac:cxnSpMkLst>
            <pc:docMk/>
            <pc:sldMk cId="1436621193" sldId="718"/>
            <ac:cxnSpMk id="17" creationId="{DBD413A0-BA47-6FD0-FEAA-D307EA6597E0}"/>
          </ac:cxnSpMkLst>
        </pc:cxnChg>
      </pc:sldChg>
      <pc:sldChg chg="addSp delSp modSp add mod">
        <pc:chgData name="Yoel Kortick" userId="167978f5-7f40-4909-85d5-d4149554ad4e" providerId="ADAL" clId="{F2E214FC-82DA-41E8-B5BB-BF8635812613}" dt="2023-08-22T07:31:03.819" v="296" actId="208"/>
        <pc:sldMkLst>
          <pc:docMk/>
          <pc:sldMk cId="1929010854" sldId="719"/>
        </pc:sldMkLst>
        <pc:spChg chg="del">
          <ac:chgData name="Yoel Kortick" userId="167978f5-7f40-4909-85d5-d4149554ad4e" providerId="ADAL" clId="{F2E214FC-82DA-41E8-B5BB-BF8635812613}" dt="2023-08-22T07:30:48.040" v="270" actId="478"/>
          <ac:spMkLst>
            <pc:docMk/>
            <pc:sldMk cId="1929010854" sldId="719"/>
            <ac:spMk id="6" creationId="{FC137B9D-CCE8-1D3B-4207-4576FC1D2AA9}"/>
          </ac:spMkLst>
        </pc:spChg>
        <pc:spChg chg="add del mod">
          <ac:chgData name="Yoel Kortick" userId="167978f5-7f40-4909-85d5-d4149554ad4e" providerId="ADAL" clId="{F2E214FC-82DA-41E8-B5BB-BF8635812613}" dt="2023-08-22T07:30:48.842" v="271" actId="478"/>
          <ac:spMkLst>
            <pc:docMk/>
            <pc:sldMk cId="1929010854" sldId="719"/>
            <ac:spMk id="7" creationId="{10AF80F1-CC58-2336-34FA-9E3E371223AF}"/>
          </ac:spMkLst>
        </pc:spChg>
        <pc:spChg chg="add mod">
          <ac:chgData name="Yoel Kortick" userId="167978f5-7f40-4909-85d5-d4149554ad4e" providerId="ADAL" clId="{F2E214FC-82DA-41E8-B5BB-BF8635812613}" dt="2023-08-22T07:31:01.832" v="295" actId="1076"/>
          <ac:spMkLst>
            <pc:docMk/>
            <pc:sldMk cId="1929010854" sldId="719"/>
            <ac:spMk id="9" creationId="{A30B081B-859F-1D3D-03BE-00F196BD3C96}"/>
          </ac:spMkLst>
        </pc:spChg>
        <pc:picChg chg="add mod">
          <ac:chgData name="Yoel Kortick" userId="167978f5-7f40-4909-85d5-d4149554ad4e" providerId="ADAL" clId="{F2E214FC-82DA-41E8-B5BB-BF8635812613}" dt="2023-08-22T07:31:03.819" v="296" actId="208"/>
          <ac:picMkLst>
            <pc:docMk/>
            <pc:sldMk cId="1929010854" sldId="719"/>
            <ac:picMk id="8" creationId="{D8755028-EDD3-C6B9-91A6-B8C53F587B60}"/>
          </ac:picMkLst>
        </pc:picChg>
      </pc:sldChg>
      <pc:sldChg chg="modSp add mod">
        <pc:chgData name="Yoel Kortick" userId="167978f5-7f40-4909-85d5-d4149554ad4e" providerId="ADAL" clId="{F2E214FC-82DA-41E8-B5BB-BF8635812613}" dt="2023-08-22T07:32:06.982" v="341" actId="255"/>
        <pc:sldMkLst>
          <pc:docMk/>
          <pc:sldMk cId="470695491" sldId="720"/>
        </pc:sldMkLst>
        <pc:spChg chg="mod">
          <ac:chgData name="Yoel Kortick" userId="167978f5-7f40-4909-85d5-d4149554ad4e" providerId="ADAL" clId="{F2E214FC-82DA-41E8-B5BB-BF8635812613}" dt="2023-08-22T07:32:06.982" v="341" actId="255"/>
          <ac:spMkLst>
            <pc:docMk/>
            <pc:sldMk cId="470695491" sldId="720"/>
            <ac:spMk id="6" creationId="{FC137B9D-CCE8-1D3B-4207-4576FC1D2AA9}"/>
          </ac:spMkLst>
        </pc:spChg>
      </pc:sldChg>
      <pc:sldChg chg="addSp delSp modSp add mod">
        <pc:chgData name="Yoel Kortick" userId="167978f5-7f40-4909-85d5-d4149554ad4e" providerId="ADAL" clId="{F2E214FC-82DA-41E8-B5BB-BF8635812613}" dt="2023-08-22T07:31:50.936" v="339" actId="208"/>
        <pc:sldMkLst>
          <pc:docMk/>
          <pc:sldMk cId="2993157543" sldId="721"/>
        </pc:sldMkLst>
        <pc:spChg chg="add mod">
          <ac:chgData name="Yoel Kortick" userId="167978f5-7f40-4909-85d5-d4149554ad4e" providerId="ADAL" clId="{F2E214FC-82DA-41E8-B5BB-BF8635812613}" dt="2023-08-22T07:31:46.138" v="336" actId="14100"/>
          <ac:spMkLst>
            <pc:docMk/>
            <pc:sldMk cId="2993157543" sldId="721"/>
            <ac:spMk id="6" creationId="{52CA651D-D925-495B-63AC-8A985E655705}"/>
          </ac:spMkLst>
        </pc:spChg>
        <pc:spChg chg="del">
          <ac:chgData name="Yoel Kortick" userId="167978f5-7f40-4909-85d5-d4149554ad4e" providerId="ADAL" clId="{F2E214FC-82DA-41E8-B5BB-BF8635812613}" dt="2023-08-22T07:31:20.868" v="299" actId="478"/>
          <ac:spMkLst>
            <pc:docMk/>
            <pc:sldMk cId="2993157543" sldId="721"/>
            <ac:spMk id="9" creationId="{A30B081B-859F-1D3D-03BE-00F196BD3C96}"/>
          </ac:spMkLst>
        </pc:spChg>
        <pc:picChg chg="add mod">
          <ac:chgData name="Yoel Kortick" userId="167978f5-7f40-4909-85d5-d4149554ad4e" providerId="ADAL" clId="{F2E214FC-82DA-41E8-B5BB-BF8635812613}" dt="2023-08-22T07:31:47.805" v="337" actId="208"/>
          <ac:picMkLst>
            <pc:docMk/>
            <pc:sldMk cId="2993157543" sldId="721"/>
            <ac:picMk id="5" creationId="{83FFB901-68D6-52C7-6FB3-A55EC2105184}"/>
          </ac:picMkLst>
        </pc:picChg>
        <pc:picChg chg="add mod">
          <ac:chgData name="Yoel Kortick" userId="167978f5-7f40-4909-85d5-d4149554ad4e" providerId="ADAL" clId="{F2E214FC-82DA-41E8-B5BB-BF8635812613}" dt="2023-08-22T07:31:49.349" v="338" actId="208"/>
          <ac:picMkLst>
            <pc:docMk/>
            <pc:sldMk cId="2993157543" sldId="721"/>
            <ac:picMk id="7" creationId="{C4A8DE3E-CBC0-F5D6-797C-DE8050273A8D}"/>
          </ac:picMkLst>
        </pc:picChg>
        <pc:picChg chg="del">
          <ac:chgData name="Yoel Kortick" userId="167978f5-7f40-4909-85d5-d4149554ad4e" providerId="ADAL" clId="{F2E214FC-82DA-41E8-B5BB-BF8635812613}" dt="2023-08-22T07:31:20.013" v="298" actId="478"/>
          <ac:picMkLst>
            <pc:docMk/>
            <pc:sldMk cId="2993157543" sldId="721"/>
            <ac:picMk id="8" creationId="{D8755028-EDD3-C6B9-91A6-B8C53F587B60}"/>
          </ac:picMkLst>
        </pc:picChg>
        <pc:picChg chg="add mod">
          <ac:chgData name="Yoel Kortick" userId="167978f5-7f40-4909-85d5-d4149554ad4e" providerId="ADAL" clId="{F2E214FC-82DA-41E8-B5BB-BF8635812613}" dt="2023-08-22T07:31:50.936" v="339" actId="208"/>
          <ac:picMkLst>
            <pc:docMk/>
            <pc:sldMk cId="2993157543" sldId="721"/>
            <ac:picMk id="10" creationId="{C0EAFCE0-370C-E5DC-7B41-E8C3255671B9}"/>
          </ac:picMkLst>
        </pc:picChg>
      </pc:sldChg>
      <pc:sldChg chg="addSp delSp modSp add mod">
        <pc:chgData name="Yoel Kortick" userId="167978f5-7f40-4909-85d5-d4149554ad4e" providerId="ADAL" clId="{F2E214FC-82DA-41E8-B5BB-BF8635812613}" dt="2023-08-22T07:32:37.789" v="354" actId="208"/>
        <pc:sldMkLst>
          <pc:docMk/>
          <pc:sldMk cId="1232935902" sldId="722"/>
        </pc:sldMkLst>
        <pc:spChg chg="del">
          <ac:chgData name="Yoel Kortick" userId="167978f5-7f40-4909-85d5-d4149554ad4e" providerId="ADAL" clId="{F2E214FC-82DA-41E8-B5BB-BF8635812613}" dt="2023-08-22T07:32:22.268" v="344" actId="478"/>
          <ac:spMkLst>
            <pc:docMk/>
            <pc:sldMk cId="1232935902" sldId="722"/>
            <ac:spMk id="6" creationId="{FC137B9D-CCE8-1D3B-4207-4576FC1D2AA9}"/>
          </ac:spMkLst>
        </pc:spChg>
        <pc:spChg chg="add del mod">
          <ac:chgData name="Yoel Kortick" userId="167978f5-7f40-4909-85d5-d4149554ad4e" providerId="ADAL" clId="{F2E214FC-82DA-41E8-B5BB-BF8635812613}" dt="2023-08-22T07:32:23.666" v="345" actId="478"/>
          <ac:spMkLst>
            <pc:docMk/>
            <pc:sldMk cId="1232935902" sldId="722"/>
            <ac:spMk id="7" creationId="{819A4BB1-BAA2-6ADE-19CA-0593552E6428}"/>
          </ac:spMkLst>
        </pc:spChg>
        <pc:spChg chg="add mod">
          <ac:chgData name="Yoel Kortick" userId="167978f5-7f40-4909-85d5-d4149554ad4e" providerId="ADAL" clId="{F2E214FC-82DA-41E8-B5BB-BF8635812613}" dt="2023-08-22T07:32:35.500" v="353" actId="1035"/>
          <ac:spMkLst>
            <pc:docMk/>
            <pc:sldMk cId="1232935902" sldId="722"/>
            <ac:spMk id="9" creationId="{E4BE7494-6A03-9042-C411-AABC8B126557}"/>
          </ac:spMkLst>
        </pc:spChg>
        <pc:picChg chg="add mod">
          <ac:chgData name="Yoel Kortick" userId="167978f5-7f40-4909-85d5-d4149554ad4e" providerId="ADAL" clId="{F2E214FC-82DA-41E8-B5BB-BF8635812613}" dt="2023-08-22T07:32:37.789" v="354" actId="208"/>
          <ac:picMkLst>
            <pc:docMk/>
            <pc:sldMk cId="1232935902" sldId="722"/>
            <ac:picMk id="8" creationId="{963CA205-DF1E-8A3B-75C0-A24DF4CDDD73}"/>
          </ac:picMkLst>
        </pc:picChg>
      </pc:sldChg>
      <pc:sldChg chg="add del">
        <pc:chgData name="Yoel Kortick" userId="167978f5-7f40-4909-85d5-d4149554ad4e" providerId="ADAL" clId="{F2E214FC-82DA-41E8-B5BB-BF8635812613}" dt="2023-08-22T07:33:20.996" v="368" actId="47"/>
        <pc:sldMkLst>
          <pc:docMk/>
          <pc:sldMk cId="3754385049" sldId="723"/>
        </pc:sldMkLst>
      </pc:sldChg>
      <pc:sldChg chg="addSp delSp modSp add mod">
        <pc:chgData name="Yoel Kortick" userId="167978f5-7f40-4909-85d5-d4149554ad4e" providerId="ADAL" clId="{F2E214FC-82DA-41E8-B5BB-BF8635812613}" dt="2023-08-22T07:33:07.754" v="367" actId="208"/>
        <pc:sldMkLst>
          <pc:docMk/>
          <pc:sldMk cId="2623291580" sldId="724"/>
        </pc:sldMkLst>
        <pc:spChg chg="add mod">
          <ac:chgData name="Yoel Kortick" userId="167978f5-7f40-4909-85d5-d4149554ad4e" providerId="ADAL" clId="{F2E214FC-82DA-41E8-B5BB-BF8635812613}" dt="2023-08-22T07:33:05.256" v="366" actId="14100"/>
          <ac:spMkLst>
            <pc:docMk/>
            <pc:sldMk cId="2623291580" sldId="724"/>
            <ac:spMk id="6" creationId="{78BCD7E4-B187-3DE5-3F4D-581C8177334D}"/>
          </ac:spMkLst>
        </pc:spChg>
        <pc:spChg chg="add mod">
          <ac:chgData name="Yoel Kortick" userId="167978f5-7f40-4909-85d5-d4149554ad4e" providerId="ADAL" clId="{F2E214FC-82DA-41E8-B5BB-BF8635812613}" dt="2023-08-22T07:33:01.269" v="364" actId="1076"/>
          <ac:spMkLst>
            <pc:docMk/>
            <pc:sldMk cId="2623291580" sldId="724"/>
            <ac:spMk id="7" creationId="{3D65B04B-BEC2-6F49-B39A-86B3CCD7CBE3}"/>
          </ac:spMkLst>
        </pc:spChg>
        <pc:spChg chg="del">
          <ac:chgData name="Yoel Kortick" userId="167978f5-7f40-4909-85d5-d4149554ad4e" providerId="ADAL" clId="{F2E214FC-82DA-41E8-B5BB-BF8635812613}" dt="2023-08-22T07:32:51.241" v="356" actId="478"/>
          <ac:spMkLst>
            <pc:docMk/>
            <pc:sldMk cId="2623291580" sldId="724"/>
            <ac:spMk id="9" creationId="{E4BE7494-6A03-9042-C411-AABC8B126557}"/>
          </ac:spMkLst>
        </pc:spChg>
        <pc:picChg chg="add mod">
          <ac:chgData name="Yoel Kortick" userId="167978f5-7f40-4909-85d5-d4149554ad4e" providerId="ADAL" clId="{F2E214FC-82DA-41E8-B5BB-BF8635812613}" dt="2023-08-22T07:33:07.754" v="367" actId="208"/>
          <ac:picMkLst>
            <pc:docMk/>
            <pc:sldMk cId="2623291580" sldId="724"/>
            <ac:picMk id="5" creationId="{E9DA01FB-8FA8-6308-D376-C34CF5F4A2A6}"/>
          </ac:picMkLst>
        </pc:picChg>
        <pc:picChg chg="del">
          <ac:chgData name="Yoel Kortick" userId="167978f5-7f40-4909-85d5-d4149554ad4e" providerId="ADAL" clId="{F2E214FC-82DA-41E8-B5BB-BF8635812613}" dt="2023-08-22T07:32:51.241" v="356" actId="478"/>
          <ac:picMkLst>
            <pc:docMk/>
            <pc:sldMk cId="2623291580" sldId="724"/>
            <ac:picMk id="8" creationId="{963CA205-DF1E-8A3B-75C0-A24DF4CDDD73}"/>
          </ac:picMkLst>
        </pc:picChg>
      </pc:sldChg>
      <pc:sldChg chg="addSp delSp modSp add mod">
        <pc:chgData name="Yoel Kortick" userId="167978f5-7f40-4909-85d5-d4149554ad4e" providerId="ADAL" clId="{F2E214FC-82DA-41E8-B5BB-BF8635812613}" dt="2023-08-22T07:35:14.360" v="398" actId="14100"/>
        <pc:sldMkLst>
          <pc:docMk/>
          <pc:sldMk cId="867902494" sldId="725"/>
        </pc:sldMkLst>
        <pc:spChg chg="mod">
          <ac:chgData name="Yoel Kortick" userId="167978f5-7f40-4909-85d5-d4149554ad4e" providerId="ADAL" clId="{F2E214FC-82DA-41E8-B5BB-BF8635812613}" dt="2023-08-22T07:34:44.984" v="389" actId="403"/>
          <ac:spMkLst>
            <pc:docMk/>
            <pc:sldMk cId="867902494" sldId="725"/>
            <ac:spMk id="6" creationId="{FC137B9D-CCE8-1D3B-4207-4576FC1D2AA9}"/>
          </ac:spMkLst>
        </pc:spChg>
        <pc:spChg chg="del">
          <ac:chgData name="Yoel Kortick" userId="167978f5-7f40-4909-85d5-d4149554ad4e" providerId="ADAL" clId="{F2E214FC-82DA-41E8-B5BB-BF8635812613}" dt="2023-08-22T07:35:00.175" v="392" actId="478"/>
          <ac:spMkLst>
            <pc:docMk/>
            <pc:sldMk cId="867902494" sldId="725"/>
            <ac:spMk id="7" creationId="{E36EF42C-1195-53AF-69F3-00271000517C}"/>
          </ac:spMkLst>
        </pc:spChg>
        <pc:spChg chg="del">
          <ac:chgData name="Yoel Kortick" userId="167978f5-7f40-4909-85d5-d4149554ad4e" providerId="ADAL" clId="{F2E214FC-82DA-41E8-B5BB-BF8635812613}" dt="2023-08-22T07:34:59.126" v="391" actId="478"/>
          <ac:spMkLst>
            <pc:docMk/>
            <pc:sldMk cId="867902494" sldId="725"/>
            <ac:spMk id="8" creationId="{B9DBACEC-87DF-79BA-C2E7-A77685002EFA}"/>
          </ac:spMkLst>
        </pc:spChg>
        <pc:spChg chg="add mod">
          <ac:chgData name="Yoel Kortick" userId="167978f5-7f40-4909-85d5-d4149554ad4e" providerId="ADAL" clId="{F2E214FC-82DA-41E8-B5BB-BF8635812613}" dt="2023-08-22T07:35:14.360" v="398" actId="14100"/>
          <ac:spMkLst>
            <pc:docMk/>
            <pc:sldMk cId="867902494" sldId="725"/>
            <ac:spMk id="10" creationId="{56008402-405D-44A8-B342-0D32178CD45F}"/>
          </ac:spMkLst>
        </pc:spChg>
        <pc:picChg chg="del">
          <ac:chgData name="Yoel Kortick" userId="167978f5-7f40-4909-85d5-d4149554ad4e" providerId="ADAL" clId="{F2E214FC-82DA-41E8-B5BB-BF8635812613}" dt="2023-08-22T07:34:57.545" v="390" actId="478"/>
          <ac:picMkLst>
            <pc:docMk/>
            <pc:sldMk cId="867902494" sldId="725"/>
            <ac:picMk id="5" creationId="{C4CBB6CF-50CA-3140-BDF2-6665FAD16660}"/>
          </ac:picMkLst>
        </pc:picChg>
        <pc:picChg chg="add mod">
          <ac:chgData name="Yoel Kortick" userId="167978f5-7f40-4909-85d5-d4149554ad4e" providerId="ADAL" clId="{F2E214FC-82DA-41E8-B5BB-BF8635812613}" dt="2023-08-22T07:35:07.748" v="396" actId="208"/>
          <ac:picMkLst>
            <pc:docMk/>
            <pc:sldMk cId="867902494" sldId="725"/>
            <ac:picMk id="9" creationId="{EDDEBEF3-0460-9C94-3735-2FC4374088EA}"/>
          </ac:picMkLst>
        </pc:picChg>
      </pc:sldChg>
      <pc:sldChg chg="addSp delSp modSp add mod">
        <pc:chgData name="Yoel Kortick" userId="167978f5-7f40-4909-85d5-d4149554ad4e" providerId="ADAL" clId="{F2E214FC-82DA-41E8-B5BB-BF8635812613}" dt="2023-08-22T07:36:13.466" v="425" actId="14100"/>
        <pc:sldMkLst>
          <pc:docMk/>
          <pc:sldMk cId="4027746335" sldId="726"/>
        </pc:sldMkLst>
        <pc:spChg chg="mod">
          <ac:chgData name="Yoel Kortick" userId="167978f5-7f40-4909-85d5-d4149554ad4e" providerId="ADAL" clId="{F2E214FC-82DA-41E8-B5BB-BF8635812613}" dt="2023-08-22T07:35:41.238" v="402" actId="14100"/>
          <ac:spMkLst>
            <pc:docMk/>
            <pc:sldMk cId="4027746335" sldId="726"/>
            <ac:spMk id="6" creationId="{FC137B9D-CCE8-1D3B-4207-4576FC1D2AA9}"/>
          </ac:spMkLst>
        </pc:spChg>
        <pc:spChg chg="add mod">
          <ac:chgData name="Yoel Kortick" userId="167978f5-7f40-4909-85d5-d4149554ad4e" providerId="ADAL" clId="{F2E214FC-82DA-41E8-B5BB-BF8635812613}" dt="2023-08-22T07:36:13.466" v="425" actId="14100"/>
          <ac:spMkLst>
            <pc:docMk/>
            <pc:sldMk cId="4027746335" sldId="726"/>
            <ac:spMk id="7" creationId="{D1710394-A96A-F261-EB99-5C7940CE9C06}"/>
          </ac:spMkLst>
        </pc:spChg>
        <pc:spChg chg="del">
          <ac:chgData name="Yoel Kortick" userId="167978f5-7f40-4909-85d5-d4149554ad4e" providerId="ADAL" clId="{F2E214FC-82DA-41E8-B5BB-BF8635812613}" dt="2023-08-22T07:35:44.056" v="404" actId="478"/>
          <ac:spMkLst>
            <pc:docMk/>
            <pc:sldMk cId="4027746335" sldId="726"/>
            <ac:spMk id="10" creationId="{56008402-405D-44A8-B342-0D32178CD45F}"/>
          </ac:spMkLst>
        </pc:spChg>
        <pc:picChg chg="add mod">
          <ac:chgData name="Yoel Kortick" userId="167978f5-7f40-4909-85d5-d4149554ad4e" providerId="ADAL" clId="{F2E214FC-82DA-41E8-B5BB-BF8635812613}" dt="2023-08-22T07:36:02.432" v="423" actId="208"/>
          <ac:picMkLst>
            <pc:docMk/>
            <pc:sldMk cId="4027746335" sldId="726"/>
            <ac:picMk id="5" creationId="{53AD693B-07FE-36EF-0489-27B4B3CFE26F}"/>
          </ac:picMkLst>
        </pc:picChg>
        <pc:picChg chg="del">
          <ac:chgData name="Yoel Kortick" userId="167978f5-7f40-4909-85d5-d4149554ad4e" providerId="ADAL" clId="{F2E214FC-82DA-41E8-B5BB-BF8635812613}" dt="2023-08-22T07:35:42.689" v="403" actId="478"/>
          <ac:picMkLst>
            <pc:docMk/>
            <pc:sldMk cId="4027746335" sldId="726"/>
            <ac:picMk id="9" creationId="{EDDEBEF3-0460-9C94-3735-2FC4374088EA}"/>
          </ac:picMkLst>
        </pc:picChg>
      </pc:sldChg>
      <pc:sldChg chg="addSp delSp modSp add mod">
        <pc:chgData name="Yoel Kortick" userId="167978f5-7f40-4909-85d5-d4149554ad4e" providerId="ADAL" clId="{F2E214FC-82DA-41E8-B5BB-BF8635812613}" dt="2023-08-22T07:36:57.614" v="473" actId="208"/>
        <pc:sldMkLst>
          <pc:docMk/>
          <pc:sldMk cId="2556431815" sldId="727"/>
        </pc:sldMkLst>
        <pc:spChg chg="mod">
          <ac:chgData name="Yoel Kortick" userId="167978f5-7f40-4909-85d5-d4149554ad4e" providerId="ADAL" clId="{F2E214FC-82DA-41E8-B5BB-BF8635812613}" dt="2023-08-22T07:36:32.789" v="428" actId="255"/>
          <ac:spMkLst>
            <pc:docMk/>
            <pc:sldMk cId="2556431815" sldId="727"/>
            <ac:spMk id="6" creationId="{FC137B9D-CCE8-1D3B-4207-4576FC1D2AA9}"/>
          </ac:spMkLst>
        </pc:spChg>
        <pc:spChg chg="del">
          <ac:chgData name="Yoel Kortick" userId="167978f5-7f40-4909-85d5-d4149554ad4e" providerId="ADAL" clId="{F2E214FC-82DA-41E8-B5BB-BF8635812613}" dt="2023-08-22T07:36:35.916" v="430" actId="478"/>
          <ac:spMkLst>
            <pc:docMk/>
            <pc:sldMk cId="2556431815" sldId="727"/>
            <ac:spMk id="7" creationId="{D1710394-A96A-F261-EB99-5C7940CE9C06}"/>
          </ac:spMkLst>
        </pc:spChg>
        <pc:spChg chg="add mod">
          <ac:chgData name="Yoel Kortick" userId="167978f5-7f40-4909-85d5-d4149554ad4e" providerId="ADAL" clId="{F2E214FC-82DA-41E8-B5BB-BF8635812613}" dt="2023-08-22T07:36:53.848" v="472" actId="1036"/>
          <ac:spMkLst>
            <pc:docMk/>
            <pc:sldMk cId="2556431815" sldId="727"/>
            <ac:spMk id="9" creationId="{F6B0B60D-5C22-701E-7EC7-06B2259123C6}"/>
          </ac:spMkLst>
        </pc:spChg>
        <pc:picChg chg="del">
          <ac:chgData name="Yoel Kortick" userId="167978f5-7f40-4909-85d5-d4149554ad4e" providerId="ADAL" clId="{F2E214FC-82DA-41E8-B5BB-BF8635812613}" dt="2023-08-22T07:36:34.904" v="429" actId="478"/>
          <ac:picMkLst>
            <pc:docMk/>
            <pc:sldMk cId="2556431815" sldId="727"/>
            <ac:picMk id="5" creationId="{53AD693B-07FE-36EF-0489-27B4B3CFE26F}"/>
          </ac:picMkLst>
        </pc:picChg>
        <pc:picChg chg="add mod">
          <ac:chgData name="Yoel Kortick" userId="167978f5-7f40-4909-85d5-d4149554ad4e" providerId="ADAL" clId="{F2E214FC-82DA-41E8-B5BB-BF8635812613}" dt="2023-08-22T07:36:57.614" v="473" actId="208"/>
          <ac:picMkLst>
            <pc:docMk/>
            <pc:sldMk cId="2556431815" sldId="727"/>
            <ac:picMk id="8" creationId="{36EED358-9414-B3B6-ECBD-CFB81D705220}"/>
          </ac:picMkLst>
        </pc:picChg>
      </pc:sldChg>
      <pc:sldChg chg="addSp delSp modSp add mod">
        <pc:chgData name="Yoel Kortick" userId="167978f5-7f40-4909-85d5-d4149554ad4e" providerId="ADAL" clId="{F2E214FC-82DA-41E8-B5BB-BF8635812613}" dt="2023-08-22T07:37:43.855" v="494" actId="14100"/>
        <pc:sldMkLst>
          <pc:docMk/>
          <pc:sldMk cId="1194974025" sldId="728"/>
        </pc:sldMkLst>
        <pc:spChg chg="mod">
          <ac:chgData name="Yoel Kortick" userId="167978f5-7f40-4909-85d5-d4149554ad4e" providerId="ADAL" clId="{F2E214FC-82DA-41E8-B5BB-BF8635812613}" dt="2023-08-22T07:37:43.855" v="494" actId="14100"/>
          <ac:spMkLst>
            <pc:docMk/>
            <pc:sldMk cId="1194974025" sldId="728"/>
            <ac:spMk id="6" creationId="{FC137B9D-CCE8-1D3B-4207-4576FC1D2AA9}"/>
          </ac:spMkLst>
        </pc:spChg>
        <pc:spChg chg="del">
          <ac:chgData name="Yoel Kortick" userId="167978f5-7f40-4909-85d5-d4149554ad4e" providerId="ADAL" clId="{F2E214FC-82DA-41E8-B5BB-BF8635812613}" dt="2023-08-22T07:37:17.464" v="476" actId="478"/>
          <ac:spMkLst>
            <pc:docMk/>
            <pc:sldMk cId="1194974025" sldId="728"/>
            <ac:spMk id="9" creationId="{F6B0B60D-5C22-701E-7EC7-06B2259123C6}"/>
          </ac:spMkLst>
        </pc:spChg>
        <pc:picChg chg="add mod">
          <ac:chgData name="Yoel Kortick" userId="167978f5-7f40-4909-85d5-d4149554ad4e" providerId="ADAL" clId="{F2E214FC-82DA-41E8-B5BB-BF8635812613}" dt="2023-08-22T07:37:31.171" v="492" actId="208"/>
          <ac:picMkLst>
            <pc:docMk/>
            <pc:sldMk cId="1194974025" sldId="728"/>
            <ac:picMk id="5" creationId="{2D7E9213-E72D-41C1-7248-6E4EAD304AD3}"/>
          </ac:picMkLst>
        </pc:picChg>
        <pc:picChg chg="del">
          <ac:chgData name="Yoel Kortick" userId="167978f5-7f40-4909-85d5-d4149554ad4e" providerId="ADAL" clId="{F2E214FC-82DA-41E8-B5BB-BF8635812613}" dt="2023-08-22T07:37:13.791" v="475" actId="478"/>
          <ac:picMkLst>
            <pc:docMk/>
            <pc:sldMk cId="1194974025" sldId="728"/>
            <ac:picMk id="8" creationId="{36EED358-9414-B3B6-ECBD-CFB81D705220}"/>
          </ac:picMkLst>
        </pc:picChg>
        <pc:cxnChg chg="add mod">
          <ac:chgData name="Yoel Kortick" userId="167978f5-7f40-4909-85d5-d4149554ad4e" providerId="ADAL" clId="{F2E214FC-82DA-41E8-B5BB-BF8635812613}" dt="2023-08-22T07:37:28.082" v="491" actId="1038"/>
          <ac:cxnSpMkLst>
            <pc:docMk/>
            <pc:sldMk cId="1194974025" sldId="728"/>
            <ac:cxnSpMk id="7" creationId="{CE2AE2DB-1EB6-5710-DF6A-691BD682512D}"/>
          </ac:cxnSpMkLst>
        </pc:cxnChg>
      </pc:sldChg>
      <pc:sldChg chg="addSp delSp modSp add mod">
        <pc:chgData name="Yoel Kortick" userId="167978f5-7f40-4909-85d5-d4149554ad4e" providerId="ADAL" clId="{F2E214FC-82DA-41E8-B5BB-BF8635812613}" dt="2023-08-22T07:38:24.562" v="505" actId="14100"/>
        <pc:sldMkLst>
          <pc:docMk/>
          <pc:sldMk cId="1377468094" sldId="729"/>
        </pc:sldMkLst>
        <pc:spChg chg="mod">
          <ac:chgData name="Yoel Kortick" userId="167978f5-7f40-4909-85d5-d4149554ad4e" providerId="ADAL" clId="{F2E214FC-82DA-41E8-B5BB-BF8635812613}" dt="2023-08-22T07:38:01.192" v="498" actId="14100"/>
          <ac:spMkLst>
            <pc:docMk/>
            <pc:sldMk cId="1377468094" sldId="729"/>
            <ac:spMk id="6" creationId="{FC137B9D-CCE8-1D3B-4207-4576FC1D2AA9}"/>
          </ac:spMkLst>
        </pc:spChg>
        <pc:spChg chg="add mod">
          <ac:chgData name="Yoel Kortick" userId="167978f5-7f40-4909-85d5-d4149554ad4e" providerId="ADAL" clId="{F2E214FC-82DA-41E8-B5BB-BF8635812613}" dt="2023-08-22T07:38:24.562" v="505" actId="14100"/>
          <ac:spMkLst>
            <pc:docMk/>
            <pc:sldMk cId="1377468094" sldId="729"/>
            <ac:spMk id="9" creationId="{8AFB8840-C5C1-8318-9592-E419C8243F0B}"/>
          </ac:spMkLst>
        </pc:spChg>
        <pc:picChg chg="del">
          <ac:chgData name="Yoel Kortick" userId="167978f5-7f40-4909-85d5-d4149554ad4e" providerId="ADAL" clId="{F2E214FC-82DA-41E8-B5BB-BF8635812613}" dt="2023-08-22T07:38:02.943" v="499" actId="478"/>
          <ac:picMkLst>
            <pc:docMk/>
            <pc:sldMk cId="1377468094" sldId="729"/>
            <ac:picMk id="5" creationId="{2D7E9213-E72D-41C1-7248-6E4EAD304AD3}"/>
          </ac:picMkLst>
        </pc:picChg>
        <pc:picChg chg="add mod">
          <ac:chgData name="Yoel Kortick" userId="167978f5-7f40-4909-85d5-d4149554ad4e" providerId="ADAL" clId="{F2E214FC-82DA-41E8-B5BB-BF8635812613}" dt="2023-08-22T07:38:20.325" v="503" actId="208"/>
          <ac:picMkLst>
            <pc:docMk/>
            <pc:sldMk cId="1377468094" sldId="729"/>
            <ac:picMk id="8" creationId="{633C37A1-4E65-1A98-5D59-03531462BEA8}"/>
          </ac:picMkLst>
        </pc:picChg>
        <pc:cxnChg chg="del">
          <ac:chgData name="Yoel Kortick" userId="167978f5-7f40-4909-85d5-d4149554ad4e" providerId="ADAL" clId="{F2E214FC-82DA-41E8-B5BB-BF8635812613}" dt="2023-08-22T07:38:03.674" v="500" actId="478"/>
          <ac:cxnSpMkLst>
            <pc:docMk/>
            <pc:sldMk cId="1377468094" sldId="729"/>
            <ac:cxnSpMk id="7" creationId="{CE2AE2DB-1EB6-5710-DF6A-691BD682512D}"/>
          </ac:cxnSpMkLst>
        </pc:cxnChg>
      </pc:sldChg>
      <pc:sldChg chg="addSp delSp modSp add mod">
        <pc:chgData name="Yoel Kortick" userId="167978f5-7f40-4909-85d5-d4149554ad4e" providerId="ADAL" clId="{F2E214FC-82DA-41E8-B5BB-BF8635812613}" dt="2023-08-22T07:39:11.549" v="557" actId="1036"/>
        <pc:sldMkLst>
          <pc:docMk/>
          <pc:sldMk cId="1560853656" sldId="730"/>
        </pc:sldMkLst>
        <pc:spChg chg="mod">
          <ac:chgData name="Yoel Kortick" userId="167978f5-7f40-4909-85d5-d4149554ad4e" providerId="ADAL" clId="{F2E214FC-82DA-41E8-B5BB-BF8635812613}" dt="2023-08-22T07:38:48.650" v="508" actId="255"/>
          <ac:spMkLst>
            <pc:docMk/>
            <pc:sldMk cId="1560853656" sldId="730"/>
            <ac:spMk id="6" creationId="{FC137B9D-CCE8-1D3B-4207-4576FC1D2AA9}"/>
          </ac:spMkLst>
        </pc:spChg>
        <pc:spChg chg="add mod">
          <ac:chgData name="Yoel Kortick" userId="167978f5-7f40-4909-85d5-d4149554ad4e" providerId="ADAL" clId="{F2E214FC-82DA-41E8-B5BB-BF8635812613}" dt="2023-08-22T07:39:11.549" v="557" actId="1036"/>
          <ac:spMkLst>
            <pc:docMk/>
            <pc:sldMk cId="1560853656" sldId="730"/>
            <ac:spMk id="7" creationId="{D8381CE4-16FE-1FDA-B901-05053541BF91}"/>
          </ac:spMkLst>
        </pc:spChg>
        <pc:spChg chg="del">
          <ac:chgData name="Yoel Kortick" userId="167978f5-7f40-4909-85d5-d4149554ad4e" providerId="ADAL" clId="{F2E214FC-82DA-41E8-B5BB-BF8635812613}" dt="2023-08-22T07:39:06.487" v="510" actId="478"/>
          <ac:spMkLst>
            <pc:docMk/>
            <pc:sldMk cId="1560853656" sldId="730"/>
            <ac:spMk id="9" creationId="{8AFB8840-C5C1-8318-9592-E419C8243F0B}"/>
          </ac:spMkLst>
        </pc:spChg>
        <pc:spChg chg="add mod">
          <ac:chgData name="Yoel Kortick" userId="167978f5-7f40-4909-85d5-d4149554ad4e" providerId="ADAL" clId="{F2E214FC-82DA-41E8-B5BB-BF8635812613}" dt="2023-08-22T07:39:11.549" v="557" actId="1036"/>
          <ac:spMkLst>
            <pc:docMk/>
            <pc:sldMk cId="1560853656" sldId="730"/>
            <ac:spMk id="10" creationId="{9DED8E4C-34E6-7772-F4C2-536C74553624}"/>
          </ac:spMkLst>
        </pc:spChg>
        <pc:picChg chg="add mod">
          <ac:chgData name="Yoel Kortick" userId="167978f5-7f40-4909-85d5-d4149554ad4e" providerId="ADAL" clId="{F2E214FC-82DA-41E8-B5BB-BF8635812613}" dt="2023-08-22T07:39:11.549" v="557" actId="1036"/>
          <ac:picMkLst>
            <pc:docMk/>
            <pc:sldMk cId="1560853656" sldId="730"/>
            <ac:picMk id="5" creationId="{37D7ED12-2063-D2F0-AECA-D1A39E23A8C6}"/>
          </ac:picMkLst>
        </pc:picChg>
        <pc:picChg chg="del">
          <ac:chgData name="Yoel Kortick" userId="167978f5-7f40-4909-85d5-d4149554ad4e" providerId="ADAL" clId="{F2E214FC-82DA-41E8-B5BB-BF8635812613}" dt="2023-08-22T07:39:05.246" v="509" actId="478"/>
          <ac:picMkLst>
            <pc:docMk/>
            <pc:sldMk cId="1560853656" sldId="730"/>
            <ac:picMk id="8" creationId="{633C37A1-4E65-1A98-5D59-03531462BEA8}"/>
          </ac:picMkLst>
        </pc:picChg>
      </pc:sldChg>
      <pc:sldChg chg="del">
        <pc:chgData name="Yoel Kortick" userId="167978f5-7f40-4909-85d5-d4149554ad4e" providerId="ADAL" clId="{F2E214FC-82DA-41E8-B5BB-BF8635812613}" dt="2023-08-22T07:24:13.370" v="78" actId="47"/>
        <pc:sldMkLst>
          <pc:docMk/>
          <pc:sldMk cId="1756689702" sldId="731"/>
        </pc:sldMkLst>
      </pc:sldChg>
      <pc:sldChg chg="del">
        <pc:chgData name="Yoel Kortick" userId="167978f5-7f40-4909-85d5-d4149554ad4e" providerId="ADAL" clId="{F2E214FC-82DA-41E8-B5BB-BF8635812613}" dt="2023-08-22T07:24:14.023" v="79" actId="47"/>
        <pc:sldMkLst>
          <pc:docMk/>
          <pc:sldMk cId="1352483617" sldId="732"/>
        </pc:sldMkLst>
      </pc:sldChg>
      <pc:sldChg chg="del">
        <pc:chgData name="Yoel Kortick" userId="167978f5-7f40-4909-85d5-d4149554ad4e" providerId="ADAL" clId="{F2E214FC-82DA-41E8-B5BB-BF8635812613}" dt="2023-08-22T07:24:14.479" v="80" actId="47"/>
        <pc:sldMkLst>
          <pc:docMk/>
          <pc:sldMk cId="1437338799" sldId="733"/>
        </pc:sldMkLst>
      </pc:sldChg>
      <pc:sldChg chg="del">
        <pc:chgData name="Yoel Kortick" userId="167978f5-7f40-4909-85d5-d4149554ad4e" providerId="ADAL" clId="{F2E214FC-82DA-41E8-B5BB-BF8635812613}" dt="2023-08-22T07:24:14.957" v="81" actId="47"/>
        <pc:sldMkLst>
          <pc:docMk/>
          <pc:sldMk cId="3815472634" sldId="734"/>
        </pc:sldMkLst>
      </pc:sldChg>
      <pc:sldChg chg="del">
        <pc:chgData name="Yoel Kortick" userId="167978f5-7f40-4909-85d5-d4149554ad4e" providerId="ADAL" clId="{F2E214FC-82DA-41E8-B5BB-BF8635812613}" dt="2023-08-22T07:24:15.410" v="82" actId="47"/>
        <pc:sldMkLst>
          <pc:docMk/>
          <pc:sldMk cId="705835075" sldId="735"/>
        </pc:sldMkLst>
      </pc:sldChg>
      <pc:sldChg chg="del">
        <pc:chgData name="Yoel Kortick" userId="167978f5-7f40-4909-85d5-d4149554ad4e" providerId="ADAL" clId="{F2E214FC-82DA-41E8-B5BB-BF8635812613}" dt="2023-08-22T07:24:15.781" v="83" actId="47"/>
        <pc:sldMkLst>
          <pc:docMk/>
          <pc:sldMk cId="927097338" sldId="736"/>
        </pc:sldMkLst>
      </pc:sldChg>
      <pc:sldChg chg="del">
        <pc:chgData name="Yoel Kortick" userId="167978f5-7f40-4909-85d5-d4149554ad4e" providerId="ADAL" clId="{F2E214FC-82DA-41E8-B5BB-BF8635812613}" dt="2023-08-22T07:24:16.164" v="84" actId="47"/>
        <pc:sldMkLst>
          <pc:docMk/>
          <pc:sldMk cId="2162983701" sldId="737"/>
        </pc:sldMkLst>
      </pc:sldChg>
      <pc:sldChg chg="del">
        <pc:chgData name="Yoel Kortick" userId="167978f5-7f40-4909-85d5-d4149554ad4e" providerId="ADAL" clId="{F2E214FC-82DA-41E8-B5BB-BF8635812613}" dt="2023-08-22T07:24:16.564" v="85" actId="47"/>
        <pc:sldMkLst>
          <pc:docMk/>
          <pc:sldMk cId="1654436290" sldId="738"/>
        </pc:sldMkLst>
      </pc:sldChg>
      <pc:sldChg chg="del">
        <pc:chgData name="Yoel Kortick" userId="167978f5-7f40-4909-85d5-d4149554ad4e" providerId="ADAL" clId="{F2E214FC-82DA-41E8-B5BB-BF8635812613}" dt="2023-08-22T07:24:16.929" v="86" actId="47"/>
        <pc:sldMkLst>
          <pc:docMk/>
          <pc:sldMk cId="4013568272" sldId="739"/>
        </pc:sldMkLst>
      </pc:sldChg>
      <pc:sldChg chg="del">
        <pc:chgData name="Yoel Kortick" userId="167978f5-7f40-4909-85d5-d4149554ad4e" providerId="ADAL" clId="{F2E214FC-82DA-41E8-B5BB-BF8635812613}" dt="2023-08-22T07:24:17.270" v="87" actId="47"/>
        <pc:sldMkLst>
          <pc:docMk/>
          <pc:sldMk cId="2260884622" sldId="740"/>
        </pc:sldMkLst>
      </pc:sldChg>
      <pc:sldChg chg="del">
        <pc:chgData name="Yoel Kortick" userId="167978f5-7f40-4909-85d5-d4149554ad4e" providerId="ADAL" clId="{F2E214FC-82DA-41E8-B5BB-BF8635812613}" dt="2023-08-22T07:24:17.628" v="88" actId="47"/>
        <pc:sldMkLst>
          <pc:docMk/>
          <pc:sldMk cId="965323152" sldId="741"/>
        </pc:sldMkLst>
      </pc:sldChg>
      <pc:sldChg chg="del">
        <pc:chgData name="Yoel Kortick" userId="167978f5-7f40-4909-85d5-d4149554ad4e" providerId="ADAL" clId="{F2E214FC-82DA-41E8-B5BB-BF8635812613}" dt="2023-08-22T07:24:17.966" v="89" actId="47"/>
        <pc:sldMkLst>
          <pc:docMk/>
          <pc:sldMk cId="1474300730" sldId="742"/>
        </pc:sldMkLst>
      </pc:sld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40DCCBB2-9BFB-0FF9-37D4-85313C70EB91}"/>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a:extLst>
              <a:ext uri="{FF2B5EF4-FFF2-40B4-BE49-F238E27FC236}">
                <a16:creationId xmlns:a16="http://schemas.microsoft.com/office/drawing/2014/main" id="{8F72E5F6-E5DE-D3DE-F70C-9B31258C15EF}"/>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012DF918-E479-454E-8685-D417A61C6EE1}" type="datetimeFigureOut">
              <a:rPr lang="en-GB" smtClean="0"/>
              <a:t>22/08/2023</a:t>
            </a:fld>
            <a:endParaRPr lang="en-GB"/>
          </a:p>
        </p:txBody>
      </p:sp>
      <p:sp>
        <p:nvSpPr>
          <p:cNvPr id="4" name="Footer Placeholder 3">
            <a:extLst>
              <a:ext uri="{FF2B5EF4-FFF2-40B4-BE49-F238E27FC236}">
                <a16:creationId xmlns:a16="http://schemas.microsoft.com/office/drawing/2014/main" id="{F973DDEB-44CB-C8CA-07DD-B5A4E67A71DB}"/>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5" name="Slide Number Placeholder 4">
            <a:extLst>
              <a:ext uri="{FF2B5EF4-FFF2-40B4-BE49-F238E27FC236}">
                <a16:creationId xmlns:a16="http://schemas.microsoft.com/office/drawing/2014/main" id="{9CCE5690-A65A-09E9-81A6-3F3C628D85B4}"/>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A88ED495-EBAE-4B9E-9301-E229ACD39677}" type="slidenum">
              <a:rPr lang="en-GB" smtClean="0"/>
              <a:t>‹#›</a:t>
            </a:fld>
            <a:endParaRPr lang="en-GB"/>
          </a:p>
        </p:txBody>
      </p:sp>
    </p:spTree>
    <p:extLst>
      <p:ext uri="{BB962C8B-B14F-4D97-AF65-F5344CB8AC3E}">
        <p14:creationId xmlns:p14="http://schemas.microsoft.com/office/powerpoint/2010/main" val="233858446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ACB2442-8D48-416A-8E31-1D6850296C54}" type="datetimeFigureOut">
              <a:rPr lang="en-GB" smtClean="0"/>
              <a:t>22/08/2023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862A9C7-AF8E-4C09-BB00-1E1EA1EE3490}" type="slidenum">
              <a:rPr lang="en-GB" smtClean="0"/>
              <a:t>‹#›</a:t>
            </a:fld>
            <a:endParaRPr lang="en-GB"/>
          </a:p>
        </p:txBody>
      </p:sp>
    </p:spTree>
    <p:extLst>
      <p:ext uri="{BB962C8B-B14F-4D97-AF65-F5344CB8AC3E}">
        <p14:creationId xmlns:p14="http://schemas.microsoft.com/office/powerpoint/2010/main" val="248473023"/>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00.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15.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8.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8.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7.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9.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9.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19.xml.rels><?xml version="1.0" encoding="UTF-8" standalone="yes"?>
<Relationships xmlns="http://schemas.openxmlformats.org/package/2006/relationships"><Relationship Id="rId3" Type="http://schemas.openxmlformats.org/officeDocument/2006/relationships/hyperlink" Target="http://clarivate.com/" TargetMode="External"/><Relationship Id="rId2" Type="http://schemas.openxmlformats.org/officeDocument/2006/relationships/image" Target="../media/image10.jpeg"/><Relationship Id="rId1" Type="http://schemas.openxmlformats.org/officeDocument/2006/relationships/slideMaster" Target="../slideMasters/slideMaster14.xml"/><Relationship Id="rId5" Type="http://schemas.openxmlformats.org/officeDocument/2006/relationships/image" Target="../media/image3.svg"/><Relationship Id="rId4" Type="http://schemas.openxmlformats.org/officeDocument/2006/relationships/image" Target="../media/image2.png"/></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0.jpeg"/><Relationship Id="rId1" Type="http://schemas.openxmlformats.org/officeDocument/2006/relationships/slideMaster" Target="../slideMasters/slideMaster14.xml"/><Relationship Id="rId4" Type="http://schemas.openxmlformats.org/officeDocument/2006/relationships/image" Target="../media/image3.sv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6.jpe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2.xml"/><Relationship Id="rId4" Type="http://schemas.openxmlformats.org/officeDocument/2006/relationships/image" Target="../media/image3.svg"/></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4.jpeg"/><Relationship Id="rId1" Type="http://schemas.openxmlformats.org/officeDocument/2006/relationships/slideMaster" Target="../slideMasters/slideMaster8.xml"/><Relationship Id="rId4" Type="http://schemas.openxmlformats.org/officeDocument/2006/relationships/image" Target="../media/image3.svg"/></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9.xml"/><Relationship Id="rId4" Type="http://schemas.openxmlformats.org/officeDocument/2006/relationships/image" Target="../media/image3.svg"/></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4.jpeg"/><Relationship Id="rId1" Type="http://schemas.openxmlformats.org/officeDocument/2006/relationships/slideMaster" Target="../slideMasters/slideMaster3.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Single image - 1 line only">
    <p:bg>
      <p:bgPr>
        <a:solidFill>
          <a:schemeClr val="tx1"/>
        </a:solidFill>
        <a:effectLst/>
      </p:bgPr>
    </p:bg>
    <p:spTree>
      <p:nvGrpSpPr>
        <p:cNvPr id="1" name=""/>
        <p:cNvGrpSpPr/>
        <p:nvPr/>
      </p:nvGrpSpPr>
      <p:grpSpPr>
        <a:xfrm>
          <a:off x="0" y="0"/>
          <a:ext cx="0" cy="0"/>
          <a:chOff x="0" y="0"/>
          <a:chExt cx="0" cy="0"/>
        </a:xfrm>
      </p:grpSpPr>
      <p:sp>
        <p:nvSpPr>
          <p:cNvPr id="4" name="Picture Placeholder 164">
            <a:extLst>
              <a:ext uri="{FF2B5EF4-FFF2-40B4-BE49-F238E27FC236}">
                <a16:creationId xmlns:a16="http://schemas.microsoft.com/office/drawing/2014/main" id="{C7DE1107-5FB7-27F7-F9C2-DD28A2731619}"/>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862000"/>
            <a:ext cx="9505950" cy="683840"/>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One line title here</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03173546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Light image - 1 line only">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dirty="0"/>
              <a:t>Drag picture file here or click </a:t>
            </a:r>
            <a:r>
              <a:rPr lang="en-US" noProof="0" dirty="0"/>
              <a:t>center</a:t>
            </a:r>
            <a:r>
              <a:rPr lang="en-US" dirty="0"/>
              <a:t> icon to insert light image</a:t>
            </a:r>
          </a:p>
          <a:p>
            <a:endParaRPr lang="en-GB" dirty="0"/>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Tree>
    <p:extLst>
      <p:ext uri="{BB962C8B-B14F-4D97-AF65-F5344CB8AC3E}">
        <p14:creationId xmlns:p14="http://schemas.microsoft.com/office/powerpoint/2010/main" val="3305958603"/>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Black Pattern - Mint Quote">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253BAB4-376B-829B-D496-3E7AE2C40E9B}"/>
              </a:ext>
            </a:extLst>
          </p:cNvPr>
          <p:cNvPicPr>
            <a:picLocks noGrp="1" noRot="1" noChangeAspect="1" noMove="1" noResize="1" noEditPoints="1" noAdjustHandles="1" noChangeArrowheads="1" noChangeShapeType="1" noCrop="1"/>
          </p:cNvPicPr>
          <p:nvPr userDrawn="1"/>
        </p:nvPicPr>
        <p:blipFill>
          <a:blip r:embed="rId2">
            <a:extLst>
              <a:ext uri="{28A0092B-C50C-407E-A947-70E740481C1C}">
                <a14:useLocalDpi xmlns:a14="http://schemas.microsoft.com/office/drawing/2010/main" val="0"/>
              </a:ext>
            </a:extLst>
          </a:blip>
          <a:srcRect/>
          <a:stretch/>
        </p:blipFill>
        <p:spPr>
          <a:xfrm>
            <a:off x="0" y="1012"/>
            <a:ext cx="12188400" cy="6855975"/>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accent1"/>
                </a:solidFill>
                <a:latin typeface="+mj-lt"/>
              </a:defRPr>
            </a:lvl1pPr>
          </a:lstStyle>
          <a:p>
            <a:pPr lvl="0"/>
            <a:r>
              <a:rPr lang="en-US"/>
              <a:t>“Quote copy, resize textbox horizontally as required”.</a:t>
            </a:r>
            <a:endParaRPr lang="en-GB"/>
          </a:p>
        </p:txBody>
      </p:sp>
      <p:grpSp>
        <p:nvGrpSpPr>
          <p:cNvPr id="8" name="Group 7">
            <a:extLst>
              <a:ext uri="{FF2B5EF4-FFF2-40B4-BE49-F238E27FC236}">
                <a16:creationId xmlns:a16="http://schemas.microsoft.com/office/drawing/2014/main" id="{6BCBDA37-896A-EE63-06ED-8222F9532FF9}"/>
              </a:ext>
            </a:extLst>
          </p:cNvPr>
          <p:cNvGrpSpPr/>
          <p:nvPr userDrawn="1"/>
        </p:nvGrpSpPr>
        <p:grpSpPr>
          <a:xfrm>
            <a:off x="554645" y="6146358"/>
            <a:ext cx="2771042" cy="522134"/>
            <a:chOff x="554645" y="6146358"/>
            <a:chExt cx="2771042" cy="522134"/>
          </a:xfrm>
        </p:grpSpPr>
        <p:grpSp>
          <p:nvGrpSpPr>
            <p:cNvPr id="9" name="Graphic 6">
              <a:extLst>
                <a:ext uri="{FF2B5EF4-FFF2-40B4-BE49-F238E27FC236}">
                  <a16:creationId xmlns:a16="http://schemas.microsoft.com/office/drawing/2014/main" id="{89182C44-C0C1-86ED-1E89-A2B032EA1E5E}"/>
                </a:ext>
              </a:extLst>
            </p:cNvPr>
            <p:cNvGrpSpPr/>
            <p:nvPr/>
          </p:nvGrpSpPr>
          <p:grpSpPr>
            <a:xfrm>
              <a:off x="554645" y="6146358"/>
              <a:ext cx="988564" cy="512339"/>
              <a:chOff x="554645" y="6146358"/>
              <a:chExt cx="988564" cy="512339"/>
            </a:xfrm>
            <a:solidFill>
              <a:srgbClr val="FFFFFF"/>
            </a:solidFill>
          </p:grpSpPr>
          <p:grpSp>
            <p:nvGrpSpPr>
              <p:cNvPr id="57" name="Graphic 6">
                <a:extLst>
                  <a:ext uri="{FF2B5EF4-FFF2-40B4-BE49-F238E27FC236}">
                    <a16:creationId xmlns:a16="http://schemas.microsoft.com/office/drawing/2014/main" id="{430D1977-BF33-DAFD-D610-30EECC60DE59}"/>
                  </a:ext>
                </a:extLst>
              </p:cNvPr>
              <p:cNvGrpSpPr/>
              <p:nvPr/>
            </p:nvGrpSpPr>
            <p:grpSpPr>
              <a:xfrm>
                <a:off x="560154" y="6557087"/>
                <a:ext cx="930413" cy="101611"/>
                <a:chOff x="560154" y="6557087"/>
                <a:chExt cx="930413" cy="101611"/>
              </a:xfrm>
              <a:solidFill>
                <a:srgbClr val="FFFFFF"/>
              </a:solidFill>
            </p:grpSpPr>
            <p:sp>
              <p:nvSpPr>
                <p:cNvPr id="69" name="Freeform 68">
                  <a:extLst>
                    <a:ext uri="{FF2B5EF4-FFF2-40B4-BE49-F238E27FC236}">
                      <a16:creationId xmlns:a16="http://schemas.microsoft.com/office/drawing/2014/main" id="{F31A57DD-64F1-0833-6F02-DBAC6D0361F4}"/>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D1BB4F0-6239-8D16-0017-99C13612E94A}"/>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96CFC403-B520-793C-1827-8028B30A2EAA}"/>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9173621-CF3A-BE4B-8F1F-A39F2EDF9750}"/>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9BCC569-7ADC-3683-C050-B3969F3CB426}"/>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6F39D1A9-A0BC-3915-591F-7592CC456D6D}"/>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E0011DD6-4B9D-F81E-6056-FD87B60A98A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DAA9E206-18BF-B617-08A0-A427372CF906}"/>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8043BA1-F499-FE14-011C-2FF41D3C23F4}"/>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3A65F8A0-76FB-84C4-083D-5CD8BE11F59A}"/>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0623BFA-D215-D0C8-4A94-751969A3E79D}"/>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74D7697A-EEE3-A4A2-2F5B-699808F06408}"/>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0B27BC0C-8F40-F008-22D7-A2F460808041}"/>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A92DF700-5FAE-D981-D5DC-811A9A75CAE9}"/>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A4810068-F957-3480-747A-699E19F96F17}"/>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a:p>
              </p:txBody>
            </p:sp>
          </p:grpSp>
          <p:grpSp>
            <p:nvGrpSpPr>
              <p:cNvPr id="58" name="Graphic 6">
                <a:extLst>
                  <a:ext uri="{FF2B5EF4-FFF2-40B4-BE49-F238E27FC236}">
                    <a16:creationId xmlns:a16="http://schemas.microsoft.com/office/drawing/2014/main" id="{4413CB5F-F8AF-1324-1171-E07172C87FA2}"/>
                  </a:ext>
                </a:extLst>
              </p:cNvPr>
              <p:cNvGrpSpPr/>
              <p:nvPr/>
            </p:nvGrpSpPr>
            <p:grpSpPr>
              <a:xfrm>
                <a:off x="554645" y="6146358"/>
                <a:ext cx="988564" cy="316528"/>
                <a:chOff x="554645" y="6146358"/>
                <a:chExt cx="988564" cy="316528"/>
              </a:xfrm>
              <a:solidFill>
                <a:srgbClr val="FFFFFF"/>
              </a:solidFill>
            </p:grpSpPr>
            <p:sp>
              <p:nvSpPr>
                <p:cNvPr id="59" name="Freeform 58">
                  <a:extLst>
                    <a:ext uri="{FF2B5EF4-FFF2-40B4-BE49-F238E27FC236}">
                      <a16:creationId xmlns:a16="http://schemas.microsoft.com/office/drawing/2014/main" id="{67173378-2B30-86B2-0B2F-E0CCE413718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D065023E-69F4-5A8C-CF88-04815FB849CA}"/>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B31E82E-D70B-2641-2A0B-DFD445F3AE27}"/>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4965C26-0D13-4D5E-539D-94523F774E23}"/>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B76D9B6-B1E7-4590-4706-9739633C2D5B}"/>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3A618B87-E44F-8C52-ED8E-F55E00DE45C9}"/>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B4048909-AA6F-763F-9CA4-31E5B9C15FD8}"/>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703A642-1B59-99CD-D401-EB939B600458}"/>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E0344595-5783-FDFA-B773-6BDCBE366B8A}"/>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A4F24189-7353-6660-80EC-3B16FCB04799}"/>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a:p>
              </p:txBody>
            </p:sp>
          </p:grpSp>
        </p:grpSp>
        <p:grpSp>
          <p:nvGrpSpPr>
            <p:cNvPr id="10" name="Graphic 6">
              <a:extLst>
                <a:ext uri="{FF2B5EF4-FFF2-40B4-BE49-F238E27FC236}">
                  <a16:creationId xmlns:a16="http://schemas.microsoft.com/office/drawing/2014/main" id="{1E02FD57-0820-8104-C036-0EC5A038C069}"/>
                </a:ext>
              </a:extLst>
            </p:cNvPr>
            <p:cNvGrpSpPr/>
            <p:nvPr/>
          </p:nvGrpSpPr>
          <p:grpSpPr>
            <a:xfrm>
              <a:off x="2073913" y="6217976"/>
              <a:ext cx="1251774" cy="450516"/>
              <a:chOff x="2073913" y="6217976"/>
              <a:chExt cx="1251774" cy="450516"/>
            </a:xfrm>
            <a:solidFill>
              <a:srgbClr val="FFFFFF"/>
            </a:solidFill>
          </p:grpSpPr>
          <p:grpSp>
            <p:nvGrpSpPr>
              <p:cNvPr id="11" name="Graphic 6">
                <a:extLst>
                  <a:ext uri="{FF2B5EF4-FFF2-40B4-BE49-F238E27FC236}">
                    <a16:creationId xmlns:a16="http://schemas.microsoft.com/office/drawing/2014/main" id="{36B4A6A3-DE73-5426-ED4D-248CE1C5D016}"/>
                  </a:ext>
                </a:extLst>
              </p:cNvPr>
              <p:cNvGrpSpPr/>
              <p:nvPr/>
            </p:nvGrpSpPr>
            <p:grpSpPr>
              <a:xfrm>
                <a:off x="2575847" y="6321423"/>
                <a:ext cx="228930" cy="237500"/>
                <a:chOff x="2575847" y="6321423"/>
                <a:chExt cx="228930" cy="237500"/>
              </a:xfrm>
              <a:solidFill>
                <a:srgbClr val="FFFFFF"/>
              </a:solidFill>
            </p:grpSpPr>
            <p:sp>
              <p:nvSpPr>
                <p:cNvPr id="51" name="Freeform 50">
                  <a:extLst>
                    <a:ext uri="{FF2B5EF4-FFF2-40B4-BE49-F238E27FC236}">
                      <a16:creationId xmlns:a16="http://schemas.microsoft.com/office/drawing/2014/main" id="{E890C5EC-DBD8-CD1A-5201-F0ADB8B9EBDF}"/>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13C3D5F-2D30-1F2A-E284-8BF8C1F0C953}"/>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B3690580-0C8E-4F07-22E3-5923F326655B}"/>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5E61523A-AFF8-3169-9A7E-9D91AD20E4D1}"/>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01ABC4A0-FD29-B413-3495-0370B0487E96}"/>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190C8581-0DFB-B9FB-8430-17FA894F1EE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E6EF433D-3571-750B-7DD2-0377D285510A}"/>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28E38EE5-F0DD-AE96-1DE6-FE98043ABB82}"/>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34D30D44-D8EB-DC67-D6D4-AC3735B719AC}"/>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F0204399-D2C4-452E-7973-38EC2B868283}"/>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0A6216F8-2C03-A96D-FA38-12D8CF3A5AB8}"/>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82236494-E7B5-0FF1-2C4A-5EB1A905F76B}"/>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0B5102A7-F73F-4FB2-7B0F-2C9768762DF3}"/>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59D7CF95-33BB-9546-81C9-F121EEBC65B2}"/>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8F6FD502-D99C-B780-C221-1027DB56F754}"/>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A5A5492C-ED95-8456-AB08-8914E9DF6797}"/>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B7A86F99-5CEF-2E3C-80C9-D3B4C3167A5A}"/>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6B8DCAD4-5CC7-2D13-9E93-160D424631C2}"/>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9A8D5B19-268D-7ABF-F753-1A7F8F7AAE38}"/>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DD2FD9C6-0B60-95E3-3BC4-D76E657C4861}"/>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B7731D4-59A7-7AC5-970A-E97F972F71A1}"/>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4891BDB5-7FCF-3A36-C369-64354090C8FF}"/>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A07D79F-FC2A-4B54-883F-DAAD3274BEFD}"/>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3C061597-61B6-35BB-C12C-CEE2F700B9EE}"/>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9934B1A4-1A6B-072C-ABB1-46577C819A8D}"/>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09EF6A70-EABC-D6EC-8029-920A8FF97527}"/>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F6B7EC8-7FDF-21DD-86DA-C6480A12276E}"/>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3A65F206-4FD8-B6F1-FF14-255CA57C4B98}"/>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0EE2322-6161-4006-2AEA-F2A742444CDF}"/>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F2B0B52F-914C-FA64-7FE0-6F9BE8BFCFC3}"/>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CA52CA31-D5E6-4EA5-EF77-603BCA9955CF}"/>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AB4C6366-7F15-A805-4A7D-C00A615A44DE}"/>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124C79F6-DA7D-C0FF-468D-5E838ACDDD79}"/>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52A81AC8-C45A-E95E-4B16-CC1D1648F89F}"/>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BD26F52F-5B3E-C7DF-3FF4-6AC2D0B5DCE0}"/>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F4E88993-F397-134E-C959-F8046D340D3C}"/>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9002C083-10A7-0CD1-1B6F-05ED2283F1A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D9F72AD-0CA7-667F-9B8C-A0E76645FDB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3F034089-5F64-47F5-3A42-65107880A44D}"/>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DBC0A7B-9DE2-A483-DC4D-B82EC168046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DF79053-FDC4-DEE1-6B5B-16ECACF4F297}"/>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B179B6C5-3AB3-E7A8-8584-9C862983770E}"/>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46EEDBEA-DF05-EEE2-1E6B-290AC4A5DA87}"/>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00FE25B2-48B9-50AA-9089-691B371423F7}"/>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1973451945"/>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Full Dark Image - Quote">
    <p:bg>
      <p:bgPr>
        <a:solidFill>
          <a:schemeClr val="bg1"/>
        </a:solidFill>
        <a:effectLst/>
      </p:bgPr>
    </p:bg>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F759CA61-C157-E917-05BE-88747C1B68FF}"/>
              </a:ext>
            </a:extLst>
          </p:cNvPr>
          <p:cNvSpPr/>
          <p:nvPr userDrawn="1"/>
        </p:nvSpPr>
        <p:spPr>
          <a:xfrm>
            <a:off x="0" y="6015038"/>
            <a:ext cx="3686175" cy="842962"/>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2" name="Picture Placeholder 83">
            <a:extLst>
              <a:ext uri="{FF2B5EF4-FFF2-40B4-BE49-F238E27FC236}">
                <a16:creationId xmlns:a16="http://schemas.microsoft.com/office/drawing/2014/main" id="{DC54A18B-39FF-E427-2390-37649CC8E38B}"/>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5" name="Text Placeholder 12">
            <a:extLst>
              <a:ext uri="{FF2B5EF4-FFF2-40B4-BE49-F238E27FC236}">
                <a16:creationId xmlns:a16="http://schemas.microsoft.com/office/drawing/2014/main" id="{6DFF0592-E1D3-FA38-367B-6AACE16AB121}"/>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FC985B5E-496F-CAB2-88DD-D72D7C4B91FF}"/>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9" name="Text Placeholder 9">
            <a:extLst>
              <a:ext uri="{FF2B5EF4-FFF2-40B4-BE49-F238E27FC236}">
                <a16:creationId xmlns:a16="http://schemas.microsoft.com/office/drawing/2014/main" id="{77587D0B-46D5-31FC-0458-5D35206C04D0}"/>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bg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1023742501"/>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0863"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4295774"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8040685" y="1815304"/>
            <a:ext cx="3204000" cy="1613696"/>
          </a:xfrm>
          <a:noFill/>
        </p:spPr>
        <p:txBody>
          <a:bodyPr tIns="144000" anchor="t" anchorCtr="0"/>
          <a:lstStyle>
            <a:lvl1pPr marL="0" indent="0" algn="ctr">
              <a:buNone/>
              <a:defRPr sz="1000">
                <a:solidFill>
                  <a:schemeClr val="accent1"/>
                </a:solidFill>
                <a:latin typeface="+mn-lt"/>
              </a:defRPr>
            </a:lvl1pPr>
          </a:lstStyle>
          <a:p>
            <a:pPr lvl="0"/>
            <a:r>
              <a:rPr lang="en-US"/>
              <a:t>Drag picture file here or click icon to insert image</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3"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4295774"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8040685" y="3614886"/>
            <a:ext cx="3204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3"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4295774"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8040685" y="1720850"/>
            <a:ext cx="3204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Tree>
    <p:extLst>
      <p:ext uri="{BB962C8B-B14F-4D97-AF65-F5344CB8AC3E}">
        <p14:creationId xmlns:p14="http://schemas.microsoft.com/office/powerpoint/2010/main" val="3824611017"/>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614886"/>
            <a:ext cx="2268000" cy="1974702"/>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B9536768-8309-390C-EBBB-52A3D79A449D}"/>
              </a:ext>
            </a:extLst>
          </p:cNvPr>
          <p:cNvSpPr>
            <a:spLocks noGrp="1"/>
          </p:cNvSpPr>
          <p:nvPr>
            <p:ph type="body" sz="quarter" idx="39" hasCustomPrompt="1"/>
          </p:nvPr>
        </p:nvSpPr>
        <p:spPr>
          <a:xfrm>
            <a:off x="55086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9" name="Text Placeholder 12">
            <a:extLst>
              <a:ext uri="{FF2B5EF4-FFF2-40B4-BE49-F238E27FC236}">
                <a16:creationId xmlns:a16="http://schemas.microsoft.com/office/drawing/2014/main" id="{07E23126-BE6F-DDF6-A6A3-47E69F507933}"/>
              </a:ext>
            </a:extLst>
          </p:cNvPr>
          <p:cNvSpPr>
            <a:spLocks noGrp="1"/>
          </p:cNvSpPr>
          <p:nvPr>
            <p:ph type="body" sz="quarter" idx="40" hasCustomPrompt="1"/>
          </p:nvPr>
        </p:nvSpPr>
        <p:spPr>
          <a:xfrm>
            <a:off x="3359151"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1" name="Text Placeholder 12">
            <a:extLst>
              <a:ext uri="{FF2B5EF4-FFF2-40B4-BE49-F238E27FC236}">
                <a16:creationId xmlns:a16="http://schemas.microsoft.com/office/drawing/2014/main" id="{D8B9C039-D99A-63F9-5EF9-175C494B73EE}"/>
              </a:ext>
            </a:extLst>
          </p:cNvPr>
          <p:cNvSpPr>
            <a:spLocks noGrp="1"/>
          </p:cNvSpPr>
          <p:nvPr>
            <p:ph type="body" sz="quarter" idx="41" hasCustomPrompt="1"/>
          </p:nvPr>
        </p:nvSpPr>
        <p:spPr>
          <a:xfrm>
            <a:off x="6167438"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12" name="Text Placeholder 12">
            <a:extLst>
              <a:ext uri="{FF2B5EF4-FFF2-40B4-BE49-F238E27FC236}">
                <a16:creationId xmlns:a16="http://schemas.microsoft.com/office/drawing/2014/main" id="{50A0A20C-27C8-B9D3-5FD0-CC4FC8630D17}"/>
              </a:ext>
            </a:extLst>
          </p:cNvPr>
          <p:cNvSpPr>
            <a:spLocks noGrp="1"/>
          </p:cNvSpPr>
          <p:nvPr>
            <p:ph type="body" sz="quarter" idx="42" hasCustomPrompt="1"/>
          </p:nvPr>
        </p:nvSpPr>
        <p:spPr>
          <a:xfrm>
            <a:off x="8975724" y="1720850"/>
            <a:ext cx="2268000" cy="94454"/>
          </a:xfrm>
          <a:solidFill>
            <a:schemeClr val="accent2"/>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6" name="Picture Placeholder 15">
            <a:extLst>
              <a:ext uri="{FF2B5EF4-FFF2-40B4-BE49-F238E27FC236}">
                <a16:creationId xmlns:a16="http://schemas.microsoft.com/office/drawing/2014/main" id="{D1A10CE7-8722-B041-E2DE-E39C5492A09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3" name="Picture Placeholder 15">
            <a:extLst>
              <a:ext uri="{FF2B5EF4-FFF2-40B4-BE49-F238E27FC236}">
                <a16:creationId xmlns:a16="http://schemas.microsoft.com/office/drawing/2014/main" id="{759FAF63-33EE-773B-A574-A23C0BBA1A55}"/>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5" name="Picture Placeholder 15">
            <a:extLst>
              <a:ext uri="{FF2B5EF4-FFF2-40B4-BE49-F238E27FC236}">
                <a16:creationId xmlns:a16="http://schemas.microsoft.com/office/drawing/2014/main" id="{C901D21E-0104-E7CA-F6E8-C59390F203C3}"/>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
        <p:nvSpPr>
          <p:cNvPr id="17" name="Picture Placeholder 15">
            <a:extLst>
              <a:ext uri="{FF2B5EF4-FFF2-40B4-BE49-F238E27FC236}">
                <a16:creationId xmlns:a16="http://schemas.microsoft.com/office/drawing/2014/main" id="{80F3D6B4-C038-0DD0-8ED2-7284E638E2E4}"/>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1"/>
                </a:solidFill>
                <a:latin typeface="+mn-lt"/>
              </a:defRPr>
            </a:lvl1pPr>
          </a:lstStyle>
          <a:p>
            <a:pPr lvl="0"/>
            <a:r>
              <a:rPr lang="en-US"/>
              <a:t>Drag picture file or click icon to insert image</a:t>
            </a:r>
          </a:p>
        </p:txBody>
      </p:sp>
    </p:spTree>
    <p:extLst>
      <p:ext uri="{BB962C8B-B14F-4D97-AF65-F5344CB8AC3E}">
        <p14:creationId xmlns:p14="http://schemas.microsoft.com/office/powerpoint/2010/main" val="3527390670"/>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4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bg1"/>
              </a:buClr>
              <a:defRPr sz="1200"/>
            </a:lvl4pPr>
            <a:lvl5pPr marL="720000" indent="-144000">
              <a:spcBef>
                <a:spcPts val="600"/>
              </a:spcBef>
              <a:buClr>
                <a:schemeClr val="bg1"/>
              </a:buClr>
              <a:defRPr sz="1200"/>
            </a:lvl5pPr>
          </a:lstStyle>
          <a:p>
            <a:pPr lvl="0"/>
            <a:r>
              <a:rPr lang="en-US"/>
              <a:t>Click to edit Master text styles</a:t>
            </a:r>
          </a:p>
          <a:p>
            <a:pPr lvl="1"/>
            <a:r>
              <a:rPr lang="en-US"/>
              <a:t>Second level</a:t>
            </a:r>
          </a:p>
          <a:p>
            <a:pPr lvl="2"/>
            <a:r>
              <a:rPr lang="en-US"/>
              <a:t>Third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1639334"/>
            <a:ext cx="1404000" cy="1404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6" name="Text Placeholder 12">
            <a:extLst>
              <a:ext uri="{FF2B5EF4-FFF2-40B4-BE49-F238E27FC236}">
                <a16:creationId xmlns:a16="http://schemas.microsoft.com/office/drawing/2014/main" id="{54DDFC76-55A0-6FD0-7915-56E53DF28213}"/>
              </a:ext>
            </a:extLst>
          </p:cNvPr>
          <p:cNvSpPr>
            <a:spLocks noGrp="1"/>
          </p:cNvSpPr>
          <p:nvPr>
            <p:ph type="body" sz="quarter" idx="65"/>
          </p:nvPr>
        </p:nvSpPr>
        <p:spPr>
          <a:xfrm>
            <a:off x="3359150" y="3968750"/>
            <a:ext cx="2268000" cy="1436074"/>
          </a:xfrm>
          <a:noFill/>
        </p:spPr>
        <p:txBody>
          <a:bodyPr vert="horz" lIns="0" tIns="0" rIns="0" bIns="0" rtlCol="0">
            <a:noAutofit/>
          </a:bodyPr>
          <a:lstStyle>
            <a:lvl1pPr>
              <a:defRPr lang="en-US" sz="1200" dirty="0"/>
            </a:lvl1pPr>
            <a:lvl2pPr>
              <a:defRPr lang="en-US" sz="1200" dirty="0"/>
            </a:lvl2pPr>
            <a:lvl3pPr>
              <a:defRPr lang="en-US" sz="1200" dirty="0"/>
            </a:lvl3pPr>
            <a:lvl4pPr>
              <a:defRPr lang="en-US" sz="1200" dirty="0"/>
            </a:lvl4pPr>
            <a:lvl5pPr>
              <a:defRPr lang="en-US" sz="1200" dirty="0"/>
            </a:lvl5pPr>
          </a:lstStyle>
          <a:p>
            <a:pPr marL="144000" lvl="0" indent="-144000">
              <a:spcBef>
                <a:spcPts val="300"/>
              </a:spcBef>
            </a:pPr>
            <a:r>
              <a:rPr lang="en-US"/>
              <a:t>Click to edit Master text styles</a:t>
            </a:r>
          </a:p>
          <a:p>
            <a:pPr marL="288000" lvl="1" indent="-144000">
              <a:spcBef>
                <a:spcPts val="300"/>
              </a:spcBef>
            </a:pPr>
            <a:r>
              <a:rPr lang="en-US"/>
              <a:t>Second level</a:t>
            </a:r>
          </a:p>
          <a:p>
            <a:pPr marL="432000" lvl="2" indent="-144000">
              <a:spcBef>
                <a:spcPts val="600"/>
              </a:spcBef>
            </a:pPr>
            <a:r>
              <a:rPr lang="en-US"/>
              <a:t>Third level</a:t>
            </a:r>
          </a:p>
        </p:txBody>
      </p:sp>
    </p:spTree>
    <p:extLst>
      <p:ext uri="{BB962C8B-B14F-4D97-AF65-F5344CB8AC3E}">
        <p14:creationId xmlns:p14="http://schemas.microsoft.com/office/powerpoint/2010/main" val="1067577398"/>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15" name="Text Placeholder 12">
            <a:extLst>
              <a:ext uri="{FF2B5EF4-FFF2-40B4-BE49-F238E27FC236}">
                <a16:creationId xmlns:a16="http://schemas.microsoft.com/office/drawing/2014/main" id="{2EB5C14C-C39B-2AB9-B522-0DF5FF3D5837}"/>
              </a:ext>
            </a:extLst>
          </p:cNvPr>
          <p:cNvSpPr>
            <a:spLocks noGrp="1"/>
          </p:cNvSpPr>
          <p:nvPr>
            <p:ph type="body" sz="quarter" idx="35"/>
          </p:nvPr>
        </p:nvSpPr>
        <p:spPr>
          <a:xfrm>
            <a:off x="55086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1BA6A2D1-C9D1-CA87-309E-3B0291E5E03B}"/>
              </a:ext>
            </a:extLst>
          </p:cNvPr>
          <p:cNvSpPr>
            <a:spLocks noGrp="1"/>
          </p:cNvSpPr>
          <p:nvPr>
            <p:ph type="body" sz="quarter" idx="16" hasCustomPrompt="1"/>
          </p:nvPr>
        </p:nvSpPr>
        <p:spPr>
          <a:xfrm>
            <a:off x="550862"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10069ACE-433B-A5F4-FF33-ADC28DEDA097}"/>
              </a:ext>
            </a:extLst>
          </p:cNvPr>
          <p:cNvSpPr>
            <a:spLocks noGrp="1"/>
          </p:cNvSpPr>
          <p:nvPr>
            <p:ph type="pic" sz="quarter" idx="36" hasCustomPrompt="1"/>
          </p:nvPr>
        </p:nvSpPr>
        <p:spPr>
          <a:xfrm>
            <a:off x="3359519"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1767CA1-850A-4E7F-6BAC-16411AA7D716}"/>
              </a:ext>
            </a:extLst>
          </p:cNvPr>
          <p:cNvSpPr>
            <a:spLocks noGrp="1"/>
          </p:cNvSpPr>
          <p:nvPr>
            <p:ph type="body" sz="quarter" idx="37"/>
          </p:nvPr>
        </p:nvSpPr>
        <p:spPr>
          <a:xfrm>
            <a:off x="3359151"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E37CC15E-DD99-78F2-2AAE-67D44E4A283C}"/>
              </a:ext>
            </a:extLst>
          </p:cNvPr>
          <p:cNvSpPr>
            <a:spLocks noGrp="1"/>
          </p:cNvSpPr>
          <p:nvPr>
            <p:ph type="body" sz="quarter" idx="38" hasCustomPrompt="1"/>
          </p:nvPr>
        </p:nvSpPr>
        <p:spPr>
          <a:xfrm>
            <a:off x="3359150"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27654ED8-01A8-D1FE-3820-89D5B49A47F6}"/>
              </a:ext>
            </a:extLst>
          </p:cNvPr>
          <p:cNvSpPr>
            <a:spLocks noGrp="1"/>
          </p:cNvSpPr>
          <p:nvPr>
            <p:ph type="pic" sz="quarter" idx="39" hasCustomPrompt="1"/>
          </p:nvPr>
        </p:nvSpPr>
        <p:spPr>
          <a:xfrm>
            <a:off x="6167437"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2618AB31-9EE4-B0FA-1912-B680B15254CB}"/>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9" name="Text Placeholder 12">
            <a:extLst>
              <a:ext uri="{FF2B5EF4-FFF2-40B4-BE49-F238E27FC236}">
                <a16:creationId xmlns:a16="http://schemas.microsoft.com/office/drawing/2014/main" id="{FFB9ADBC-E4B6-3784-421C-A4EFC1B7C5F1}"/>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0" name="Picture Placeholder 15">
            <a:extLst>
              <a:ext uri="{FF2B5EF4-FFF2-40B4-BE49-F238E27FC236}">
                <a16:creationId xmlns:a16="http://schemas.microsoft.com/office/drawing/2014/main" id="{090BA775-0FAF-3B62-608B-8FFFDAC8C6A8}"/>
              </a:ext>
            </a:extLst>
          </p:cNvPr>
          <p:cNvSpPr>
            <a:spLocks noGrp="1"/>
          </p:cNvSpPr>
          <p:nvPr>
            <p:ph type="pic" sz="quarter" idx="42" hasCustomPrompt="1"/>
          </p:nvPr>
        </p:nvSpPr>
        <p:spPr>
          <a:xfrm>
            <a:off x="8981446" y="1270001"/>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1" name="Text Placeholder 12">
            <a:extLst>
              <a:ext uri="{FF2B5EF4-FFF2-40B4-BE49-F238E27FC236}">
                <a16:creationId xmlns:a16="http://schemas.microsoft.com/office/drawing/2014/main" id="{A4516BE6-7228-94F3-8A7A-1E37960B7528}"/>
              </a:ext>
            </a:extLst>
          </p:cNvPr>
          <p:cNvSpPr>
            <a:spLocks noGrp="1"/>
          </p:cNvSpPr>
          <p:nvPr>
            <p:ph type="body" sz="quarter" idx="43"/>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2" name="Text Placeholder 12">
            <a:extLst>
              <a:ext uri="{FF2B5EF4-FFF2-40B4-BE49-F238E27FC236}">
                <a16:creationId xmlns:a16="http://schemas.microsoft.com/office/drawing/2014/main" id="{3588081C-BD44-BBE8-D377-92B62904A549}"/>
              </a:ext>
            </a:extLst>
          </p:cNvPr>
          <p:cNvSpPr>
            <a:spLocks noGrp="1"/>
          </p:cNvSpPr>
          <p:nvPr>
            <p:ph type="body" sz="quarter" idx="44" hasCustomPrompt="1"/>
          </p:nvPr>
        </p:nvSpPr>
        <p:spPr>
          <a:xfrm>
            <a:off x="8981446" y="2311763"/>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3" name="Picture Placeholder 15">
            <a:extLst>
              <a:ext uri="{FF2B5EF4-FFF2-40B4-BE49-F238E27FC236}">
                <a16:creationId xmlns:a16="http://schemas.microsoft.com/office/drawing/2014/main" id="{EA3D41BA-AEEA-96AC-53A8-EE9C4600C18F}"/>
              </a:ext>
            </a:extLst>
          </p:cNvPr>
          <p:cNvSpPr>
            <a:spLocks noGrp="1"/>
          </p:cNvSpPr>
          <p:nvPr>
            <p:ph type="pic" sz="quarter" idx="45" hasCustomPrompt="1"/>
          </p:nvPr>
        </p:nvSpPr>
        <p:spPr>
          <a:xfrm>
            <a:off x="551231"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4" name="Text Placeholder 12">
            <a:extLst>
              <a:ext uri="{FF2B5EF4-FFF2-40B4-BE49-F238E27FC236}">
                <a16:creationId xmlns:a16="http://schemas.microsoft.com/office/drawing/2014/main" id="{3166EF9B-1EAF-2D91-282C-4F324D7791B0}"/>
              </a:ext>
            </a:extLst>
          </p:cNvPr>
          <p:cNvSpPr>
            <a:spLocks noGrp="1"/>
          </p:cNvSpPr>
          <p:nvPr>
            <p:ph type="body" sz="quarter" idx="46"/>
          </p:nvPr>
        </p:nvSpPr>
        <p:spPr>
          <a:xfrm>
            <a:off x="55086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5" name="Text Placeholder 12">
            <a:extLst>
              <a:ext uri="{FF2B5EF4-FFF2-40B4-BE49-F238E27FC236}">
                <a16:creationId xmlns:a16="http://schemas.microsoft.com/office/drawing/2014/main" id="{07E14275-13C8-E05E-C524-07E8FDA5157C}"/>
              </a:ext>
            </a:extLst>
          </p:cNvPr>
          <p:cNvSpPr>
            <a:spLocks noGrp="1"/>
          </p:cNvSpPr>
          <p:nvPr>
            <p:ph type="body" sz="quarter" idx="47" hasCustomPrompt="1"/>
          </p:nvPr>
        </p:nvSpPr>
        <p:spPr>
          <a:xfrm>
            <a:off x="550862"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6" name="Picture Placeholder 15">
            <a:extLst>
              <a:ext uri="{FF2B5EF4-FFF2-40B4-BE49-F238E27FC236}">
                <a16:creationId xmlns:a16="http://schemas.microsoft.com/office/drawing/2014/main" id="{1CB67B3F-7653-7693-9A99-87EB4369E1B0}"/>
              </a:ext>
            </a:extLst>
          </p:cNvPr>
          <p:cNvSpPr>
            <a:spLocks noGrp="1"/>
          </p:cNvSpPr>
          <p:nvPr>
            <p:ph type="pic" sz="quarter" idx="48" hasCustomPrompt="1"/>
          </p:nvPr>
        </p:nvSpPr>
        <p:spPr>
          <a:xfrm>
            <a:off x="3359519"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37" name="Text Placeholder 12">
            <a:extLst>
              <a:ext uri="{FF2B5EF4-FFF2-40B4-BE49-F238E27FC236}">
                <a16:creationId xmlns:a16="http://schemas.microsoft.com/office/drawing/2014/main" id="{5633B343-3276-FFE0-E133-78FCC4586C5D}"/>
              </a:ext>
            </a:extLst>
          </p:cNvPr>
          <p:cNvSpPr>
            <a:spLocks noGrp="1"/>
          </p:cNvSpPr>
          <p:nvPr>
            <p:ph type="body" sz="quarter" idx="49"/>
          </p:nvPr>
        </p:nvSpPr>
        <p:spPr>
          <a:xfrm>
            <a:off x="3359151"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8" name="Text Placeholder 12">
            <a:extLst>
              <a:ext uri="{FF2B5EF4-FFF2-40B4-BE49-F238E27FC236}">
                <a16:creationId xmlns:a16="http://schemas.microsoft.com/office/drawing/2014/main" id="{C9B048A9-0972-A797-F369-1DE2D85AB2AF}"/>
              </a:ext>
            </a:extLst>
          </p:cNvPr>
          <p:cNvSpPr>
            <a:spLocks noGrp="1"/>
          </p:cNvSpPr>
          <p:nvPr>
            <p:ph type="body" sz="quarter" idx="50" hasCustomPrompt="1"/>
          </p:nvPr>
        </p:nvSpPr>
        <p:spPr>
          <a:xfrm>
            <a:off x="3359150"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9" name="Picture Placeholder 15">
            <a:extLst>
              <a:ext uri="{FF2B5EF4-FFF2-40B4-BE49-F238E27FC236}">
                <a16:creationId xmlns:a16="http://schemas.microsoft.com/office/drawing/2014/main" id="{EEE724BB-CF04-4BA5-3E97-50ABFDA075D5}"/>
              </a:ext>
            </a:extLst>
          </p:cNvPr>
          <p:cNvSpPr>
            <a:spLocks noGrp="1"/>
          </p:cNvSpPr>
          <p:nvPr>
            <p:ph type="pic" sz="quarter" idx="51" hasCustomPrompt="1"/>
          </p:nvPr>
        </p:nvSpPr>
        <p:spPr>
          <a:xfrm>
            <a:off x="6167437"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0" name="Text Placeholder 12">
            <a:extLst>
              <a:ext uri="{FF2B5EF4-FFF2-40B4-BE49-F238E27FC236}">
                <a16:creationId xmlns:a16="http://schemas.microsoft.com/office/drawing/2014/main" id="{4C60F514-6C86-508D-7B36-0F00CCFE330E}"/>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1" name="Text Placeholder 12">
            <a:extLst>
              <a:ext uri="{FF2B5EF4-FFF2-40B4-BE49-F238E27FC236}">
                <a16:creationId xmlns:a16="http://schemas.microsoft.com/office/drawing/2014/main" id="{619DCB73-639A-6611-985F-E7FF07FA9408}"/>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Picture Placeholder 15">
            <a:extLst>
              <a:ext uri="{FF2B5EF4-FFF2-40B4-BE49-F238E27FC236}">
                <a16:creationId xmlns:a16="http://schemas.microsoft.com/office/drawing/2014/main" id="{620D7DC7-38B5-58A0-4239-E47C805C654B}"/>
              </a:ext>
            </a:extLst>
          </p:cNvPr>
          <p:cNvSpPr>
            <a:spLocks noGrp="1"/>
          </p:cNvSpPr>
          <p:nvPr>
            <p:ph type="pic" sz="quarter" idx="54" hasCustomPrompt="1"/>
          </p:nvPr>
        </p:nvSpPr>
        <p:spPr>
          <a:xfrm>
            <a:off x="8981446" y="3790587"/>
            <a:ext cx="900000" cy="900000"/>
          </a:xfrm>
          <a:prstGeom prst="ellipse">
            <a:avLst/>
          </a:prstGeom>
          <a:solidFill>
            <a:schemeClr val="tx1">
              <a:lumMod val="75000"/>
              <a:lumOff val="25000"/>
            </a:schemeClr>
          </a:solidFill>
        </p:spPr>
        <p:txBody>
          <a:bodyPr tIns="0" anchor="ctr" anchorCtr="0"/>
          <a:lstStyle>
            <a:lvl1pPr marL="0" indent="0" algn="ctr">
              <a:buNone/>
              <a:defRPr sz="1000">
                <a:solidFill>
                  <a:schemeClr val="accent1"/>
                </a:solidFill>
                <a:latin typeface="+mn-lt"/>
              </a:defRPr>
            </a:lvl1pPr>
          </a:lstStyle>
          <a:p>
            <a:pPr lvl="0"/>
            <a:r>
              <a:rPr lang="en-GB"/>
              <a:t>insert profile pic</a:t>
            </a:r>
          </a:p>
        </p:txBody>
      </p:sp>
      <p:sp>
        <p:nvSpPr>
          <p:cNvPr id="43" name="Text Placeholder 12">
            <a:extLst>
              <a:ext uri="{FF2B5EF4-FFF2-40B4-BE49-F238E27FC236}">
                <a16:creationId xmlns:a16="http://schemas.microsoft.com/office/drawing/2014/main" id="{52AA6AB4-75D7-5FD8-94E1-0A3579B12732}"/>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44" name="Text Placeholder 12">
            <a:extLst>
              <a:ext uri="{FF2B5EF4-FFF2-40B4-BE49-F238E27FC236}">
                <a16:creationId xmlns:a16="http://schemas.microsoft.com/office/drawing/2014/main" id="{8852589B-60D7-C4CE-4B17-949DB1679A18}"/>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5" name="Text Placeholder 12">
            <a:extLst>
              <a:ext uri="{FF2B5EF4-FFF2-40B4-BE49-F238E27FC236}">
                <a16:creationId xmlns:a16="http://schemas.microsoft.com/office/drawing/2014/main" id="{0C143002-4A13-3C6F-6382-30ADD0C1B28B}"/>
              </a:ext>
            </a:extLst>
          </p:cNvPr>
          <p:cNvSpPr>
            <a:spLocks noGrp="1"/>
          </p:cNvSpPr>
          <p:nvPr>
            <p:ph type="body" sz="quarter" idx="57" hasCustomPrompt="1"/>
          </p:nvPr>
        </p:nvSpPr>
        <p:spPr>
          <a:xfrm>
            <a:off x="550862"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6" name="Text Placeholder 12">
            <a:extLst>
              <a:ext uri="{FF2B5EF4-FFF2-40B4-BE49-F238E27FC236}">
                <a16:creationId xmlns:a16="http://schemas.microsoft.com/office/drawing/2014/main" id="{FCAA7932-2491-E19F-F43E-926BEC1B4449}"/>
              </a:ext>
            </a:extLst>
          </p:cNvPr>
          <p:cNvSpPr>
            <a:spLocks noGrp="1"/>
          </p:cNvSpPr>
          <p:nvPr>
            <p:ph type="body" sz="quarter" idx="58" hasCustomPrompt="1"/>
          </p:nvPr>
        </p:nvSpPr>
        <p:spPr>
          <a:xfrm>
            <a:off x="3359150"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7" name="Text Placeholder 12">
            <a:extLst>
              <a:ext uri="{FF2B5EF4-FFF2-40B4-BE49-F238E27FC236}">
                <a16:creationId xmlns:a16="http://schemas.microsoft.com/office/drawing/2014/main" id="{6536A327-7419-C103-F6A2-9A088DBA02E3}"/>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8" name="Text Placeholder 12">
            <a:extLst>
              <a:ext uri="{FF2B5EF4-FFF2-40B4-BE49-F238E27FC236}">
                <a16:creationId xmlns:a16="http://schemas.microsoft.com/office/drawing/2014/main" id="{EECF5BC7-CFF8-A868-D488-9C551C4E632F}"/>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9" name="Text Placeholder 12">
            <a:extLst>
              <a:ext uri="{FF2B5EF4-FFF2-40B4-BE49-F238E27FC236}">
                <a16:creationId xmlns:a16="http://schemas.microsoft.com/office/drawing/2014/main" id="{729C4491-431E-BEC4-C554-D8B972A52B4D}"/>
              </a:ext>
            </a:extLst>
          </p:cNvPr>
          <p:cNvSpPr>
            <a:spLocks noGrp="1"/>
          </p:cNvSpPr>
          <p:nvPr>
            <p:ph type="body" sz="quarter" idx="61" hasCustomPrompt="1"/>
          </p:nvPr>
        </p:nvSpPr>
        <p:spPr>
          <a:xfrm>
            <a:off x="550862"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0" name="Text Placeholder 12">
            <a:extLst>
              <a:ext uri="{FF2B5EF4-FFF2-40B4-BE49-F238E27FC236}">
                <a16:creationId xmlns:a16="http://schemas.microsoft.com/office/drawing/2014/main" id="{DBA4C49A-79C9-62D6-952E-53593BA8FDF3}"/>
              </a:ext>
            </a:extLst>
          </p:cNvPr>
          <p:cNvSpPr>
            <a:spLocks noGrp="1"/>
          </p:cNvSpPr>
          <p:nvPr>
            <p:ph type="body" sz="quarter" idx="62" hasCustomPrompt="1"/>
          </p:nvPr>
        </p:nvSpPr>
        <p:spPr>
          <a:xfrm>
            <a:off x="3359150"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1" name="Text Placeholder 12">
            <a:extLst>
              <a:ext uri="{FF2B5EF4-FFF2-40B4-BE49-F238E27FC236}">
                <a16:creationId xmlns:a16="http://schemas.microsoft.com/office/drawing/2014/main" id="{7E41E13C-D5F5-BD38-259C-D1942D2200D9}"/>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2" name="Text Placeholder 12">
            <a:extLst>
              <a:ext uri="{FF2B5EF4-FFF2-40B4-BE49-F238E27FC236}">
                <a16:creationId xmlns:a16="http://schemas.microsoft.com/office/drawing/2014/main" id="{54C70E94-353C-A5EB-BD45-32DB6E8C78EF}"/>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1454845290"/>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4151313" y="1"/>
            <a:ext cx="8040687"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Tree>
    <p:extLst>
      <p:ext uri="{BB962C8B-B14F-4D97-AF65-F5344CB8AC3E}">
        <p14:creationId xmlns:p14="http://schemas.microsoft.com/office/powerpoint/2010/main" val="203504255"/>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tx2"/>
        </a:solidFill>
        <a:effectLst/>
      </p:bgPr>
    </p:bg>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14D6BA4-D604-62D4-D773-AC040EB4AA38}"/>
              </a:ext>
            </a:extLst>
          </p:cNvPr>
          <p:cNvSpPr/>
          <p:nvPr userDrawn="1"/>
        </p:nvSpPr>
        <p:spPr>
          <a:xfrm>
            <a:off x="6096001" y="1"/>
            <a:ext cx="6096000" cy="685800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80000"/>
          <a:lstStyle>
            <a:lvl1pPr marL="0" indent="0" algn="ctr">
              <a:buNone/>
              <a:defRPr sz="1000">
                <a:solidFill>
                  <a:schemeClr val="accent1"/>
                </a:solidFill>
              </a:defRPr>
            </a:lvl1pPr>
          </a:lstStyle>
          <a:p>
            <a:r>
              <a:rPr lang="en-GB"/>
              <a:t>Click </a:t>
            </a:r>
            <a:r>
              <a:rPr lang="en-US" noProof="0"/>
              <a:t>center</a:t>
            </a:r>
            <a:r>
              <a:rPr lang="en-GB"/>
              <a:t> icon to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bg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bg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tx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rgbClr val="16CEE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1"/>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440715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5"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13418AE6-3475-B6CB-05F3-2E7EE8F27125}"/>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11" name="Group 10">
            <a:extLst>
              <a:ext uri="{FF2B5EF4-FFF2-40B4-BE49-F238E27FC236}">
                <a16:creationId xmlns:a16="http://schemas.microsoft.com/office/drawing/2014/main" id="{9BC0F84A-9F67-A0D9-523F-A08FDCCDB610}"/>
              </a:ext>
            </a:extLst>
          </p:cNvPr>
          <p:cNvGrpSpPr/>
          <p:nvPr userDrawn="1"/>
        </p:nvGrpSpPr>
        <p:grpSpPr>
          <a:xfrm>
            <a:off x="10351298" y="1654106"/>
            <a:ext cx="118572" cy="116191"/>
            <a:chOff x="10353679" y="1654106"/>
            <a:chExt cx="118572" cy="116191"/>
          </a:xfrm>
        </p:grpSpPr>
        <p:sp>
          <p:nvSpPr>
            <p:cNvPr id="12" name="Rectangle 11">
              <a:extLst>
                <a:ext uri="{FF2B5EF4-FFF2-40B4-BE49-F238E27FC236}">
                  <a16:creationId xmlns:a16="http://schemas.microsoft.com/office/drawing/2014/main" id="{4D22A660-A891-BE4F-70E6-2A8B915A180F}"/>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7" name="Rectangle 16">
              <a:extLst>
                <a:ext uri="{FF2B5EF4-FFF2-40B4-BE49-F238E27FC236}">
                  <a16:creationId xmlns:a16="http://schemas.microsoft.com/office/drawing/2014/main" id="{F4780932-DFAD-F9D4-84A9-412EF888DA63}"/>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8" name="Group 17">
            <a:extLst>
              <a:ext uri="{FF2B5EF4-FFF2-40B4-BE49-F238E27FC236}">
                <a16:creationId xmlns:a16="http://schemas.microsoft.com/office/drawing/2014/main" id="{6B000B0B-E758-5C04-399D-7291C3FB0104}"/>
              </a:ext>
            </a:extLst>
          </p:cNvPr>
          <p:cNvGrpSpPr/>
          <p:nvPr userDrawn="1"/>
        </p:nvGrpSpPr>
        <p:grpSpPr>
          <a:xfrm>
            <a:off x="10602747" y="1677271"/>
            <a:ext cx="74459" cy="74459"/>
            <a:chOff x="10602747" y="1677271"/>
            <a:chExt cx="74459" cy="74459"/>
          </a:xfrm>
        </p:grpSpPr>
        <p:cxnSp>
          <p:nvCxnSpPr>
            <p:cNvPr id="19" name="Straight Connector 18">
              <a:extLst>
                <a:ext uri="{FF2B5EF4-FFF2-40B4-BE49-F238E27FC236}">
                  <a16:creationId xmlns:a16="http://schemas.microsoft.com/office/drawing/2014/main" id="{F6974CB6-8A3A-189D-82BD-C7D0556FE06F}"/>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B0947A5F-1E16-3451-B853-9DF883EB119B}"/>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21" name="Straight Connector 20">
            <a:extLst>
              <a:ext uri="{FF2B5EF4-FFF2-40B4-BE49-F238E27FC236}">
                <a16:creationId xmlns:a16="http://schemas.microsoft.com/office/drawing/2014/main" id="{5EF5EFB6-196F-F63E-2DE7-D954DF520406}"/>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22" name="Picture Placeholder 15">
            <a:extLst>
              <a:ext uri="{FF2B5EF4-FFF2-40B4-BE49-F238E27FC236}">
                <a16:creationId xmlns:a16="http://schemas.microsoft.com/office/drawing/2014/main" id="{BD7FD75F-74DC-BC51-0299-6A9CCC57A509}"/>
              </a:ext>
            </a:extLst>
          </p:cNvPr>
          <p:cNvSpPr>
            <a:spLocks noGrp="1"/>
          </p:cNvSpPr>
          <p:nvPr>
            <p:ph type="pic" sz="quarter" idx="20" hasCustomPrompt="1"/>
          </p:nvPr>
        </p:nvSpPr>
        <p:spPr>
          <a:xfrm>
            <a:off x="4740276" y="1825625"/>
            <a:ext cx="6096000" cy="3429000"/>
          </a:xfrm>
          <a:solidFill>
            <a:schemeClr val="tx1">
              <a:lumMod val="75000"/>
              <a:lumOff val="25000"/>
            </a:schemeClr>
          </a:solidFill>
          <a:ln w="12700">
            <a:solidFill>
              <a:schemeClr val="bg1"/>
            </a:solid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screenshot</a:t>
            </a:r>
          </a:p>
        </p:txBody>
      </p:sp>
    </p:spTree>
    <p:extLst>
      <p:ext uri="{BB962C8B-B14F-4D97-AF65-F5344CB8AC3E}">
        <p14:creationId xmlns:p14="http://schemas.microsoft.com/office/powerpoint/2010/main" val="311664115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Rectangle: Rounded Corners 4">
            <a:extLst>
              <a:ext uri="{FF2B5EF4-FFF2-40B4-BE49-F238E27FC236}">
                <a16:creationId xmlns:a16="http://schemas.microsoft.com/office/drawing/2014/main" id="{9BF0B53D-F6DF-17CF-ACF1-4F88F84C5610}"/>
              </a:ext>
            </a:extLst>
          </p:cNvPr>
          <p:cNvSpPr/>
          <p:nvPr userDrawn="1"/>
        </p:nvSpPr>
        <p:spPr>
          <a:xfrm>
            <a:off x="4797580"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Picture Placeholder 15">
            <a:extLst>
              <a:ext uri="{FF2B5EF4-FFF2-40B4-BE49-F238E27FC236}">
                <a16:creationId xmlns:a16="http://schemas.microsoft.com/office/drawing/2014/main" id="{16121244-99D9-2546-8BEB-1F14FA9475F8}"/>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11" name="Picture Placeholder 15">
            <a:extLst>
              <a:ext uri="{FF2B5EF4-FFF2-40B4-BE49-F238E27FC236}">
                <a16:creationId xmlns:a16="http://schemas.microsoft.com/office/drawing/2014/main" id="{013E17C5-D35B-479F-D89C-BD2C881A189B}"/>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36871821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r>
              <a:rPr lang="en-US" dirty="0"/>
              <a:t>Drag picture file here or click </a:t>
            </a:r>
            <a:r>
              <a:rPr lang="en-US" noProof="0" dirty="0"/>
              <a:t>center</a:t>
            </a:r>
            <a:r>
              <a:rPr lang="en-US" dirty="0"/>
              <a:t> icon to insert light image</a:t>
            </a:r>
          </a:p>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80582942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x Columns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Rectangle: Rounded Corners 6">
            <a:extLst>
              <a:ext uri="{FF2B5EF4-FFF2-40B4-BE49-F238E27FC236}">
                <a16:creationId xmlns:a16="http://schemas.microsoft.com/office/drawing/2014/main" id="{88FE36AE-9D75-CC42-0B21-B390E3C001E0}"/>
              </a:ext>
            </a:extLst>
          </p:cNvPr>
          <p:cNvSpPr/>
          <p:nvPr userDrawn="1"/>
        </p:nvSpPr>
        <p:spPr>
          <a:xfrm>
            <a:off x="8485788" y="741751"/>
            <a:ext cx="2596840" cy="5339329"/>
          </a:xfrm>
          <a:prstGeom prst="roundRect">
            <a:avLst>
              <a:gd name="adj" fmla="val 15682"/>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9" name="Straight Connector 8">
            <a:extLst>
              <a:ext uri="{FF2B5EF4-FFF2-40B4-BE49-F238E27FC236}">
                <a16:creationId xmlns:a16="http://schemas.microsoft.com/office/drawing/2014/main" id="{0B0ADDAA-836E-54C8-DD63-18E67F92F62D}"/>
              </a:ext>
            </a:extLst>
          </p:cNvPr>
          <p:cNvCxnSpPr/>
          <p:nvPr userDrawn="1"/>
        </p:nvCxnSpPr>
        <p:spPr>
          <a:xfrm>
            <a:off x="4495800" y="1171568"/>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2367174E-1155-F38D-51EE-2F4AC411D02F}"/>
              </a:ext>
            </a:extLst>
          </p:cNvPr>
          <p:cNvCxnSpPr/>
          <p:nvPr userDrawn="1"/>
        </p:nvCxnSpPr>
        <p:spPr>
          <a:xfrm>
            <a:off x="4495800" y="5652617"/>
            <a:ext cx="6896100" cy="0"/>
          </a:xfrm>
          <a:prstGeom prst="line">
            <a:avLst/>
          </a:prstGeom>
          <a:ln w="635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Text Placeholder 12">
            <a:extLst>
              <a:ext uri="{FF2B5EF4-FFF2-40B4-BE49-F238E27FC236}">
                <a16:creationId xmlns:a16="http://schemas.microsoft.com/office/drawing/2014/main" id="{1F5188B7-08EE-1AE1-2A08-B260F1FCC267}"/>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C4544FE-A31D-1611-BA47-FB2E0EA7D648}"/>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Picture Placeholder 15">
            <a:extLst>
              <a:ext uri="{FF2B5EF4-FFF2-40B4-BE49-F238E27FC236}">
                <a16:creationId xmlns:a16="http://schemas.microsoft.com/office/drawing/2014/main" id="{83098F46-CCA3-C9DF-E04C-80FBCEF25711}"/>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tx1">
              <a:lumMod val="75000"/>
              <a:lumOff val="25000"/>
            </a:schemeClr>
          </a:solidFill>
          <a:ln w="12700">
            <a:noFill/>
          </a:ln>
        </p:spPr>
        <p:txBody>
          <a:bodyPr lIns="72000" tIns="108000" rIns="72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55648483"/>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a:off x="4695563" y="1681560"/>
            <a:ext cx="6148800" cy="3769200"/>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1090272"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109027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628775"/>
            <a:ext cx="3204000" cy="4500563"/>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3A972FEF-2577-B8B6-087C-0059E960CE35}"/>
              </a:ext>
            </a:extLst>
          </p:cNvPr>
          <p:cNvSpPr>
            <a:spLocks noGrp="1"/>
          </p:cNvSpPr>
          <p:nvPr>
            <p:ph type="pic" sz="quarter" idx="20" hasCustomPrompt="1"/>
          </p:nvPr>
        </p:nvSpPr>
        <p:spPr>
          <a:xfrm>
            <a:off x="4847376" y="1814760"/>
            <a:ext cx="5846400" cy="350280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404435204"/>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5" name="Rectangle: Top Corners Rounded 4">
            <a:extLst>
              <a:ext uri="{FF2B5EF4-FFF2-40B4-BE49-F238E27FC236}">
                <a16:creationId xmlns:a16="http://schemas.microsoft.com/office/drawing/2014/main" id="{241F84FB-8FA7-515E-89EE-32BE7CE9390A}"/>
              </a:ext>
            </a:extLst>
          </p:cNvPr>
          <p:cNvSpPr/>
          <p:nvPr userDrawn="1"/>
        </p:nvSpPr>
        <p:spPr>
          <a:xfrm rot="5400000">
            <a:off x="5081086" y="1298079"/>
            <a:ext cx="5774739" cy="3887787"/>
          </a:xfrm>
          <a:prstGeom prst="round2SameRect">
            <a:avLst>
              <a:gd name="adj1" fmla="val 2349"/>
              <a:gd name="adj2" fmla="val 2296"/>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Picture Placeholder 15">
            <a:extLst>
              <a:ext uri="{FF2B5EF4-FFF2-40B4-BE49-F238E27FC236}">
                <a16:creationId xmlns:a16="http://schemas.microsoft.com/office/drawing/2014/main" id="{90BF509B-4750-DBE8-9302-4ED8DE780388}"/>
              </a:ext>
            </a:extLst>
          </p:cNvPr>
          <p:cNvSpPr>
            <a:spLocks noGrp="1"/>
          </p:cNvSpPr>
          <p:nvPr>
            <p:ph type="pic" sz="quarter" idx="20" hasCustomPrompt="1"/>
          </p:nvPr>
        </p:nvSpPr>
        <p:spPr>
          <a:xfrm>
            <a:off x="6168230" y="507027"/>
            <a:ext cx="3600450" cy="5469890"/>
          </a:xfrm>
          <a:solidFill>
            <a:schemeClr val="tx1">
              <a:lumMod val="75000"/>
              <a:lumOff val="25000"/>
            </a:schemeClr>
          </a:solidFill>
          <a:ln w="12700">
            <a:noFill/>
          </a:ln>
        </p:spPr>
        <p:txBody>
          <a:bodyPr tIns="108000" anchor="t" anchorCtr="0"/>
          <a:lstStyle>
            <a:lvl1pPr marL="0" indent="0" algn="ctr">
              <a:buNone/>
              <a:defRPr sz="1000">
                <a:solidFill>
                  <a:schemeClr val="accent1"/>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4231744835"/>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4pPr>
              <a:buClr>
                <a:schemeClr val="bg1"/>
              </a:buClr>
              <a:defRPr/>
            </a:lvl4pPr>
            <a:lvl5pPr>
              <a:buClr>
                <a:schemeClr val="bg1"/>
              </a:buClr>
              <a:defRPr/>
            </a:lvl5p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CFB9E072-72A1-65B9-4589-FAEFF2F27070}"/>
              </a:ext>
            </a:extLst>
          </p:cNvPr>
          <p:cNvGrpSpPr/>
          <p:nvPr userDrawn="1"/>
        </p:nvGrpSpPr>
        <p:grpSpPr>
          <a:xfrm>
            <a:off x="3837161" y="866775"/>
            <a:ext cx="7917688" cy="5124452"/>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3884547919"/>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CFB9E072-72A1-65B9-4589-FAEFF2F27070}"/>
              </a:ext>
            </a:extLst>
          </p:cNvPr>
          <p:cNvGrpSpPr/>
          <p:nvPr userDrawn="1"/>
        </p:nvGrpSpPr>
        <p:grpSpPr>
          <a:xfrm>
            <a:off x="1146008" y="225287"/>
            <a:ext cx="9899984" cy="6407426"/>
            <a:chOff x="1857537" y="685800"/>
            <a:chExt cx="8476926" cy="5486400"/>
          </a:xfrm>
          <a:solidFill>
            <a:srgbClr val="2A2B2D"/>
          </a:solidFill>
        </p:grpSpPr>
        <p:sp>
          <p:nvSpPr>
            <p:cNvPr id="7" name="Fiji">
              <a:extLst>
                <a:ext uri="{FF2B5EF4-FFF2-40B4-BE49-F238E27FC236}">
                  <a16:creationId xmlns:a16="http://schemas.microsoft.com/office/drawing/2014/main" id="{0F215382-11BE-C3F4-BA47-7D41D421D1C1}"/>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 name="New Zealand (North Island)">
              <a:extLst>
                <a:ext uri="{FF2B5EF4-FFF2-40B4-BE49-F238E27FC236}">
                  <a16:creationId xmlns:a16="http://schemas.microsoft.com/office/drawing/2014/main" id="{CE67551D-6B8C-E6B2-73C8-710A5927BEBE}"/>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South Island)">
              <a:extLst>
                <a:ext uri="{FF2B5EF4-FFF2-40B4-BE49-F238E27FC236}">
                  <a16:creationId xmlns:a16="http://schemas.microsoft.com/office/drawing/2014/main" id="{7D14F55E-F9CC-B751-CEB2-3A2DA5C84E3C}"/>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Stewart Island">
              <a:extLst>
                <a:ext uri="{FF2B5EF4-FFF2-40B4-BE49-F238E27FC236}">
                  <a16:creationId xmlns:a16="http://schemas.microsoft.com/office/drawing/2014/main" id="{C2DE1118-6E5F-BA4D-0780-0324870DEB93}"/>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Auckland Island">
              <a:extLst>
                <a:ext uri="{FF2B5EF4-FFF2-40B4-BE49-F238E27FC236}">
                  <a16:creationId xmlns:a16="http://schemas.microsoft.com/office/drawing/2014/main" id="{C7835D9C-558D-A182-E588-81D4762E6D3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New Caledonia">
              <a:extLst>
                <a:ext uri="{FF2B5EF4-FFF2-40B4-BE49-F238E27FC236}">
                  <a16:creationId xmlns:a16="http://schemas.microsoft.com/office/drawing/2014/main" id="{E8B93270-043F-B730-CD51-874A8CFAD9B1}"/>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Australia - Mainland">
              <a:extLst>
                <a:ext uri="{FF2B5EF4-FFF2-40B4-BE49-F238E27FC236}">
                  <a16:creationId xmlns:a16="http://schemas.microsoft.com/office/drawing/2014/main" id="{EC41903A-0DB2-7618-6D1C-050CF94E94ED}"/>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Offshore">
              <a:extLst>
                <a:ext uri="{FF2B5EF4-FFF2-40B4-BE49-F238E27FC236}">
                  <a16:creationId xmlns:a16="http://schemas.microsoft.com/office/drawing/2014/main" id="{AE476159-0EDF-060D-1FEC-68792A33F0E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Tasmania">
              <a:extLst>
                <a:ext uri="{FF2B5EF4-FFF2-40B4-BE49-F238E27FC236}">
                  <a16:creationId xmlns:a16="http://schemas.microsoft.com/office/drawing/2014/main" id="{68828943-FCB3-6423-01A5-8254B4709A91}"/>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Solomon Islands">
              <a:extLst>
                <a:ext uri="{FF2B5EF4-FFF2-40B4-BE49-F238E27FC236}">
                  <a16:creationId xmlns:a16="http://schemas.microsoft.com/office/drawing/2014/main" id="{15683020-BF8A-D34F-BBDD-8673D1B18350}"/>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Papua New Guinea">
              <a:extLst>
                <a:ext uri="{FF2B5EF4-FFF2-40B4-BE49-F238E27FC236}">
                  <a16:creationId xmlns:a16="http://schemas.microsoft.com/office/drawing/2014/main" id="{3372EEBC-790E-E33B-D762-369D03973D11}"/>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Tonga">
              <a:extLst>
                <a:ext uri="{FF2B5EF4-FFF2-40B4-BE49-F238E27FC236}">
                  <a16:creationId xmlns:a16="http://schemas.microsoft.com/office/drawing/2014/main" id="{00D4F47A-D0DE-2E0E-0C71-7AC6AF8CD7E9}"/>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F109745B-3B62-A26A-B91F-EA3C0F0FB6B0}"/>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25F96EF9-457E-C0CE-B986-1A5C89FE0563}"/>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43569659-F029-ADD0-F42B-330049F18B5D}"/>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D36A2CA-B9A7-B54B-00F3-2511102F9D9B}"/>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EEDF8D30-0685-9FB1-09C9-D859C9C1C654}"/>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4C54AB7C-5C07-F1A9-A1DF-7A0A9048129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06E2BDDF-A4C7-868B-B546-43F7A1E136F9}"/>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57EB3118-F021-7015-8238-D0DD805CD62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7ED21D61-F37A-D618-9708-0C241437717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05362956-BD84-1AA8-4340-144453CAA17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08074771-764A-15C4-6C30-99806ABCD59A}"/>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D992FF32-04DF-8982-2860-00A813710C4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D2E475E-818A-4686-318C-726919986861}"/>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93CFFCD-7AE7-85A9-84D2-231DBBB4DD73}"/>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A84CB7ED-894F-72AE-8A43-FECC41DEED59}"/>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54B5E957-BED2-706E-6CCE-F3F7C4FE2CD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3CFB4255-4FAD-B40E-09E7-A47A88EC08D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EAC16C03-F920-B474-2887-7B44E73DC831}"/>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B8870797-2B78-1EDD-5BD1-703F503E8F0B}"/>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BE641880-360A-694B-C488-2F55546CDA97}"/>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A0AA991B-37C0-F687-6CD2-E0E1E767DB8C}"/>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180D373F-F902-DCED-DBDC-A86B5B7F7A5F}"/>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6C93E50B-31CB-83EA-282E-631994D78C38}"/>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08C4B66E-D38E-4443-DA3F-C765273F71CA}"/>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1AD53918-93A6-A590-BF28-E57635E3710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865F62A2-B420-3FDB-525D-44338F80015C}"/>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6EBD93B0-9FEB-A20F-481B-C06A4E7ECE13}"/>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8C7816D-F281-3CB7-6F06-AAD713DD26AF}"/>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B6FF4175-7557-AEA3-7EB1-F05232E5B93E}"/>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6EA25F1D-3AA2-EBDB-ECB0-9957C78A6951}"/>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C582AC56-42BA-1312-AA31-25B465EA18CE}"/>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98B7590E-B82A-8E22-8766-CFA73F46EA16}"/>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F7E3BBEC-1A18-797F-A1FC-ACD03156667D}"/>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1881C5FD-B60B-E130-4A21-A0B91778F211}"/>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79C11938-4406-57F3-A52A-1BC4DDE283A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A44673DC-460A-9D1D-6786-7487782CCE8B}"/>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6C1AADCB-FD11-476B-7460-C3D916B3198E}"/>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14A5DB2E-EAF8-8188-E82A-97D4B28D7B2E}"/>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B771541B-9576-870A-B5EF-85A45740396D}"/>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7FAB0236-19D3-B686-1D77-733C81194221}"/>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281675A8-EE7D-3ED5-4620-1434EBC5F09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9D814AAB-45A9-CFFE-9215-558151BB12C6}"/>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4077485E-1A3D-F14C-8A0D-A28B3326EDF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BC5DF5A-2BC9-54AB-A522-616ACC90337E}"/>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2DFCBFB5-D88D-BEF8-001A-DAD66D2B5CE3}"/>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2B21CF2A-3351-8E91-1C80-07C772335AA8}"/>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tx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3BD93495-CB24-E41A-9795-9676D00622F1}"/>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762B5B32-019B-F418-295D-AC345865F71A}"/>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59109D86-F1E4-E3B3-1751-8679C84ED489}"/>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34A6280F-BDEF-ADA9-DBEA-237A7BE61AD1}"/>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3FCFF279-F084-BE54-6967-306F7D7C9D92}"/>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77666843-1646-4A13-EC19-E3D8EBE0EBA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6DF10C75-C8E5-E154-4DBC-249FF734BB80}"/>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6F12657E-4207-7829-2FA6-D82A06A49B6C}"/>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F65D46F4-7F22-52B5-BC73-8BA7D86E60B8}"/>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09F43F3F-CB12-BFE0-5AE6-5B9998E9BACA}"/>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87A5D737-006F-F82B-D4F2-F525CD2E305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68724D84-4974-6F98-69D3-415683C6772A}"/>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BC5FBD37-35BF-A2A8-0825-C83128D079B5}"/>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6C426E57-50AD-5A1A-5313-877467F7C009}"/>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C3D6DE69-7F9C-C481-CD8F-BDC3E8662864}"/>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CF998250-84A5-7A82-E428-8DA9019AC000}"/>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6F4353CA-FD74-2102-27D3-F01259037122}"/>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81F3B332-E2A5-7A55-CAE7-260AC434FB3B}"/>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EA08E5B6-F3AA-58C5-5A14-2531A04E7F6F}"/>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BB6931AE-FDBB-B784-DF9C-B76ECC50E0A9}"/>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D8158179-0CF2-9DCB-AE66-5E8923614685}"/>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5D288B9-4A8F-7AD3-80CB-85CD4341FDB9}"/>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658743EB-F635-2301-2D5F-FD4CE3164FFB}"/>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391F262E-483E-F4E7-960D-8829D7E27339}"/>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3755B53C-CEA4-BB9E-69AF-45564FABED0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4EEBC315-856E-893A-A360-49795FC6D719}"/>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8702F4F7-868E-A36D-B843-9AB0943B564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A7497FF3-A3F1-5145-035A-20AC80728670}"/>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20EBCF12-DEA2-91FA-551B-AF520D5F0F4C}"/>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55EDDC5B-311D-A058-AC7B-F616051DB575}"/>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1C7E67F0-5BC7-9CC9-4BC5-707A3637ADDD}"/>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BEE0170-87A8-A9E7-2C2A-B0EA34B9B26B}"/>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21CB7BA4-3259-E821-2B36-070014A25F96}"/>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17BDE872-5311-D1B9-B5F1-C4F17F142302}"/>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C6A91CA5-16BD-33D4-3B84-549BF2880BEF}"/>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AB8A3770-1059-885B-EC8E-733A9602E548}"/>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E4F72A08-8170-7E5F-72AA-780531430544}"/>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BEDC1F57-1DD4-E269-BB94-A6663C2073C2}"/>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6603A5B7-EDE6-A6F4-E4A9-D5E9957DCB24}"/>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BFA1B4FC-345C-DEF7-BDA3-0F60A5D67198}"/>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139DF647-0B47-1A57-E531-9FDF6EB82AA8}"/>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9012BF08-2828-6543-82D2-59D35AE8B4D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28583308-37D2-5F11-037E-4FC06EEB7529}"/>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3B1A5E9B-BA03-545A-591D-2C88C2D91056}"/>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8F1C4664-E359-3D6A-041D-0502A34FBDFD}"/>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AF1202EB-47B4-9381-6469-18D14F9185AA}"/>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46ED5DD9-6E0B-F049-EF93-2F0AF626748B}"/>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4731D504-AA00-3A8F-0073-9486873DA5D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B4995C79-4C1C-45BB-2ADE-195973657ABF}"/>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5D1AB43F-716A-F239-500D-5D7EABB00500}"/>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7BDC4B23-477A-A71C-5383-0F4F42781C23}"/>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F9CE4181-C627-44F3-7EF5-3C747FF38593}"/>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B4F891BC-8E97-EFBA-7AE0-5856222A6CDF}"/>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8BD28F7C-61B7-A0B4-E43F-C2CB224F06E7}"/>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9D770E5A-4B32-2998-4F24-8CF6D837D21C}"/>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FC80D9F1-91FE-E75B-FBE7-4C20A863FA95}"/>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345E7B51-EFBC-D93B-9A7D-0FBD0D2178EB}"/>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369F52C1-4556-8C80-8911-C7B9A08A85B0}"/>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D0136F5B-4016-C37C-0C2F-1E94A7FAEDF5}"/>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38EF9BD0-0410-54B2-FE2E-6CF8A2EE695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F20CDF63-8004-7716-E7B4-0C83BECE1598}"/>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A6219D05-4968-2048-207E-44364CC980A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82967414-91DA-F731-46E8-7F525996A280}"/>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094D507D-B005-A4C8-0D59-C60BF2B97F97}"/>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01902083-68B2-D640-BF8D-AA8BAD3E49B0}"/>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8D431881-64C8-942E-169B-0653B64845CE}"/>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714851D5-B772-F508-E01F-BDF54B2B61D8}"/>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A80EF24C-7FAB-06F9-C56F-8813FF859220}"/>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0EA32D0C-4677-FE25-0B7A-B55168BE559B}"/>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C6481C48-BC05-97DB-6FE6-06B385C95D68}"/>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EB34DC8D-35B6-586A-AEE2-4B8139A493AB}"/>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ACEF8D01-E055-B35A-1B11-725E7F933AE7}"/>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BF7A508D-F76C-E257-5CCD-5ACDE689B2E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E0B78947-98C2-122F-9E81-7C8CBB9B7583}"/>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4F41040C-572C-174F-CC5D-9D3210E65D99}"/>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BBF29540-4D24-70DC-5A0C-6EC2313E0D4D}"/>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0AACD9AC-45AA-0E14-3AED-B45F3B943F9D}"/>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F81C468D-6EFE-8634-DE33-49C40C7336C9}"/>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34F62B6D-8CE6-6119-A24A-E117055690DF}"/>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A7CA1E72-EAD1-18CD-7054-E4833CC22F38}"/>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B2CA48A8-C937-4880-73D2-C3881D4F49E2}"/>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2DF2BA2C-62B5-8511-E8DE-0406A6DD90B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AE422E85-1E8D-59BA-0E67-99DB018FFED6}"/>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6A9FD840-9F5E-0C2C-4FEB-00CF1E90363C}"/>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B64194D-AF15-8988-B227-4277EE766C8B}"/>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2C4B1689-B4A6-6D5E-7244-A2AADF9D34BE}"/>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532A3A43-ECDC-407E-202F-84DE4AD62A36}"/>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A3CDC9B0-BA2C-0636-B0EA-459CBF1F401C}"/>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17F603FC-22A5-5CFC-2817-893FE4B3F2C7}"/>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D5CF3047-73A6-3892-2214-E13D22C212B3}"/>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10AE837A-9210-4810-F46F-B6D1A7A6DDB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AFBC743C-2839-3BBD-459A-4907619098EA}"/>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975CDED7-A00E-BC33-CEFA-7CEC05820AC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89F1D8EF-4A67-41B7-131F-1EA3AA839D81}"/>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721D2EA1-2D07-4745-69E1-35F3EA20105E}"/>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78FB1BDF-60C2-9F19-4994-079A97EF1BD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628668B5-C824-6E58-F2FB-CF8CF91AAEA3}"/>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B25C705A-B27E-38CB-C901-14D0187C0CC4}"/>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DF82299C-83F1-F653-B511-DE8A95C7D4EA}"/>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C522873F-BB05-2560-C403-5C0D3615C1A9}"/>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C4E1609E-6587-5CBD-1C10-53870118F6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628805D5-0435-A81D-56E0-F7D1CBDC09AF}"/>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C81B25C8-527C-CB17-7E6B-D9E6257F5530}"/>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C9E3A197-B856-C6E9-75F8-61F6EA99633E}"/>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EF667E68-5517-1F35-124A-3E6B77A43F4D}"/>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F7921A34-2E92-E370-6BCD-65BD73CC116C}"/>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43411DEC-5E7B-E5AA-2D99-C400270CD9B4}"/>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F841B16A-B9E5-C1DA-A710-6D0970B1C92A}"/>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EE021BE6-5636-BA55-1F87-D1D03E6544C8}"/>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13783423-A979-E1CC-7FD2-11B6E5F26359}"/>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3521A76F-0291-A7E9-1332-CE751E70F46B}"/>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69DB9EA0-820B-416D-4F13-8902DBF23720}"/>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8F0848E4-190E-D6F9-74F8-B5E05370852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EA7A04B3-416D-EECA-9D54-5B4A0C6EA759}"/>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F742D0C4-EF60-2EBB-6620-CA06D1B6EDDD}"/>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1BCE8F0D-C295-BD6F-A020-97A8319586C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563295A8-C4B1-E3AA-1080-32E91C2BF2B3}"/>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FFB7095E-4BFB-1B74-B7A6-CF438A5D4100}"/>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6B5AE78E-9D3E-617A-F8F3-3B30EE2832EF}"/>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9CB2A1FC-B6DB-8F15-81AF-6CF5173CAABC}"/>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716F96D3-BAA9-140A-C8AF-1C02510C8B08}"/>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DEE37262-9BDB-3FB8-EC76-2201548AED64}"/>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42BF0DDA-345A-F4AA-317A-3BA46A511302}"/>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2F38796D-EAF4-A6ED-3CE6-3CCD613CFB89}"/>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1FD6355B-8850-1C05-DF5F-DCE1E6B05F7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4A049F8C-24D0-C065-9041-9BC8C504002A}"/>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FE0CFC54-F05E-DC79-4914-6217AAFCB49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A5E4B2A0-11E7-A9F0-AFF5-0AC22E354842}"/>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E6B9AE21-FCFE-63DD-8A25-049FF62B7022}"/>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72AE8BB-EE7F-3BD5-520D-D6BB71447646}"/>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ECF6A3E9-7435-32FB-7D06-01A20CBA4FA6}"/>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41130121-27E9-EAF5-1CD8-D93C39D5476B}"/>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D1205580-BCB0-376F-B971-2B6EA2C08DB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6124FEAB-3D3A-0023-8900-1C79D98222C9}"/>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7F17E481-D73A-3479-8910-5A833346AD1B}"/>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F1652D2E-AB53-9D13-AD3E-C689537C42E8}"/>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E4D046B7-C0FE-2B4F-A39D-411BAD6808EC}"/>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D741F6A5-655E-07BA-F288-74C3D972BFAA}"/>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D491CA7B-FA75-F305-6DCB-AFD7DC02D1C4}"/>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E0EB6E25-99F6-68F7-7BF7-57E4FFDA6358}"/>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9186E719-CBE9-BEEE-164B-2A2B44A20E7B}"/>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58FB2EBC-D1E4-E0A1-812F-1A3C7E49DC44}"/>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A3D3DB4F-0EB8-08EE-F105-D87D2D414FBA}"/>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A71E2290-3CB4-35BB-7585-F4EEA660B802}"/>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919A3480-03FB-229F-151D-8E6A4B6E58AC}"/>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D0C011CD-3F5F-2759-07A1-AF7B167E0D56}"/>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BC1F7792-5654-10C4-7F4F-C7E2D6F69E29}"/>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344819FE-E1F3-E2FA-9B04-C697D32D0094}"/>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4E0742A1-15A9-3AF3-C3E5-82AF90DF36D0}"/>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4683A3E2-330E-4DAA-34FE-6A90D5272A63}"/>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C7923D3D-7B3E-B639-0872-78751134F3B5}"/>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B19DF61C-98FC-B58D-F17D-E3E57E8F4046}"/>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6D35465E-CD8D-C1D6-E297-450CC3D93282}"/>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3A7F6B65-53CC-ED5E-61B4-59E219B5A927}"/>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164ADEC8-AAB5-4ED4-2305-677E491A6F0F}"/>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C05BA621-B047-34CA-101B-D3ECA763570D}"/>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17587A57-1084-D440-DCD3-874998BFB1CF}"/>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B71C407A-EFF8-32CC-8F53-5D0E6139830F}"/>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1D3A2BF6-39C0-21DB-A518-92E37042A6CA}"/>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B5193509-2633-F9DD-6CB4-05A66F7BBA8F}"/>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CDDCD0D4-FF71-BE74-C28A-505B7D12FE0B}"/>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7116937A-6AC5-D6AF-3132-38375565600D}"/>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874E0E43-62B8-CC97-1463-3E59C35E70E2}"/>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A457D726-6D88-78BF-FE56-F5AA119BE4CC}"/>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E8F8FF38-12AC-8291-D5A6-9FE537B304C1}"/>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BE5580E7-1227-0409-D661-31E61DE641FD}"/>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EC929CE6-5E2B-7B61-E68D-B402A6E7654D}"/>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E5C1375B-50CD-8FCE-AE92-917585B9A057}"/>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F61BC3D7-2F1F-3D14-5745-7E5BEF500633}"/>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91102530-ADC6-5599-4DCF-72233F3A85DA}"/>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46432183-476C-02E5-3088-D98571E290B4}"/>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4B665320-D4CC-0B9A-E6C4-82D4A0744177}"/>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DB636C2F-27EF-0E38-A63C-B1C5647216ED}"/>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52CDE96D-1DFB-FBD2-D656-2D883D532C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15FC249F-7FB6-C9D4-2D1E-961792BB85FC}"/>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C31969AD-794B-0DE5-E45E-DBA66DB7F735}"/>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0B23B221-8AF2-5204-92CA-346144A04F78}"/>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2857D686-B204-2B77-F782-14E17D0C4A8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28A7418-7651-0674-CED9-91A04BC5F7B7}"/>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tx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3" y="368828"/>
            <a:ext cx="11090273"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10902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351712070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Green Light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a:solidFill>
                  <a:schemeClr val="bg1"/>
                </a:solidFill>
                <a:latin typeface="+mj-lt"/>
                <a:ea typeface="+mn-ea"/>
                <a:cs typeface="+mn-cs"/>
              </a:rPr>
              <a:t>© 2023 Clarivate</a:t>
            </a:r>
          </a:p>
          <a:p>
            <a:r>
              <a:rPr lang="en-US" sz="900">
                <a:solidFill>
                  <a:schemeClr val="bg1"/>
                </a:solidFill>
              </a:rPr>
              <a:t>Clarivate and its logo, as well as all other trademarks </a:t>
            </a:r>
            <a:r>
              <a:rPr lang="en-US" sz="900" noProof="0">
                <a:solidFill>
                  <a:schemeClr val="bg1"/>
                </a:solidFill>
              </a:rPr>
              <a:t>used</a:t>
            </a:r>
            <a:r>
              <a:rPr lang="en-US" sz="900">
                <a:solidFill>
                  <a:schemeClr val="bg1"/>
                </a:solidFill>
              </a:rPr>
              <a:t>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a:solidFill>
                  <a:schemeClr val="bg1"/>
                </a:solidFill>
                <a:latin typeface="+mj-lt"/>
              </a:rPr>
              <a:t>About Clarivate</a:t>
            </a:r>
          </a:p>
          <a:p>
            <a:r>
              <a:rPr lang="en-GB" sz="900" b="0" i="0" u="none" strike="noStrike">
                <a:solidFill>
                  <a:schemeClr val="bg1"/>
                </a:solidFill>
                <a:effectLst/>
              </a:rPr>
              <a:t>Clarivate is the leading global information services provider. We connect </a:t>
            </a:r>
            <a:r>
              <a:rPr lang="en-US" sz="900" b="0" i="0" u="none" strike="noStrike" noProof="0">
                <a:solidFill>
                  <a:schemeClr val="bg1"/>
                </a:solidFill>
                <a:effectLst/>
              </a:rPr>
              <a:t>people</a:t>
            </a:r>
            <a:r>
              <a:rPr lang="en-GB" sz="900" b="0" i="0" u="none" strike="noStrike">
                <a:solidFill>
                  <a:schemeClr val="bg1"/>
                </a:solidFill>
                <a:effectLst/>
              </a:rPr>
              <a:t> and </a:t>
            </a:r>
            <a:r>
              <a:rPr lang="en-US" sz="900" b="0" i="0" u="none" strike="noStrike" noProof="0">
                <a:solidFill>
                  <a:schemeClr val="bg1"/>
                </a:solidFill>
                <a:effectLst/>
              </a:rPr>
              <a:t>organizations</a:t>
            </a:r>
            <a:r>
              <a:rPr lang="en-GB" sz="900" b="0" i="0" u="none" strike="noStrike">
                <a:solidFill>
                  <a:schemeClr val="bg1"/>
                </a:solidFill>
                <a:effectLst/>
              </a:rPr>
              <a:t> to intelligence they can trust to transform their perspective, their work and our world. Our subscription </a:t>
            </a:r>
            <a:r>
              <a:rPr lang="en-US" sz="900" b="0" i="0" u="none" strike="noStrike" noProof="0">
                <a:solidFill>
                  <a:schemeClr val="bg1"/>
                </a:solidFill>
                <a:effectLst/>
              </a:rPr>
              <a:t>and</a:t>
            </a:r>
            <a:r>
              <a:rPr lang="en-GB" sz="900" b="0" i="0" u="none" strike="noStrike">
                <a:solidFill>
                  <a:schemeClr val="bg1"/>
                </a:solidFill>
                <a:effectLst/>
              </a:rPr>
              <a:t> technology-based solutions are coupled with deep domain expertise and cover the areas </a:t>
            </a:r>
            <a:br>
              <a:rPr lang="en-GB" sz="900" b="0" i="0" u="none" strike="noStrike">
                <a:solidFill>
                  <a:schemeClr val="bg1"/>
                </a:solidFill>
                <a:effectLst/>
              </a:rPr>
            </a:br>
            <a:r>
              <a:rPr lang="en-GB" sz="900" b="0" i="0" u="none" strike="noStrike">
                <a:solidFill>
                  <a:schemeClr val="bg1"/>
                </a:solidFill>
                <a:effectLst/>
              </a:rPr>
              <a:t>of Academia &amp; Government, Life Sciences &amp; Healthcare and Intellectual Property. For more information, please visit </a:t>
            </a:r>
            <a:r>
              <a:rPr lang="en-GB" sz="900" b="0" i="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a:solidFill>
                <a:schemeClr val="bg1"/>
              </a:solidFill>
            </a:endParaRPr>
          </a:p>
        </p:txBody>
      </p:sp>
      <p:pic>
        <p:nvPicPr>
          <p:cNvPr id="3" name="Graphic 2">
            <a:extLst>
              <a:ext uri="{FF2B5EF4-FFF2-40B4-BE49-F238E27FC236}">
                <a16:creationId xmlns:a16="http://schemas.microsoft.com/office/drawing/2014/main" id="{F237B08C-67E8-79A5-028C-A6F410547749}"/>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6223383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Green Light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1" y="-1"/>
            <a:ext cx="12192002"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54B6B1FB-0091-BF28-2338-10A73DA0DD11}"/>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71376661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Beach Shore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GB" sz="900" kern="1200">
                <a:solidFill>
                  <a:schemeClr val="bg1"/>
                </a:solidFill>
                <a:latin typeface="+mj-lt"/>
                <a:ea typeface="+mn-ea"/>
                <a:cs typeface="+mn-cs"/>
              </a:rPr>
              <a:t>© 2023 Clarivate</a:t>
            </a:r>
          </a:p>
          <a:p>
            <a:r>
              <a:rPr lang="en-GB" sz="900">
                <a:solidFill>
                  <a:schemeClr val="bg1"/>
                </a:solidFill>
              </a:rPr>
              <a:t>Clarivate and </a:t>
            </a:r>
            <a:r>
              <a:rPr lang="en-US" sz="900" noProof="0">
                <a:solidFill>
                  <a:schemeClr val="bg1"/>
                </a:solidFill>
              </a:rPr>
              <a:t>its</a:t>
            </a:r>
            <a:r>
              <a:rPr lang="en-GB" sz="900">
                <a:solidFill>
                  <a:schemeClr val="bg1"/>
                </a:solidFill>
              </a:rPr>
              <a:t>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A083AE86-95D3-C632-BB01-15D3F5D5A518}"/>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2868847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Beach Shore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a:ext>
            </a:extLst>
          </a:blip>
          <a:srcRect/>
          <a:stretch/>
        </p:blipFill>
        <p:spPr>
          <a:xfrm>
            <a:off x="0" y="-1"/>
            <a:ext cx="12192003" cy="6858001"/>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BA5C7C88-D5FF-CD86-D745-A0F049232268}"/>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31456818"/>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Purple Stars - Full Details">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8901583"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sp>
        <p:nvSpPr>
          <p:cNvPr id="6" name="TextBox 5">
            <a:extLst>
              <a:ext uri="{FF2B5EF4-FFF2-40B4-BE49-F238E27FC236}">
                <a16:creationId xmlns:a16="http://schemas.microsoft.com/office/drawing/2014/main" id="{87AB04B5-3D56-0BB5-9DDB-477262BE3C48}"/>
              </a:ext>
            </a:extLst>
          </p:cNvPr>
          <p:cNvSpPr txBox="1"/>
          <p:nvPr userDrawn="1"/>
        </p:nvSpPr>
        <p:spPr>
          <a:xfrm>
            <a:off x="481400" y="6065125"/>
            <a:ext cx="8351450" cy="684803"/>
          </a:xfrm>
          <a:prstGeom prst="rect">
            <a:avLst/>
          </a:prstGeom>
          <a:noFill/>
        </p:spPr>
        <p:txBody>
          <a:bodyPr wrap="square" rtlCol="0">
            <a:spAutoFit/>
          </a:bodyPr>
          <a:lstStyle/>
          <a:p>
            <a:pPr>
              <a:spcAft>
                <a:spcPts val="300"/>
              </a:spcAft>
            </a:pPr>
            <a:r>
              <a:rPr lang="en-US" sz="900" noProof="0">
                <a:solidFill>
                  <a:schemeClr val="bg1"/>
                </a:solidFill>
                <a:latin typeface="+mj-lt"/>
              </a:rPr>
              <a:t>About Clarivate</a:t>
            </a:r>
          </a:p>
          <a:p>
            <a:r>
              <a:rPr lang="en-US" sz="900" b="0" i="0" u="none" strike="noStrike" noProof="0">
                <a:solidFill>
                  <a:schemeClr val="bg1"/>
                </a:solidFill>
                <a:effectLst/>
              </a:rPr>
              <a:t>Clarivate is the leading global information services provider. We connect people and organizations to intelligence they can trust to transform their perspective, their work and our world. Our subscription and technology-based solutions are coupled with deep domain expertise and cover the areas </a:t>
            </a:r>
            <a:br>
              <a:rPr lang="en-US" sz="900" b="0" i="0" u="none" strike="noStrike" noProof="0">
                <a:solidFill>
                  <a:schemeClr val="bg1"/>
                </a:solidFill>
                <a:effectLst/>
              </a:rPr>
            </a:br>
            <a:r>
              <a:rPr lang="en-US" sz="900" b="0" i="0" u="none" strike="noStrike" noProof="0">
                <a:solidFill>
                  <a:schemeClr val="bg1"/>
                </a:solidFill>
                <a:effectLst/>
              </a:rPr>
              <a:t>of Academia &amp; Government, Life Sciences &amp; Healthcare and Intellectual Property. For more information, please visit </a:t>
            </a:r>
            <a:r>
              <a:rPr lang="en-US" sz="900" b="0" i="0" noProof="0">
                <a:solidFill>
                  <a:schemeClr val="bg1"/>
                </a:solidFill>
                <a:effectLst/>
                <a:hlinkClick r:id="rId3" tooltip="http://clarivate.com">
                  <a:extLst>
                    <a:ext uri="{A12FA001-AC4F-418D-AE19-62706E023703}">
                      <ahyp:hlinkClr xmlns:ahyp="http://schemas.microsoft.com/office/drawing/2018/hyperlinkcolor" val="tx"/>
                    </a:ext>
                  </a:extLst>
                </a:hlinkClick>
              </a:rPr>
              <a:t>clarivate.com</a:t>
            </a:r>
            <a:endParaRPr lang="en-US" sz="900" noProof="0">
              <a:solidFill>
                <a:schemeClr val="bg1"/>
              </a:solidFill>
            </a:endParaRPr>
          </a:p>
        </p:txBody>
      </p:sp>
      <p:pic>
        <p:nvPicPr>
          <p:cNvPr id="3" name="Graphic 2">
            <a:extLst>
              <a:ext uri="{FF2B5EF4-FFF2-40B4-BE49-F238E27FC236}">
                <a16:creationId xmlns:a16="http://schemas.microsoft.com/office/drawing/2014/main" id="{863E8515-B4E4-09F5-C8B9-4A64B25948DB}"/>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136401910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Dark image - 1 line only">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dirty="0"/>
              <a:t>Drag picture file here or click </a:t>
            </a:r>
            <a:r>
              <a:rPr lang="en-US" noProof="0" dirty="0"/>
              <a:t>center</a:t>
            </a:r>
            <a:r>
              <a:rPr lang="en-US" dirty="0"/>
              <a:t> icon to insert dark image</a:t>
            </a:r>
          </a:p>
        </p:txBody>
      </p:sp>
      <p:sp>
        <p:nvSpPr>
          <p:cNvPr id="3" name="Text Placeholder 9">
            <a:extLst>
              <a:ext uri="{FF2B5EF4-FFF2-40B4-BE49-F238E27FC236}">
                <a16:creationId xmlns:a16="http://schemas.microsoft.com/office/drawing/2014/main" id="{6E57A2C4-59D9-2771-7F7C-85AB94B2718D}"/>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4" name="Text Placeholder 9">
            <a:extLst>
              <a:ext uri="{FF2B5EF4-FFF2-40B4-BE49-F238E27FC236}">
                <a16:creationId xmlns:a16="http://schemas.microsoft.com/office/drawing/2014/main" id="{EF52E4A2-526B-92C0-3BC8-41B3956FCFBA}"/>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345170195"/>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Purple Stars - Copyright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A9A3069A-5503-59F7-D61A-D5B5F0BC70E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0" y="-3"/>
            <a:ext cx="12192004" cy="6858003"/>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359151" y="4274031"/>
            <a:ext cx="5473700" cy="252000"/>
          </a:xfrm>
          <a:prstGeom prst="rect">
            <a:avLst/>
          </a:prstGeom>
        </p:spPr>
        <p:txBody>
          <a:bodyPr lIns="0" tIns="0" rIns="0" bIns="0">
            <a:noAutofit/>
          </a:bodyPr>
          <a:lstStyle>
            <a:lvl1pPr marL="0" indent="0" algn="ctr">
              <a:lnSpc>
                <a:spcPct val="90000"/>
              </a:lnSpc>
              <a:buNone/>
              <a:defRPr sz="1800">
                <a:solidFill>
                  <a:schemeClr val="bg1"/>
                </a:solidFill>
                <a:latin typeface="+mj-lt"/>
              </a:defRPr>
            </a:lvl1pPr>
          </a:lstStyle>
          <a:p>
            <a:pPr lvl="0"/>
            <a:r>
              <a:rPr lang="en-US"/>
              <a:t>Forename Surname</a:t>
            </a:r>
            <a:endParaRPr lang="en-GB"/>
          </a:p>
        </p:txBody>
      </p:sp>
      <p:sp>
        <p:nvSpPr>
          <p:cNvPr id="18" name="Text Placeholder 9">
            <a:extLst>
              <a:ext uri="{FF2B5EF4-FFF2-40B4-BE49-F238E27FC236}">
                <a16:creationId xmlns:a16="http://schemas.microsoft.com/office/drawing/2014/main" id="{7E298FBE-14CA-2668-CBA1-51444BE8783F}"/>
              </a:ext>
            </a:extLst>
          </p:cNvPr>
          <p:cNvSpPr>
            <a:spLocks noGrp="1"/>
          </p:cNvSpPr>
          <p:nvPr>
            <p:ph type="body" sz="quarter" idx="14" hasCustomPrompt="1"/>
          </p:nvPr>
        </p:nvSpPr>
        <p:spPr>
          <a:xfrm>
            <a:off x="3359150" y="4540162"/>
            <a:ext cx="5473699" cy="252000"/>
          </a:xfrm>
          <a:prstGeom prst="rect">
            <a:avLst/>
          </a:prstGeom>
        </p:spPr>
        <p:txBody>
          <a:bodyPr lIns="0" tIns="0" rIns="0" bIns="0">
            <a:noAutofit/>
          </a:bodyPr>
          <a:lstStyle>
            <a:lvl1pPr marL="0" indent="0" algn="ctr">
              <a:lnSpc>
                <a:spcPct val="90000"/>
              </a:lnSpc>
              <a:buNone/>
              <a:defRPr sz="1800">
                <a:solidFill>
                  <a:schemeClr val="bg1"/>
                </a:solidFill>
                <a:latin typeface="+mn-lt"/>
              </a:defRPr>
            </a:lvl1pPr>
          </a:lstStyle>
          <a:p>
            <a:pPr lvl="0"/>
            <a:r>
              <a:rPr lang="en-US"/>
              <a:t>forename.surname@clarivate.com</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3359151" y="4834830"/>
            <a:ext cx="5473699" cy="252000"/>
          </a:xfrm>
          <a:prstGeom prst="rect">
            <a:avLst/>
          </a:prstGeom>
        </p:spPr>
        <p:txBody>
          <a:bodyPr lIns="0" tIns="0" rIns="0" bIns="0">
            <a:noAutofit/>
          </a:bodyPr>
          <a:lstStyle>
            <a:lvl1pPr marL="0" indent="0" algn="ctr">
              <a:lnSpc>
                <a:spcPct val="90000"/>
              </a:lnSpc>
              <a:buNone/>
              <a:defRPr sz="1700">
                <a:solidFill>
                  <a:schemeClr val="bg1"/>
                </a:solidFill>
                <a:latin typeface="+mn-lt"/>
              </a:defRPr>
            </a:lvl1pPr>
          </a:lstStyle>
          <a:p>
            <a:pPr lvl="0"/>
            <a:r>
              <a:rPr lang="en-US"/>
              <a:t>+000 0000 0000</a:t>
            </a:r>
            <a:endParaRPr lang="en-GB"/>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554037" y="2901862"/>
            <a:ext cx="11094244" cy="719138"/>
          </a:xfrm>
          <a:prstGeom prst="rect">
            <a:avLst/>
          </a:prstGeom>
        </p:spPr>
        <p:txBody>
          <a:bodyPr lIns="0" tIns="36000" rIns="0" bIns="0" anchor="ctr" anchorCtr="0">
            <a:noAutofit/>
          </a:bodyPr>
          <a:lstStyle>
            <a:lvl1pPr marL="0" indent="0" algn="ctr">
              <a:lnSpc>
                <a:spcPct val="90000"/>
              </a:lnSpc>
              <a:buNone/>
              <a:defRPr sz="4400">
                <a:solidFill>
                  <a:schemeClr val="bg1"/>
                </a:solidFill>
                <a:latin typeface="+mj-lt"/>
              </a:defRPr>
            </a:lvl1pPr>
          </a:lstStyle>
          <a:p>
            <a:pPr lvl="0"/>
            <a:r>
              <a:rPr lang="en-US"/>
              <a:t>Thank you</a:t>
            </a:r>
            <a:endParaRPr lang="en-GB"/>
          </a:p>
        </p:txBody>
      </p:sp>
      <p:sp>
        <p:nvSpPr>
          <p:cNvPr id="5" name="TextBox 4">
            <a:extLst>
              <a:ext uri="{FF2B5EF4-FFF2-40B4-BE49-F238E27FC236}">
                <a16:creationId xmlns:a16="http://schemas.microsoft.com/office/drawing/2014/main" id="{47EC7D1E-62E3-3E63-06C1-118A7ED2A8FB}"/>
              </a:ext>
            </a:extLst>
          </p:cNvPr>
          <p:cNvSpPr txBox="1"/>
          <p:nvPr userDrawn="1"/>
        </p:nvSpPr>
        <p:spPr>
          <a:xfrm>
            <a:off x="481400" y="6065125"/>
            <a:ext cx="2746698" cy="684803"/>
          </a:xfrm>
          <a:prstGeom prst="rect">
            <a:avLst/>
          </a:prstGeom>
          <a:noFill/>
        </p:spPr>
        <p:txBody>
          <a:bodyPr wrap="square" rtlCol="0">
            <a:spAutoFit/>
          </a:bodyPr>
          <a:lstStyle/>
          <a:p>
            <a:pPr marL="0" algn="l" defTabSz="914400" rtl="0" eaLnBrk="1" latinLnBrk="0" hangingPunct="1">
              <a:spcAft>
                <a:spcPts val="300"/>
              </a:spcAft>
            </a:pPr>
            <a:r>
              <a:rPr lang="en-US" sz="900" kern="1200" noProof="0">
                <a:solidFill>
                  <a:schemeClr val="bg1"/>
                </a:solidFill>
                <a:latin typeface="+mj-lt"/>
                <a:ea typeface="+mn-ea"/>
                <a:cs typeface="+mn-cs"/>
              </a:rPr>
              <a:t>© 2023 Clarivate</a:t>
            </a:r>
          </a:p>
          <a:p>
            <a:r>
              <a:rPr lang="en-US" sz="900" noProof="0">
                <a:solidFill>
                  <a:schemeClr val="bg1"/>
                </a:solidFill>
              </a:rPr>
              <a:t>Clarivate and its logo, as well as all other trademarks used herein are trademarks of their respective owners and used under license.</a:t>
            </a:r>
          </a:p>
        </p:txBody>
      </p:sp>
      <p:pic>
        <p:nvPicPr>
          <p:cNvPr id="3" name="Graphic 2">
            <a:extLst>
              <a:ext uri="{FF2B5EF4-FFF2-40B4-BE49-F238E27FC236}">
                <a16:creationId xmlns:a16="http://schemas.microsoft.com/office/drawing/2014/main" id="{1428FD77-8717-FA74-57BB-088D5E31A510}"/>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518643379"/>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Dark image - 2 or 3 lines">
    <p:bg>
      <p:bgPr>
        <a:solidFill>
          <a:schemeClr val="bg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hasCustomPrompt="1"/>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tx1">
              <a:lumMod val="75000"/>
              <a:lumOff val="25000"/>
            </a:schemeClr>
          </a:solidFill>
        </p:spPr>
        <p:txBody>
          <a:bodyPr wrap="square" tIns="108000">
            <a:noAutofit/>
          </a:bodyPr>
          <a:lstStyle>
            <a:lvl1pPr marL="0" indent="0" algn="ctr">
              <a:buNone/>
              <a:defRPr sz="1000">
                <a:solidFill>
                  <a:schemeClr val="accent1"/>
                </a:solidFill>
              </a:defRPr>
            </a:lvl1pPr>
          </a:lstStyle>
          <a:p>
            <a:r>
              <a:rPr lang="en-US" dirty="0"/>
              <a:t>Drag picture file here or click </a:t>
            </a:r>
            <a:r>
              <a:rPr lang="en-US" noProof="0" dirty="0"/>
              <a:t>center</a:t>
            </a:r>
            <a:r>
              <a:rPr lang="en-US" dirty="0"/>
              <a:t> icon to insert dark image</a:t>
            </a:r>
          </a:p>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2229380101"/>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739703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5B8B4328-59C1-D6A0-2D23-526CB791C2DF}"/>
              </a:ext>
            </a:extLst>
          </p:cNvPr>
          <p:cNvSpPr>
            <a:spLocks noGrp="1"/>
          </p:cNvSpPr>
          <p:nvPr>
            <p:ph type="body" sz="quarter" idx="15"/>
          </p:nvPr>
        </p:nvSpPr>
        <p:spPr>
          <a:xfrm>
            <a:off x="6167438" y="1808163"/>
            <a:ext cx="5076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727234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E79289D7-5C2E-68CE-3B90-A9A8960FA82B}"/>
              </a:ext>
            </a:extLst>
          </p:cNvPr>
          <p:cNvSpPr>
            <a:spLocks noGrp="1"/>
          </p:cNvSpPr>
          <p:nvPr>
            <p:ph type="body" sz="quarter" idx="16"/>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8" name="Text Placeholder 12">
            <a:extLst>
              <a:ext uri="{FF2B5EF4-FFF2-40B4-BE49-F238E27FC236}">
                <a16:creationId xmlns:a16="http://schemas.microsoft.com/office/drawing/2014/main" id="{49E19914-A73D-36ED-F704-267D2EE80CB7}"/>
              </a:ext>
            </a:extLst>
          </p:cNvPr>
          <p:cNvSpPr>
            <a:spLocks noGrp="1"/>
          </p:cNvSpPr>
          <p:nvPr>
            <p:ph type="body" sz="quarter" idx="17"/>
          </p:nvPr>
        </p:nvSpPr>
        <p:spPr>
          <a:xfrm>
            <a:off x="8039438"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8050302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3822"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3822"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2716212"/>
            <a:ext cx="3204000" cy="1079500"/>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41114B1E-A563-1101-CB97-0755E7E651D0}"/>
              </a:ext>
            </a:extLst>
          </p:cNvPr>
          <p:cNvSpPr>
            <a:spLocks noGrp="1"/>
          </p:cNvSpPr>
          <p:nvPr>
            <p:ph type="body" sz="quarter" idx="15"/>
          </p:nvPr>
        </p:nvSpPr>
        <p:spPr>
          <a:xfrm>
            <a:off x="4295776"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399FA75D-803B-3E4B-7183-E3994966E24B}"/>
              </a:ext>
            </a:extLst>
          </p:cNvPr>
          <p:cNvSpPr>
            <a:spLocks noGrp="1"/>
          </p:cNvSpPr>
          <p:nvPr>
            <p:ph type="body" sz="quarter" idx="16"/>
          </p:nvPr>
        </p:nvSpPr>
        <p:spPr>
          <a:xfrm>
            <a:off x="8040687" y="2716213"/>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1" name="Text Placeholder 12">
            <a:extLst>
              <a:ext uri="{FF2B5EF4-FFF2-40B4-BE49-F238E27FC236}">
                <a16:creationId xmlns:a16="http://schemas.microsoft.com/office/drawing/2014/main" id="{956E8744-4447-9B41-C4EF-92000E2207C8}"/>
              </a:ext>
            </a:extLst>
          </p:cNvPr>
          <p:cNvSpPr>
            <a:spLocks noGrp="1"/>
          </p:cNvSpPr>
          <p:nvPr>
            <p:ph type="body" sz="quarter" idx="17"/>
          </p:nvPr>
        </p:nvSpPr>
        <p:spPr>
          <a:xfrm>
            <a:off x="550863" y="4883149"/>
            <a:ext cx="3204000" cy="1079500"/>
          </a:xfrm>
        </p:spPr>
        <p:txBody>
          <a:body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92D22F55-B345-13EA-70B9-B62C67DD2FB7}"/>
              </a:ext>
            </a:extLst>
          </p:cNvPr>
          <p:cNvSpPr>
            <a:spLocks noGrp="1"/>
          </p:cNvSpPr>
          <p:nvPr>
            <p:ph type="body" sz="quarter" idx="18"/>
          </p:nvPr>
        </p:nvSpPr>
        <p:spPr>
          <a:xfrm>
            <a:off x="4295776"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4" name="Text Placeholder 12">
            <a:extLst>
              <a:ext uri="{FF2B5EF4-FFF2-40B4-BE49-F238E27FC236}">
                <a16:creationId xmlns:a16="http://schemas.microsoft.com/office/drawing/2014/main" id="{0876B04D-418A-408D-4B86-1F152EA3B9AC}"/>
              </a:ext>
            </a:extLst>
          </p:cNvPr>
          <p:cNvSpPr>
            <a:spLocks noGrp="1"/>
          </p:cNvSpPr>
          <p:nvPr>
            <p:ph type="body" sz="quarter" idx="19"/>
          </p:nvPr>
        </p:nvSpPr>
        <p:spPr>
          <a:xfrm>
            <a:off x="8040687" y="4883150"/>
            <a:ext cx="3204000" cy="1079500"/>
          </a:xfrm>
        </p:spPr>
        <p:txBody>
          <a:bodyPr/>
          <a:lstStyle/>
          <a:p>
            <a:pPr lvl="0"/>
            <a:r>
              <a:rPr lang="en-US"/>
              <a:t>Click to edit Master text styles</a:t>
            </a:r>
          </a:p>
          <a:p>
            <a:pPr lvl="1"/>
            <a:r>
              <a:rPr lang="en-US"/>
              <a:t>Second level</a:t>
            </a:r>
          </a:p>
          <a:p>
            <a:pPr lvl="2"/>
            <a:r>
              <a:rPr lang="en-US"/>
              <a:t>Third level</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0863" y="1815305"/>
            <a:ext cx="360362" cy="360362"/>
          </a:xfrm>
          <a:noFill/>
          <a:ln>
            <a:noFill/>
          </a:ln>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7" name="Picture Placeholder 15">
            <a:extLst>
              <a:ext uri="{FF2B5EF4-FFF2-40B4-BE49-F238E27FC236}">
                <a16:creationId xmlns:a16="http://schemas.microsoft.com/office/drawing/2014/main" id="{CD8935F0-FF95-E453-E9F6-68893F7A504D}"/>
              </a:ext>
            </a:extLst>
          </p:cNvPr>
          <p:cNvSpPr>
            <a:spLocks noGrp="1"/>
          </p:cNvSpPr>
          <p:nvPr>
            <p:ph type="pic" sz="quarter" idx="21" hasCustomPrompt="1"/>
          </p:nvPr>
        </p:nvSpPr>
        <p:spPr>
          <a:xfrm>
            <a:off x="4295776"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8" name="Picture Placeholder 15">
            <a:extLst>
              <a:ext uri="{FF2B5EF4-FFF2-40B4-BE49-F238E27FC236}">
                <a16:creationId xmlns:a16="http://schemas.microsoft.com/office/drawing/2014/main" id="{222353BC-D3DC-BA3E-0558-E3C87FF2BDCC}"/>
              </a:ext>
            </a:extLst>
          </p:cNvPr>
          <p:cNvSpPr>
            <a:spLocks noGrp="1"/>
          </p:cNvSpPr>
          <p:nvPr>
            <p:ph type="pic" sz="quarter" idx="22" hasCustomPrompt="1"/>
          </p:nvPr>
        </p:nvSpPr>
        <p:spPr>
          <a:xfrm>
            <a:off x="8040687" y="1815305"/>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19" name="Picture Placeholder 15">
            <a:extLst>
              <a:ext uri="{FF2B5EF4-FFF2-40B4-BE49-F238E27FC236}">
                <a16:creationId xmlns:a16="http://schemas.microsoft.com/office/drawing/2014/main" id="{470F1949-6467-FE3B-E626-1F303399B974}"/>
              </a:ext>
            </a:extLst>
          </p:cNvPr>
          <p:cNvSpPr>
            <a:spLocks noGrp="1"/>
          </p:cNvSpPr>
          <p:nvPr>
            <p:ph type="pic" sz="quarter" idx="23" hasCustomPrompt="1"/>
          </p:nvPr>
        </p:nvSpPr>
        <p:spPr>
          <a:xfrm>
            <a:off x="550863"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0" name="Picture Placeholder 15">
            <a:extLst>
              <a:ext uri="{FF2B5EF4-FFF2-40B4-BE49-F238E27FC236}">
                <a16:creationId xmlns:a16="http://schemas.microsoft.com/office/drawing/2014/main" id="{ED0BCDCE-72FA-F3E6-C968-84566E1BEF5B}"/>
              </a:ext>
            </a:extLst>
          </p:cNvPr>
          <p:cNvSpPr>
            <a:spLocks noGrp="1"/>
          </p:cNvSpPr>
          <p:nvPr>
            <p:ph type="pic" sz="quarter" idx="24" hasCustomPrompt="1"/>
          </p:nvPr>
        </p:nvSpPr>
        <p:spPr>
          <a:xfrm>
            <a:off x="4295776"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21" name="Picture Placeholder 15">
            <a:extLst>
              <a:ext uri="{FF2B5EF4-FFF2-40B4-BE49-F238E27FC236}">
                <a16:creationId xmlns:a16="http://schemas.microsoft.com/office/drawing/2014/main" id="{95AC45EB-6812-379E-D631-F1DE40638311}"/>
              </a:ext>
            </a:extLst>
          </p:cNvPr>
          <p:cNvSpPr>
            <a:spLocks noGrp="1"/>
          </p:cNvSpPr>
          <p:nvPr>
            <p:ph type="pic" sz="quarter" idx="25" hasCustomPrompt="1"/>
          </p:nvPr>
        </p:nvSpPr>
        <p:spPr>
          <a:xfrm>
            <a:off x="8040687" y="3975101"/>
            <a:ext cx="360362" cy="360362"/>
          </a:xfrm>
          <a:noFill/>
        </p:spPr>
        <p:txBody>
          <a:bodyPr anchor="ctr" anchorCtr="0"/>
          <a:lstStyle>
            <a:lvl1pPr marL="0" indent="0" algn="ctr">
              <a:buNone/>
              <a:defRPr sz="1000">
                <a:solidFill>
                  <a:schemeClr val="accent2"/>
                </a:solidFill>
                <a:latin typeface="+mn-lt"/>
              </a:defRPr>
            </a:lvl1pPr>
          </a:lstStyle>
          <a:p>
            <a:pPr lvl="0"/>
            <a:r>
              <a:rPr lang="en-GB" dirty="0"/>
              <a:t>icon</a:t>
            </a:r>
          </a:p>
        </p:txBody>
      </p:sp>
      <p:sp>
        <p:nvSpPr>
          <p:cNvPr id="5" name="Text Placeholder 12">
            <a:extLst>
              <a:ext uri="{FF2B5EF4-FFF2-40B4-BE49-F238E27FC236}">
                <a16:creationId xmlns:a16="http://schemas.microsoft.com/office/drawing/2014/main" id="{9A6FB466-17DF-825B-8CFE-D36B7DFFAAC9}"/>
              </a:ext>
            </a:extLst>
          </p:cNvPr>
          <p:cNvSpPr>
            <a:spLocks noGrp="1"/>
          </p:cNvSpPr>
          <p:nvPr>
            <p:ph type="body" sz="quarter" idx="41" hasCustomPrompt="1"/>
          </p:nvPr>
        </p:nvSpPr>
        <p:spPr>
          <a:xfrm>
            <a:off x="550864"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9" name="Text Placeholder 12">
            <a:extLst>
              <a:ext uri="{FF2B5EF4-FFF2-40B4-BE49-F238E27FC236}">
                <a16:creationId xmlns:a16="http://schemas.microsoft.com/office/drawing/2014/main" id="{EBA31540-DD60-C1FE-84D9-AB3B913DE24E}"/>
              </a:ext>
            </a:extLst>
          </p:cNvPr>
          <p:cNvSpPr>
            <a:spLocks noGrp="1"/>
          </p:cNvSpPr>
          <p:nvPr>
            <p:ph type="body" sz="quarter" idx="45" hasCustomPrompt="1"/>
          </p:nvPr>
        </p:nvSpPr>
        <p:spPr>
          <a:xfrm>
            <a:off x="4301240"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15" name="Text Placeholder 12">
            <a:extLst>
              <a:ext uri="{FF2B5EF4-FFF2-40B4-BE49-F238E27FC236}">
                <a16:creationId xmlns:a16="http://schemas.microsoft.com/office/drawing/2014/main" id="{47A08AD4-EF40-3EEE-D086-FAFE12BF8572}"/>
              </a:ext>
            </a:extLst>
          </p:cNvPr>
          <p:cNvSpPr>
            <a:spLocks noGrp="1"/>
          </p:cNvSpPr>
          <p:nvPr>
            <p:ph type="body" sz="quarter" idx="67" hasCustomPrompt="1"/>
          </p:nvPr>
        </p:nvSpPr>
        <p:spPr>
          <a:xfrm>
            <a:off x="8039099" y="2354265"/>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22" name="Text Placeholder 12">
            <a:extLst>
              <a:ext uri="{FF2B5EF4-FFF2-40B4-BE49-F238E27FC236}">
                <a16:creationId xmlns:a16="http://schemas.microsoft.com/office/drawing/2014/main" id="{488A00D0-DFE0-4018-7DEA-DB963BB63359}"/>
              </a:ext>
            </a:extLst>
          </p:cNvPr>
          <p:cNvSpPr>
            <a:spLocks noGrp="1"/>
          </p:cNvSpPr>
          <p:nvPr>
            <p:ph type="body" sz="quarter" idx="68" hasCustomPrompt="1"/>
          </p:nvPr>
        </p:nvSpPr>
        <p:spPr>
          <a:xfrm>
            <a:off x="550864"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23" name="Text Placeholder 12">
            <a:extLst>
              <a:ext uri="{FF2B5EF4-FFF2-40B4-BE49-F238E27FC236}">
                <a16:creationId xmlns:a16="http://schemas.microsoft.com/office/drawing/2014/main" id="{35021A18-46DC-3008-76D5-10DA7AF4F84A}"/>
              </a:ext>
            </a:extLst>
          </p:cNvPr>
          <p:cNvSpPr>
            <a:spLocks noGrp="1"/>
          </p:cNvSpPr>
          <p:nvPr>
            <p:ph type="body" sz="quarter" idx="69" hasCustomPrompt="1"/>
          </p:nvPr>
        </p:nvSpPr>
        <p:spPr>
          <a:xfrm>
            <a:off x="4301240"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24" name="Text Placeholder 12">
            <a:extLst>
              <a:ext uri="{FF2B5EF4-FFF2-40B4-BE49-F238E27FC236}">
                <a16:creationId xmlns:a16="http://schemas.microsoft.com/office/drawing/2014/main" id="{69000ADE-09E6-91EC-6A61-155867714C5E}"/>
              </a:ext>
            </a:extLst>
          </p:cNvPr>
          <p:cNvSpPr>
            <a:spLocks noGrp="1"/>
          </p:cNvSpPr>
          <p:nvPr>
            <p:ph type="body" sz="quarter" idx="70" hasCustomPrompt="1"/>
          </p:nvPr>
        </p:nvSpPr>
        <p:spPr>
          <a:xfrm>
            <a:off x="8039099" y="4514851"/>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239766321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1069286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5"/>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63381" y="3435900"/>
            <a:ext cx="3204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4301608" y="1816649"/>
            <a:ext cx="930792"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4301240" y="3437244"/>
            <a:ext cx="3204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8039099" y="1816892"/>
            <a:ext cx="936257" cy="892971"/>
          </a:xfrm>
          <a:noFill/>
        </p:spPr>
        <p:txBody>
          <a:bodyPr anchor="ctr" anchorCtr="0"/>
          <a:lstStyle>
            <a:lvl1pPr marL="0" indent="0" algn="ctr">
              <a:spcBef>
                <a:spcPts val="0"/>
              </a:spcBef>
              <a:buNone/>
              <a:defRPr sz="105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8039099" y="3437487"/>
            <a:ext cx="3204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B2482E55-CD47-6253-53E5-42929A12AC26}"/>
              </a:ext>
            </a:extLst>
          </p:cNvPr>
          <p:cNvSpPr>
            <a:spLocks noGrp="1"/>
          </p:cNvSpPr>
          <p:nvPr>
            <p:ph type="body" sz="quarter" idx="41" hasCustomPrompt="1"/>
          </p:nvPr>
        </p:nvSpPr>
        <p:spPr>
          <a:xfrm>
            <a:off x="550864"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78A5A533-705A-55BF-9640-A52E87924F43}"/>
              </a:ext>
            </a:extLst>
          </p:cNvPr>
          <p:cNvSpPr>
            <a:spLocks noGrp="1"/>
          </p:cNvSpPr>
          <p:nvPr>
            <p:ph type="body" sz="quarter" idx="45" hasCustomPrompt="1"/>
          </p:nvPr>
        </p:nvSpPr>
        <p:spPr>
          <a:xfrm>
            <a:off x="4301240"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B81F170-703F-7395-84C2-03E6D0796583}"/>
              </a:ext>
            </a:extLst>
          </p:cNvPr>
          <p:cNvSpPr>
            <a:spLocks noGrp="1"/>
          </p:cNvSpPr>
          <p:nvPr>
            <p:ph type="body" sz="quarter" idx="67" hasCustomPrompt="1"/>
          </p:nvPr>
        </p:nvSpPr>
        <p:spPr>
          <a:xfrm>
            <a:off x="8039099" y="3068637"/>
            <a:ext cx="3204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63263106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859"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dirty="0"/>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dirty="0"/>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1069285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6" name="Picture Placeholder 15">
            <a:extLst>
              <a:ext uri="{FF2B5EF4-FFF2-40B4-BE49-F238E27FC236}">
                <a16:creationId xmlns:a16="http://schemas.microsoft.com/office/drawing/2014/main" id="{5EA0C833-46C2-988C-0074-D6A83249C216}"/>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15" name="Text Placeholder 12">
            <a:extLst>
              <a:ext uri="{FF2B5EF4-FFF2-40B4-BE49-F238E27FC236}">
                <a16:creationId xmlns:a16="http://schemas.microsoft.com/office/drawing/2014/main" id="{7E826685-2A04-0F68-4915-A118119AB364}"/>
              </a:ext>
            </a:extLst>
          </p:cNvPr>
          <p:cNvSpPr>
            <a:spLocks noGrp="1"/>
          </p:cNvSpPr>
          <p:nvPr>
            <p:ph type="body" sz="quarter" idx="26"/>
          </p:nvPr>
        </p:nvSpPr>
        <p:spPr>
          <a:xfrm>
            <a:off x="55086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164A5E75-1C3A-DC3D-81BD-E0B3A4964763}"/>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3" name="Text Placeholder 12">
            <a:extLst>
              <a:ext uri="{FF2B5EF4-FFF2-40B4-BE49-F238E27FC236}">
                <a16:creationId xmlns:a16="http://schemas.microsoft.com/office/drawing/2014/main" id="{5371896C-3F0D-4AC8-A11F-BDE72D75131C}"/>
              </a:ext>
            </a:extLst>
          </p:cNvPr>
          <p:cNvSpPr>
            <a:spLocks noGrp="1"/>
          </p:cNvSpPr>
          <p:nvPr>
            <p:ph type="body" sz="quarter" idx="28"/>
          </p:nvPr>
        </p:nvSpPr>
        <p:spPr>
          <a:xfrm>
            <a:off x="3359151"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4" name="Picture Placeholder 15">
            <a:extLst>
              <a:ext uri="{FF2B5EF4-FFF2-40B4-BE49-F238E27FC236}">
                <a16:creationId xmlns:a16="http://schemas.microsoft.com/office/drawing/2014/main" id="{113F9B6D-211A-B9B6-4248-1FACCD47C162}"/>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a:t>to insert  pictogram</a:t>
            </a:r>
          </a:p>
        </p:txBody>
      </p:sp>
      <p:sp>
        <p:nvSpPr>
          <p:cNvPr id="25" name="Text Placeholder 12">
            <a:extLst>
              <a:ext uri="{FF2B5EF4-FFF2-40B4-BE49-F238E27FC236}">
                <a16:creationId xmlns:a16="http://schemas.microsoft.com/office/drawing/2014/main" id="{9319EC4E-4AC2-69F0-186B-251CEA53F4F3}"/>
              </a:ext>
            </a:extLst>
          </p:cNvPr>
          <p:cNvSpPr>
            <a:spLocks noGrp="1"/>
          </p:cNvSpPr>
          <p:nvPr>
            <p:ph type="body" sz="quarter" idx="30"/>
          </p:nvPr>
        </p:nvSpPr>
        <p:spPr>
          <a:xfrm>
            <a:off x="6167438"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26" name="Picture Placeholder 15">
            <a:extLst>
              <a:ext uri="{FF2B5EF4-FFF2-40B4-BE49-F238E27FC236}">
                <a16:creationId xmlns:a16="http://schemas.microsoft.com/office/drawing/2014/main" id="{B2667B7A-D629-4091-56C6-D363D67E793B}"/>
              </a:ext>
            </a:extLst>
          </p:cNvPr>
          <p:cNvSpPr>
            <a:spLocks noGrp="1"/>
          </p:cNvSpPr>
          <p:nvPr>
            <p:ph type="pic" sz="quarter" idx="31" hasCustomPrompt="1"/>
          </p:nvPr>
        </p:nvSpPr>
        <p:spPr>
          <a:xfrm>
            <a:off x="8976091" y="1815304"/>
            <a:ext cx="936257" cy="892971"/>
          </a:xfrm>
          <a:noFill/>
        </p:spPr>
        <p:txBody>
          <a:bodyPr anchor="ctr" anchorCtr="0"/>
          <a:lstStyle>
            <a:lvl1pPr marL="0" indent="0" algn="ctr">
              <a:spcBef>
                <a:spcPts val="0"/>
              </a:spcBef>
              <a:buNone/>
              <a:defRPr sz="1000">
                <a:solidFill>
                  <a:schemeClr val="accent2"/>
                </a:solidFill>
                <a:latin typeface="+mn-lt"/>
              </a:defRPr>
            </a:lvl1pPr>
          </a:lstStyle>
          <a:p>
            <a:pPr lvl="0"/>
            <a:r>
              <a:rPr lang="en-GB" dirty="0"/>
              <a:t>click or drag </a:t>
            </a:r>
            <a:br>
              <a:rPr lang="en-GB" dirty="0"/>
            </a:br>
            <a:r>
              <a:rPr lang="en-GB" dirty="0" err="1"/>
              <a:t>toinsert</a:t>
            </a:r>
            <a:r>
              <a:rPr lang="en-GB" dirty="0"/>
              <a:t>  pictogram</a:t>
            </a:r>
          </a:p>
        </p:txBody>
      </p:sp>
      <p:sp>
        <p:nvSpPr>
          <p:cNvPr id="27" name="Text Placeholder 12">
            <a:extLst>
              <a:ext uri="{FF2B5EF4-FFF2-40B4-BE49-F238E27FC236}">
                <a16:creationId xmlns:a16="http://schemas.microsoft.com/office/drawing/2014/main" id="{CA6B12B2-861A-5081-56F5-2053A7672719}"/>
              </a:ext>
            </a:extLst>
          </p:cNvPr>
          <p:cNvSpPr>
            <a:spLocks noGrp="1"/>
          </p:cNvSpPr>
          <p:nvPr>
            <p:ph type="body" sz="quarter" idx="32"/>
          </p:nvPr>
        </p:nvSpPr>
        <p:spPr>
          <a:xfrm>
            <a:off x="8975724" y="3429000"/>
            <a:ext cx="2268000" cy="1979613"/>
          </a:xfrm>
        </p:spPr>
        <p:txBody>
          <a:body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69E0A6E-F6FC-97AD-7624-C07FE47220AD}"/>
              </a:ext>
            </a:extLst>
          </p:cNvPr>
          <p:cNvSpPr>
            <a:spLocks noGrp="1"/>
          </p:cNvSpPr>
          <p:nvPr>
            <p:ph type="body" sz="quarter" idx="41" hasCustomPrompt="1"/>
          </p:nvPr>
        </p:nvSpPr>
        <p:spPr>
          <a:xfrm>
            <a:off x="550864"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C8EA8597-2A4A-0CD6-F43E-581D734CDCAD}"/>
              </a:ext>
            </a:extLst>
          </p:cNvPr>
          <p:cNvSpPr>
            <a:spLocks noGrp="1"/>
          </p:cNvSpPr>
          <p:nvPr>
            <p:ph type="body" sz="quarter" idx="45" hasCustomPrompt="1"/>
          </p:nvPr>
        </p:nvSpPr>
        <p:spPr>
          <a:xfrm>
            <a:off x="336487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7" name="Text Placeholder 12">
            <a:extLst>
              <a:ext uri="{FF2B5EF4-FFF2-40B4-BE49-F238E27FC236}">
                <a16:creationId xmlns:a16="http://schemas.microsoft.com/office/drawing/2014/main" id="{68A568C4-ADFE-5A6C-2391-882D49319A87}"/>
              </a:ext>
            </a:extLst>
          </p:cNvPr>
          <p:cNvSpPr>
            <a:spLocks noGrp="1"/>
          </p:cNvSpPr>
          <p:nvPr>
            <p:ph type="body" sz="quarter" idx="67" hasCustomPrompt="1"/>
          </p:nvPr>
        </p:nvSpPr>
        <p:spPr>
          <a:xfrm>
            <a:off x="6167438"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9" name="Text Placeholder 12">
            <a:extLst>
              <a:ext uri="{FF2B5EF4-FFF2-40B4-BE49-F238E27FC236}">
                <a16:creationId xmlns:a16="http://schemas.microsoft.com/office/drawing/2014/main" id="{27AAA7D2-9EA7-4887-CE73-9A4FFE173C8C}"/>
              </a:ext>
            </a:extLst>
          </p:cNvPr>
          <p:cNvSpPr>
            <a:spLocks noGrp="1"/>
          </p:cNvSpPr>
          <p:nvPr>
            <p:ph type="body" sz="quarter" idx="70" hasCustomPrompt="1"/>
          </p:nvPr>
        </p:nvSpPr>
        <p:spPr>
          <a:xfrm>
            <a:off x="8982703" y="3068637"/>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304959104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Single image - 2 or 3 lines">
    <p:bg>
      <p:bgPr>
        <a:solidFill>
          <a:schemeClr val="tx1"/>
        </a:solidFill>
        <a:effectLst/>
      </p:bgPr>
    </p:bg>
    <p:spTree>
      <p:nvGrpSpPr>
        <p:cNvPr id="1" name=""/>
        <p:cNvGrpSpPr/>
        <p:nvPr/>
      </p:nvGrpSpPr>
      <p:grpSpPr>
        <a:xfrm>
          <a:off x="0" y="0"/>
          <a:ext cx="0" cy="0"/>
          <a:chOff x="0" y="0"/>
          <a:chExt cx="0" cy="0"/>
        </a:xfrm>
      </p:grpSpPr>
      <p:sp>
        <p:nvSpPr>
          <p:cNvPr id="2" name="Picture Placeholder 164">
            <a:extLst>
              <a:ext uri="{FF2B5EF4-FFF2-40B4-BE49-F238E27FC236}">
                <a16:creationId xmlns:a16="http://schemas.microsoft.com/office/drawing/2014/main" id="{0CD9EC8C-7926-A3DB-DFD4-0FC7E25E90F1}"/>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dirty="0"/>
          </a:p>
        </p:txBody>
      </p:sp>
      <p:sp>
        <p:nvSpPr>
          <p:cNvPr id="20" name="Text Placeholder 9">
            <a:extLst>
              <a:ext uri="{FF2B5EF4-FFF2-40B4-BE49-F238E27FC236}">
                <a16:creationId xmlns:a16="http://schemas.microsoft.com/office/drawing/2014/main" id="{97390884-694C-EA75-63FD-50D2649429CF}"/>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tx1"/>
                </a:solidFill>
                <a:latin typeface="+mj-lt"/>
              </a:defRPr>
            </a:lvl1pPr>
          </a:lstStyle>
          <a:p>
            <a:pPr lvl="0"/>
            <a:r>
              <a:rPr lang="en-US" dirty="0"/>
              <a:t>Two or three</a:t>
            </a:r>
            <a:br>
              <a:rPr lang="en-US" dirty="0"/>
            </a:br>
            <a:r>
              <a:rPr lang="en-US" dirty="0"/>
              <a:t>line title here</a:t>
            </a:r>
            <a:br>
              <a:rPr lang="en-US" dirty="0"/>
            </a:br>
            <a:r>
              <a:rPr lang="en-US" dirty="0"/>
              <a:t>lorem ipsum dolor</a:t>
            </a:r>
          </a:p>
        </p:txBody>
      </p:sp>
      <p:sp>
        <p:nvSpPr>
          <p:cNvPr id="5" name="Text Placeholder 9">
            <a:extLst>
              <a:ext uri="{FF2B5EF4-FFF2-40B4-BE49-F238E27FC236}">
                <a16:creationId xmlns:a16="http://schemas.microsoft.com/office/drawing/2014/main" id="{86DAEE13-2318-F370-87B8-2A80E68FCC4C}"/>
              </a:ext>
            </a:extLst>
          </p:cNvPr>
          <p:cNvSpPr>
            <a:spLocks noGrp="1"/>
          </p:cNvSpPr>
          <p:nvPr>
            <p:ph type="body" sz="quarter" idx="17" hasCustomPrompt="1"/>
          </p:nvPr>
        </p:nvSpPr>
        <p:spPr>
          <a:xfrm>
            <a:off x="1343026"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tx1"/>
                </a:solidFill>
                <a:latin typeface="+mn-lt"/>
              </a:defRPr>
            </a:lvl1pPr>
          </a:lstStyle>
          <a:p>
            <a:pPr lvl="0"/>
            <a:r>
              <a:rPr lang="en-US"/>
              <a:t>Presentation subtitle here</a:t>
            </a:r>
          </a:p>
        </p:txBody>
      </p:sp>
      <p:sp>
        <p:nvSpPr>
          <p:cNvPr id="3" name="Text Placeholder 9">
            <a:extLst>
              <a:ext uri="{FF2B5EF4-FFF2-40B4-BE49-F238E27FC236}">
                <a16:creationId xmlns:a16="http://schemas.microsoft.com/office/drawing/2014/main" id="{902B0758-B4CA-9757-CB8C-7EFB8F6D8A18}"/>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tx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41243747"/>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3x Columns - Pastel">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1A42F6E-246E-1108-4C12-F80987CC1815}"/>
              </a:ext>
            </a:extLst>
          </p:cNvPr>
          <p:cNvSpPr/>
          <p:nvPr userDrawn="1"/>
        </p:nvSpPr>
        <p:spPr>
          <a:xfrm>
            <a:off x="7896226" y="0"/>
            <a:ext cx="4295774"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9" name="Text Placeholder 12">
            <a:extLst>
              <a:ext uri="{FF2B5EF4-FFF2-40B4-BE49-F238E27FC236}">
                <a16:creationId xmlns:a16="http://schemas.microsoft.com/office/drawing/2014/main" id="{BF118552-E3C1-3540-F57A-9CA2F0C7D623}"/>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404340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3x Columns - Blue / Purpl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4DAD0FDE-F3B7-E9ED-8FBE-820CEDD9BD52}"/>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1" name="Text Placeholder 12">
            <a:extLst>
              <a:ext uri="{FF2B5EF4-FFF2-40B4-BE49-F238E27FC236}">
                <a16:creationId xmlns:a16="http://schemas.microsoft.com/office/drawing/2014/main" id="{CBD94631-F21A-E9A8-E18B-36A8C2123E83}"/>
              </a:ext>
            </a:extLst>
          </p:cNvPr>
          <p:cNvSpPr>
            <a:spLocks noGrp="1"/>
          </p:cNvSpPr>
          <p:nvPr>
            <p:ph type="body" sz="quarter" idx="14"/>
          </p:nvPr>
        </p:nvSpPr>
        <p:spPr>
          <a:xfrm>
            <a:off x="550864"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2" name="Text Placeholder 12">
            <a:extLst>
              <a:ext uri="{FF2B5EF4-FFF2-40B4-BE49-F238E27FC236}">
                <a16:creationId xmlns:a16="http://schemas.microsoft.com/office/drawing/2014/main" id="{78E62AFA-8CAC-DF8F-ECBF-F7D5E587FEDD}"/>
              </a:ext>
            </a:extLst>
          </p:cNvPr>
          <p:cNvSpPr>
            <a:spLocks noGrp="1"/>
          </p:cNvSpPr>
          <p:nvPr>
            <p:ph type="body" sz="quarter" idx="17"/>
          </p:nvPr>
        </p:nvSpPr>
        <p:spPr>
          <a:xfrm>
            <a:off x="4295151" y="1808163"/>
            <a:ext cx="3204000" cy="4321175"/>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FB29449A-7F88-8F52-2169-99B80B568955}"/>
              </a:ext>
            </a:extLst>
          </p:cNvPr>
          <p:cNvSpPr>
            <a:spLocks noGrp="1"/>
          </p:cNvSpPr>
          <p:nvPr>
            <p:ph type="body" sz="quarter" idx="18"/>
          </p:nvPr>
        </p:nvSpPr>
        <p:spPr>
          <a:xfrm>
            <a:off x="8437136" y="1808163"/>
            <a:ext cx="3204000" cy="4321175"/>
          </a:xfrm>
        </p:spPr>
        <p:txBody>
          <a:bodyPr/>
          <a:lstStyle>
            <a:lvl1pPr>
              <a:buClr>
                <a:schemeClr val="bg1"/>
              </a:buClr>
              <a:defRPr>
                <a:solidFill>
                  <a:schemeClr val="bg1"/>
                </a:solidFill>
              </a:defRPr>
            </a:lvl1pPr>
            <a:lvl2pPr>
              <a:buClr>
                <a:schemeClr val="bg1"/>
              </a:buClr>
              <a:defRPr>
                <a:solidFill>
                  <a:schemeClr val="bg1"/>
                </a:solidFill>
              </a:defRPr>
            </a:lvl2pPr>
            <a:lvl3pPr>
              <a:buClr>
                <a:schemeClr val="bg1"/>
              </a:buCl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445082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50:50 Split -  Blue / Purple Quote">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01870E7-67C3-31B4-3763-30D7343FC40E}"/>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EA5CF333-E5B7-1960-5F54-967F39A4A11B}"/>
              </a:ext>
            </a:extLst>
          </p:cNvPr>
          <p:cNvSpPr>
            <a:spLocks noGrp="1"/>
          </p:cNvSpPr>
          <p:nvPr>
            <p:ph type="body" sz="quarter" idx="15" hasCustomPrompt="1"/>
          </p:nvPr>
        </p:nvSpPr>
        <p:spPr>
          <a:xfrm>
            <a:off x="7102800" y="2766536"/>
            <a:ext cx="3601713" cy="738664"/>
          </a:xfrm>
          <a:prstGeom prst="rect">
            <a:avLst/>
          </a:prstGeom>
        </p:spPr>
        <p:txBody>
          <a:bodyPr wrap="square" lIns="0" tIns="0" rIns="0" bIns="0" anchor="b" anchorCtr="0">
            <a:spAutoFit/>
          </a:bodyPr>
          <a:lstStyle>
            <a:lvl1pPr marL="0" indent="0" algn="l">
              <a:buNone/>
              <a:tabLst/>
              <a:defRPr sz="2400">
                <a:solidFill>
                  <a:schemeClr val="bg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CF395936-4441-9E95-2851-1ED7A64D3777}"/>
              </a:ext>
            </a:extLst>
          </p:cNvPr>
          <p:cNvSpPr>
            <a:spLocks noGrp="1"/>
          </p:cNvSpPr>
          <p:nvPr>
            <p:ph type="body" sz="quarter" idx="16" hasCustomPrompt="1"/>
          </p:nvPr>
        </p:nvSpPr>
        <p:spPr>
          <a:xfrm>
            <a:off x="7102800" y="3634999"/>
            <a:ext cx="2808287" cy="252000"/>
          </a:xfrm>
        </p:spPr>
        <p:txBody>
          <a:bodyPr/>
          <a:lstStyle>
            <a:lvl1pPr marL="0" indent="0" algn="l">
              <a:buNone/>
              <a:defRPr sz="1600">
                <a:solidFill>
                  <a:schemeClr val="bg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51759836-E0B1-5577-37C5-D2B5A794D942}"/>
              </a:ext>
            </a:extLst>
          </p:cNvPr>
          <p:cNvSpPr>
            <a:spLocks noGrp="1"/>
          </p:cNvSpPr>
          <p:nvPr>
            <p:ph type="body" sz="quarter" idx="27" hasCustomPrompt="1"/>
          </p:nvPr>
        </p:nvSpPr>
        <p:spPr>
          <a:xfrm>
            <a:off x="7102800" y="3892179"/>
            <a:ext cx="2808287" cy="252000"/>
          </a:xfrm>
        </p:spPr>
        <p:txBody>
          <a:bodyPr/>
          <a:lstStyle>
            <a:lvl1pPr marL="0" indent="0" algn="l">
              <a:buNone/>
              <a:defRPr sz="1500">
                <a:solidFill>
                  <a:schemeClr val="bg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338197556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50:50 Text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AB8773E-2F29-ECD1-16FF-8BC5E75E1E40}"/>
              </a:ext>
            </a:extLst>
          </p:cNvPr>
          <p:cNvSpPr/>
          <p:nvPr userDrawn="1"/>
        </p:nvSpPr>
        <p:spPr>
          <a:xfrm rot="10800000">
            <a:off x="6095999"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7327543"/>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Text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728D564B-EB64-218D-674E-69E2C567CF28}"/>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0576346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x Columns -  Blue / Purple Big Stat">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6E5CACE1-373F-1887-B5D9-B73EA9691DEA}"/>
              </a:ext>
            </a:extLst>
          </p:cNvPr>
          <p:cNvSpPr/>
          <p:nvPr userDrawn="1"/>
        </p:nvSpPr>
        <p:spPr>
          <a:xfrm rot="10800000">
            <a:off x="8040684"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0213714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2:1 Light Image - Blue / Purple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55360"/>
            <a:ext cx="3566160" cy="8026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73768B55-F9C8-B565-5C57-D1900EE4C8C6}"/>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5" name="Rectangle 4">
            <a:extLst>
              <a:ext uri="{FF2B5EF4-FFF2-40B4-BE49-F238E27FC236}">
                <a16:creationId xmlns:a16="http://schemas.microsoft.com/office/drawing/2014/main" id="{873EBDDE-664E-22FA-02F4-D12882D309AB}"/>
              </a:ext>
            </a:extLst>
          </p:cNvPr>
          <p:cNvSpPr/>
          <p:nvPr userDrawn="1"/>
        </p:nvSpPr>
        <p:spPr>
          <a:xfrm rot="10800000">
            <a:off x="8040687" y="0"/>
            <a:ext cx="4151311"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526894258"/>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50:50 Text / Big Stat">
    <p:spTree>
      <p:nvGrpSpPr>
        <p:cNvPr id="1" name=""/>
        <p:cNvGrpSpPr/>
        <p:nvPr/>
      </p:nvGrpSpPr>
      <p:grpSpPr>
        <a:xfrm>
          <a:off x="0" y="0"/>
          <a:ext cx="0" cy="0"/>
          <a:chOff x="0" y="0"/>
          <a:chExt cx="0" cy="0"/>
        </a:xfrm>
      </p:grpSpPr>
      <p:pic>
        <p:nvPicPr>
          <p:cNvPr id="6" name="Picture 5" descr="Background pattern&#10;&#10;Description automatically generated">
            <a:extLst>
              <a:ext uri="{FF2B5EF4-FFF2-40B4-BE49-F238E27FC236}">
                <a16:creationId xmlns:a16="http://schemas.microsoft.com/office/drawing/2014/main" id="{192AC438-4963-3E86-AF1D-907809837B46}"/>
              </a:ext>
            </a:extLst>
          </p:cNvPr>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a:xfrm>
            <a:off x="6096000" y="2861"/>
            <a:ext cx="6096000" cy="6852277"/>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6959600" y="2168525"/>
            <a:ext cx="4679821" cy="1620837"/>
          </a:xfrm>
        </p:spPr>
        <p:txBody>
          <a:bodyPr anchor="b" anchorCtr="0"/>
          <a:lstStyle>
            <a:lvl1pPr marL="0" indent="0" algn="ctr">
              <a:buNone/>
              <a:defRPr lang="en-US" sz="12000" kern="1200" spc="-300" baseline="0" dirty="0">
                <a:solidFill>
                  <a:schemeClr val="accent1"/>
                </a:solidFill>
                <a:latin typeface="+mn-lt"/>
                <a:ea typeface="+mn-ea"/>
                <a:cs typeface="+mn-cs"/>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marL="0" lvl="0" indent="0" algn="ctr" defTabSz="914400" rtl="0" eaLnBrk="1" latinLnBrk="0" hangingPunct="1">
              <a:lnSpc>
                <a:spcPct val="100000"/>
              </a:lnSpc>
              <a:spcBef>
                <a:spcPts val="900"/>
              </a:spcBef>
              <a:buFont typeface="Arial" panose="020B0604020202020204" pitchFamily="34" charset="0"/>
              <a:buNone/>
            </a:pPr>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6959600" y="3608388"/>
            <a:ext cx="4679821"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7" name="Title 1">
            <a:extLst>
              <a:ext uri="{FF2B5EF4-FFF2-40B4-BE49-F238E27FC236}">
                <a16:creationId xmlns:a16="http://schemas.microsoft.com/office/drawing/2014/main" id="{7DE71408-1F6A-1900-3166-8B0F27B91CF7}"/>
              </a:ext>
            </a:extLst>
          </p:cNvPr>
          <p:cNvSpPr>
            <a:spLocks noGrp="1"/>
          </p:cNvSpPr>
          <p:nvPr>
            <p:ph type="title" hasCustomPrompt="1"/>
          </p:nvPr>
        </p:nvSpPr>
        <p:spPr>
          <a:xfrm>
            <a:off x="550865" y="368828"/>
            <a:ext cx="5075998" cy="251885"/>
          </a:xfrm>
        </p:spPr>
        <p:txBody>
          <a:bodyPr/>
          <a:lstStyle>
            <a:lvl1pPr>
              <a:defRPr/>
            </a:lvl1pPr>
          </a:lstStyle>
          <a:p>
            <a:r>
              <a:rPr lang="en-US"/>
              <a:t>Header avenir demi 24pt</a:t>
            </a:r>
            <a:endParaRPr lang="en-GB"/>
          </a:p>
        </p:txBody>
      </p:sp>
      <p:sp>
        <p:nvSpPr>
          <p:cNvPr id="10" name="Text Placeholder 9">
            <a:extLst>
              <a:ext uri="{FF2B5EF4-FFF2-40B4-BE49-F238E27FC236}">
                <a16:creationId xmlns:a16="http://schemas.microsoft.com/office/drawing/2014/main" id="{E040A9B4-F93C-AB35-66CE-1690CFBC2581}"/>
              </a:ext>
            </a:extLst>
          </p:cNvPr>
          <p:cNvSpPr>
            <a:spLocks noGrp="1"/>
          </p:cNvSpPr>
          <p:nvPr>
            <p:ph type="body" sz="quarter" idx="13" hasCustomPrompt="1"/>
          </p:nvPr>
        </p:nvSpPr>
        <p:spPr>
          <a:xfrm>
            <a:off x="550865" y="753852"/>
            <a:ext cx="507599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03BC752C-CC9E-C49E-83BC-B6B704830335}"/>
              </a:ext>
            </a:extLst>
          </p:cNvPr>
          <p:cNvSpPr>
            <a:spLocks noGrp="1"/>
          </p:cNvSpPr>
          <p:nvPr>
            <p:ph type="body" sz="quarter" idx="14"/>
          </p:nvPr>
        </p:nvSpPr>
        <p:spPr>
          <a:xfrm>
            <a:off x="550862"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90492111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5760775"/>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2x Columns / Big Stat">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026292897"/>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50:50 - 1 line only">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dirty="0"/>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14194254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1 Light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14720"/>
            <a:ext cx="3535680" cy="8432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8">
            <a:extLst>
              <a:ext uri="{FF2B5EF4-FFF2-40B4-BE49-F238E27FC236}">
                <a16:creationId xmlns:a16="http://schemas.microsoft.com/office/drawing/2014/main" id="{B5925C88-C71B-27F2-2611-CAC82D10215A}"/>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3638881211"/>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Text / 2x Big Stat">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A7C9D9F7-ED91-D58F-4B8A-75E79F808FE3}"/>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6" name="Picture 5">
            <a:extLst>
              <a:ext uri="{FF2B5EF4-FFF2-40B4-BE49-F238E27FC236}">
                <a16:creationId xmlns:a16="http://schemas.microsoft.com/office/drawing/2014/main" id="{0986F515-904D-A198-71ED-870E64DDB4CE}"/>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3177569F-28AA-9243-A576-B7391466851E}"/>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B0ABFDE5-ACBC-EA3C-F170-8930EE49A99B}"/>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4" name="Text Placeholder 12">
            <a:extLst>
              <a:ext uri="{FF2B5EF4-FFF2-40B4-BE49-F238E27FC236}">
                <a16:creationId xmlns:a16="http://schemas.microsoft.com/office/drawing/2014/main" id="{71A5382E-8AB3-355B-234A-708ABEDECE8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5" name="Text Placeholder 12">
            <a:extLst>
              <a:ext uri="{FF2B5EF4-FFF2-40B4-BE49-F238E27FC236}">
                <a16:creationId xmlns:a16="http://schemas.microsoft.com/office/drawing/2014/main" id="{911B869A-ED46-587C-E1E8-2D7DE72DA99A}"/>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2" name="Text Placeholder 12">
            <a:extLst>
              <a:ext uri="{FF2B5EF4-FFF2-40B4-BE49-F238E27FC236}">
                <a16:creationId xmlns:a16="http://schemas.microsoft.com/office/drawing/2014/main" id="{2C9B01AB-F676-3FF4-AEAE-E94065157406}"/>
              </a:ext>
            </a:extLst>
          </p:cNvPr>
          <p:cNvSpPr>
            <a:spLocks noGrp="1"/>
          </p:cNvSpPr>
          <p:nvPr>
            <p:ph type="body" sz="quarter" idx="14"/>
          </p:nvPr>
        </p:nvSpPr>
        <p:spPr>
          <a:xfrm>
            <a:off x="550861" y="1808163"/>
            <a:ext cx="6966375" cy="4321175"/>
          </a:xfrm>
        </p:spPr>
        <p:txBody>
          <a:bodyPr/>
          <a:lstStyle/>
          <a:p>
            <a:pPr lvl="0"/>
            <a:r>
              <a:rPr lang="en-US"/>
              <a:t>Click to edit Master text styles</a:t>
            </a:r>
          </a:p>
          <a:p>
            <a:pPr lvl="1"/>
            <a:r>
              <a:rPr lang="en-US"/>
              <a:t>Second level</a:t>
            </a:r>
          </a:p>
          <a:p>
            <a:pPr lvl="2"/>
            <a:r>
              <a:rPr lang="en-US"/>
              <a:t>Third level</a:t>
            </a:r>
          </a:p>
          <a:p>
            <a:pPr lvl="3"/>
            <a:endParaRPr lang="en-GB"/>
          </a:p>
        </p:txBody>
      </p:sp>
    </p:spTree>
    <p:extLst>
      <p:ext uri="{BB962C8B-B14F-4D97-AF65-F5344CB8AC3E}">
        <p14:creationId xmlns:p14="http://schemas.microsoft.com/office/powerpoint/2010/main" val="92612214"/>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x Columns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E98E49A-5FC1-C240-F8BE-AC453CAF0766}"/>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15" name="Picture 14">
            <a:extLst>
              <a:ext uri="{FF2B5EF4-FFF2-40B4-BE49-F238E27FC236}">
                <a16:creationId xmlns:a16="http://schemas.microsoft.com/office/drawing/2014/main" id="{6EA90A8E-21EE-B1AB-3E54-90DA5E7A3E20}"/>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1" name="Title 1">
            <a:extLst>
              <a:ext uri="{FF2B5EF4-FFF2-40B4-BE49-F238E27FC236}">
                <a16:creationId xmlns:a16="http://schemas.microsoft.com/office/drawing/2014/main" id="{5F4A0393-5E31-B1D7-44B4-0AE64D41191E}"/>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E85E9EA0-2A22-199D-48CF-03EB94ECF487}"/>
              </a:ext>
            </a:extLst>
          </p:cNvPr>
          <p:cNvSpPr>
            <a:spLocks noGrp="1"/>
          </p:cNvSpPr>
          <p:nvPr>
            <p:ph type="body" sz="quarter" idx="14"/>
          </p:nvPr>
        </p:nvSpPr>
        <p:spPr>
          <a:xfrm>
            <a:off x="55086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p:nvPr>
        </p:nvSpPr>
        <p:spPr>
          <a:xfrm>
            <a:off x="4295774"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1B23EB47-EA6A-4201-980F-A29FAC028C02}"/>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7" name="Text Placeholder 12">
            <a:extLst>
              <a:ext uri="{FF2B5EF4-FFF2-40B4-BE49-F238E27FC236}">
                <a16:creationId xmlns:a16="http://schemas.microsoft.com/office/drawing/2014/main" id="{ADB540FA-D322-473E-8258-CEDC558D4B93}"/>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29426758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2:1 Light Image / 2x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31AA0871-DF4F-3D16-30B1-C25E0C64F490}"/>
              </a:ext>
            </a:extLst>
          </p:cNvPr>
          <p:cNvSpPr/>
          <p:nvPr userDrawn="1"/>
        </p:nvSpPr>
        <p:spPr>
          <a:xfrm>
            <a:off x="0" y="6065520"/>
            <a:ext cx="3556000" cy="79248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8">
            <a:extLst>
              <a:ext uri="{FF2B5EF4-FFF2-40B4-BE49-F238E27FC236}">
                <a16:creationId xmlns:a16="http://schemas.microsoft.com/office/drawing/2014/main" id="{C47A8D95-81FF-B0ED-E3E1-03C22312AA89}"/>
              </a:ext>
            </a:extLst>
          </p:cNvPr>
          <p:cNvSpPr>
            <a:spLocks noGrp="1"/>
          </p:cNvSpPr>
          <p:nvPr>
            <p:ph type="pic" sz="quarter" idx="24"/>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bg1">
              <a:lumMod val="95000"/>
            </a:schemeClr>
          </a:solidFill>
        </p:spPr>
        <p:txBody>
          <a:bodyPr wrap="square">
            <a:noAutofit/>
          </a:bodyPr>
          <a:lstStyle/>
          <a:p>
            <a:endParaRPr lang="en-US"/>
          </a:p>
        </p:txBody>
      </p:sp>
      <p:sp>
        <p:nvSpPr>
          <p:cNvPr id="6" name="Rectangle 5">
            <a:extLst>
              <a:ext uri="{FF2B5EF4-FFF2-40B4-BE49-F238E27FC236}">
                <a16:creationId xmlns:a16="http://schemas.microsoft.com/office/drawing/2014/main" id="{FADCDF42-4795-B9BB-A09E-30C7785EE34D}"/>
              </a:ext>
            </a:extLst>
          </p:cNvPr>
          <p:cNvSpPr/>
          <p:nvPr userDrawn="1"/>
        </p:nvSpPr>
        <p:spPr>
          <a:xfrm rot="10800000">
            <a:off x="8040683" y="0"/>
            <a:ext cx="4151314" cy="3428999"/>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8" name="Picture 7">
            <a:extLst>
              <a:ext uri="{FF2B5EF4-FFF2-40B4-BE49-F238E27FC236}">
                <a16:creationId xmlns:a16="http://schemas.microsoft.com/office/drawing/2014/main" id="{1FF2E5A3-55A9-35F4-3B8B-B4FDDD908EF8}"/>
              </a:ext>
            </a:extLst>
          </p:cNvPr>
          <p:cNvPicPr>
            <a:picLocks noChangeAspect="1"/>
          </p:cNvPicPr>
          <p:nvPr userDrawn="1"/>
        </p:nvPicPr>
        <p:blipFill>
          <a:blip r:embed="rId2">
            <a:extLst>
              <a:ext uri="{28A0092B-C50C-407E-A947-70E740481C1C}">
                <a14:useLocalDpi xmlns:a14="http://schemas.microsoft.com/office/drawing/2010/main" val="0"/>
              </a:ext>
            </a:extLst>
          </a:blip>
          <a:srcRect l="15951" r="15951"/>
          <a:stretch/>
        </p:blipFill>
        <p:spPr>
          <a:xfrm>
            <a:off x="8040689" y="3428999"/>
            <a:ext cx="4151312" cy="3429001"/>
          </a:xfrm>
          <a:prstGeom prst="rect">
            <a:avLst/>
          </a:prstGeom>
        </p:spPr>
      </p:pic>
      <p:sp>
        <p:nvSpPr>
          <p:cNvPr id="7" name="Text Placeholder 12">
            <a:extLst>
              <a:ext uri="{FF2B5EF4-FFF2-40B4-BE49-F238E27FC236}">
                <a16:creationId xmlns:a16="http://schemas.microsoft.com/office/drawing/2014/main" id="{1C7CE8EE-CC8D-2E5F-9BEA-0C8DABDDFC8D}"/>
              </a:ext>
            </a:extLst>
          </p:cNvPr>
          <p:cNvSpPr>
            <a:spLocks noGrp="1"/>
          </p:cNvSpPr>
          <p:nvPr>
            <p:ph type="body" sz="quarter" idx="21" hasCustomPrompt="1"/>
          </p:nvPr>
        </p:nvSpPr>
        <p:spPr>
          <a:xfrm>
            <a:off x="8615421" y="3906838"/>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0" name="Text Placeholder 12">
            <a:extLst>
              <a:ext uri="{FF2B5EF4-FFF2-40B4-BE49-F238E27FC236}">
                <a16:creationId xmlns:a16="http://schemas.microsoft.com/office/drawing/2014/main" id="{8B54CE3D-7DB3-3908-6F56-2737E451B052}"/>
              </a:ext>
            </a:extLst>
          </p:cNvPr>
          <p:cNvSpPr>
            <a:spLocks noGrp="1"/>
          </p:cNvSpPr>
          <p:nvPr>
            <p:ph type="body" sz="quarter" idx="16"/>
          </p:nvPr>
        </p:nvSpPr>
        <p:spPr>
          <a:xfrm>
            <a:off x="8615421" y="5346701"/>
            <a:ext cx="3024000" cy="782637"/>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12" name="Text Placeholder 12">
            <a:extLst>
              <a:ext uri="{FF2B5EF4-FFF2-40B4-BE49-F238E27FC236}">
                <a16:creationId xmlns:a16="http://schemas.microsoft.com/office/drawing/2014/main" id="{294BFB3D-8653-F8BB-E3B2-7D7BFC091DBB}"/>
              </a:ext>
            </a:extLst>
          </p:cNvPr>
          <p:cNvSpPr>
            <a:spLocks noGrp="1"/>
          </p:cNvSpPr>
          <p:nvPr>
            <p:ph type="body" sz="quarter" idx="22" hasCustomPrompt="1"/>
          </p:nvPr>
        </p:nvSpPr>
        <p:spPr>
          <a:xfrm>
            <a:off x="8615421" y="627124"/>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13" name="Text Placeholder 12">
            <a:extLst>
              <a:ext uri="{FF2B5EF4-FFF2-40B4-BE49-F238E27FC236}">
                <a16:creationId xmlns:a16="http://schemas.microsoft.com/office/drawing/2014/main" id="{2415A28B-D58E-716B-17B3-97619E7F95AB}"/>
              </a:ext>
            </a:extLst>
          </p:cNvPr>
          <p:cNvSpPr>
            <a:spLocks noGrp="1"/>
          </p:cNvSpPr>
          <p:nvPr>
            <p:ph type="body" sz="quarter" idx="23"/>
          </p:nvPr>
        </p:nvSpPr>
        <p:spPr>
          <a:xfrm>
            <a:off x="8615421" y="2066987"/>
            <a:ext cx="3024000" cy="781200"/>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Tree>
    <p:extLst>
      <p:ext uri="{BB962C8B-B14F-4D97-AF65-F5344CB8AC3E}">
        <p14:creationId xmlns:p14="http://schemas.microsoft.com/office/powerpoint/2010/main" val="1628720726"/>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FFEB4482-ADD8-A5AC-E88D-E80B1F5288A7}"/>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E521FEA4-99B7-D7D2-C66A-489E89D4E18C}"/>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119255294"/>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45FE163-4C99-A5A6-EBA5-2406214B10A1}"/>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Picture Placeholder 7">
            <a:extLst>
              <a:ext uri="{FF2B5EF4-FFF2-40B4-BE49-F238E27FC236}">
                <a16:creationId xmlns:a16="http://schemas.microsoft.com/office/drawing/2014/main" id="{9FEFCD9E-E41F-4430-9898-406F2EA0E269}"/>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icon to insert bottom image</a:t>
            </a:r>
          </a:p>
        </p:txBody>
      </p:sp>
      <p:sp>
        <p:nvSpPr>
          <p:cNvPr id="6" name="Picture Placeholder 15">
            <a:extLst>
              <a:ext uri="{FF2B5EF4-FFF2-40B4-BE49-F238E27FC236}">
                <a16:creationId xmlns:a16="http://schemas.microsoft.com/office/drawing/2014/main" id="{911CF731-2F05-DD7D-AA0C-2C0C2EA9256F}"/>
              </a:ext>
            </a:extLst>
          </p:cNvPr>
          <p:cNvSpPr>
            <a:spLocks noGrp="1"/>
          </p:cNvSpPr>
          <p:nvPr>
            <p:ph type="pic" sz="quarter" idx="20" hasCustomPrompt="1"/>
          </p:nvPr>
        </p:nvSpPr>
        <p:spPr>
          <a:xfrm>
            <a:off x="6096001" y="0"/>
            <a:ext cx="6096000" cy="3429000"/>
          </a:xfrm>
          <a:solidFill>
            <a:schemeClr val="tx1">
              <a:lumMod val="65000"/>
              <a:lumOff val="3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1498835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8" name="Rectangle 7">
            <a:extLst>
              <a:ext uri="{FF2B5EF4-FFF2-40B4-BE49-F238E27FC236}">
                <a16:creationId xmlns:a16="http://schemas.microsoft.com/office/drawing/2014/main" id="{98B8D9C3-5BDF-8ABB-CC9B-760506715205}"/>
              </a:ext>
            </a:extLst>
          </p:cNvPr>
          <p:cNvSpPr/>
          <p:nvPr userDrawn="1"/>
        </p:nvSpPr>
        <p:spPr>
          <a:xfrm>
            <a:off x="8382000" y="6129338"/>
            <a:ext cx="38100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C58867A9-9407-75CF-0561-28134BDEED22}"/>
              </a:ext>
            </a:extLst>
          </p:cNvPr>
          <p:cNvSpPr/>
          <p:nvPr userDrawn="1"/>
        </p:nvSpPr>
        <p:spPr>
          <a:xfrm>
            <a:off x="0" y="6024880"/>
            <a:ext cx="3464560" cy="83312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1">
            <a:extLst>
              <a:ext uri="{FF2B5EF4-FFF2-40B4-BE49-F238E27FC236}">
                <a16:creationId xmlns:a16="http://schemas.microsoft.com/office/drawing/2014/main" id="{31304741-D1F9-E17E-A566-419F7D2B71E5}"/>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7432262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58867A9-9407-75CF-0561-28134BDEED22}"/>
              </a:ext>
            </a:extLst>
          </p:cNvPr>
          <p:cNvSpPr/>
          <p:nvPr userDrawn="1"/>
        </p:nvSpPr>
        <p:spPr>
          <a:xfrm>
            <a:off x="0" y="6055360"/>
            <a:ext cx="3627120" cy="80264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8" name="Rectangle 7">
            <a:extLst>
              <a:ext uri="{FF2B5EF4-FFF2-40B4-BE49-F238E27FC236}">
                <a16:creationId xmlns:a16="http://schemas.microsoft.com/office/drawing/2014/main" id="{98B8D9C3-5BDF-8ABB-CC9B-760506715205}"/>
              </a:ext>
            </a:extLst>
          </p:cNvPr>
          <p:cNvSpPr/>
          <p:nvPr userDrawn="1"/>
        </p:nvSpPr>
        <p:spPr>
          <a:xfrm>
            <a:off x="8991600" y="6129338"/>
            <a:ext cx="320040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3" name="Picture Placeholder 83">
            <a:extLst>
              <a:ext uri="{FF2B5EF4-FFF2-40B4-BE49-F238E27FC236}">
                <a16:creationId xmlns:a16="http://schemas.microsoft.com/office/drawing/2014/main" id="{6CF1CEAF-861F-3E11-2774-027EE5F331F7}"/>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7" y="6348353"/>
            <a:ext cx="3292474"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Text Placeholder 12">
            <a:extLst>
              <a:ext uri="{FF2B5EF4-FFF2-40B4-BE49-F238E27FC236}">
                <a16:creationId xmlns:a16="http://schemas.microsoft.com/office/drawing/2014/main" id="{841E26EB-9911-0A6E-407B-8667159EEC13}"/>
              </a:ext>
            </a:extLst>
          </p:cNvPr>
          <p:cNvSpPr>
            <a:spLocks noGrp="1"/>
          </p:cNvSpPr>
          <p:nvPr>
            <p:ph type="body" sz="quarter" idx="14"/>
          </p:nvPr>
        </p:nvSpPr>
        <p:spPr>
          <a:xfrm>
            <a:off x="550863"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BEBC43-8186-4AEB-F4CF-271F011B0368}"/>
              </a:ext>
            </a:extLst>
          </p:cNvPr>
          <p:cNvSpPr>
            <a:spLocks noGrp="1"/>
          </p:cNvSpPr>
          <p:nvPr>
            <p:ph type="body" sz="quarter" idx="15"/>
          </p:nvPr>
        </p:nvSpPr>
        <p:spPr>
          <a:xfrm>
            <a:off x="4295776" y="1808164"/>
            <a:ext cx="3204000" cy="1441450"/>
          </a:xfrm>
        </p:spPr>
        <p:txBody>
          <a:body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042CC176-3CD8-0372-5942-EAD056B059E7}"/>
              </a:ext>
            </a:extLst>
          </p:cNvPr>
          <p:cNvSpPr>
            <a:spLocks noGrp="1"/>
          </p:cNvSpPr>
          <p:nvPr>
            <p:ph type="body" sz="quarter" idx="16"/>
          </p:nvPr>
        </p:nvSpPr>
        <p:spPr>
          <a:xfrm>
            <a:off x="8040687" y="1808164"/>
            <a:ext cx="3204000" cy="1441450"/>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443729271"/>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Citrus/mint pattern - Black quote">
    <p:bg>
      <p:bgPr>
        <a:solidFill>
          <a:schemeClr val="bg1"/>
        </a:solidFill>
        <a:effectLst/>
      </p:bgPr>
    </p:bg>
    <p:spTree>
      <p:nvGrpSpPr>
        <p:cNvPr id="1" name=""/>
        <p:cNvGrpSpPr/>
        <p:nvPr/>
      </p:nvGrpSpPr>
      <p:grpSpPr>
        <a:xfrm>
          <a:off x="0" y="0"/>
          <a:ext cx="0" cy="0"/>
          <a:chOff x="0" y="0"/>
          <a:chExt cx="0" cy="0"/>
        </a:xfrm>
      </p:grpSpPr>
      <p:pic>
        <p:nvPicPr>
          <p:cNvPr id="9" name="Picture 8" descr="Background pattern&#10;&#10;Description automatically generated">
            <a:extLst>
              <a:ext uri="{FF2B5EF4-FFF2-40B4-BE49-F238E27FC236}">
                <a16:creationId xmlns:a16="http://schemas.microsoft.com/office/drawing/2014/main" id="{25659636-78CF-6EFF-68F5-52F1AB62035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51D1D711-9691-BEE7-727A-A074BC47FEA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6" name="Text Placeholder 12">
            <a:extLst>
              <a:ext uri="{FF2B5EF4-FFF2-40B4-BE49-F238E27FC236}">
                <a16:creationId xmlns:a16="http://schemas.microsoft.com/office/drawing/2014/main" id="{0EFA41F3-CF2B-F07E-F3DA-DC0602B25A9D}"/>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8" name="Text Placeholder 9">
            <a:extLst>
              <a:ext uri="{FF2B5EF4-FFF2-40B4-BE49-F238E27FC236}">
                <a16:creationId xmlns:a16="http://schemas.microsoft.com/office/drawing/2014/main" id="{6A6F47D2-4DE8-3A51-AB24-AA4D5A7F13E9}"/>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horizontally as required”.</a:t>
            </a:r>
            <a:endParaRPr lang="en-GB"/>
          </a:p>
        </p:txBody>
      </p:sp>
      <p:grpSp>
        <p:nvGrpSpPr>
          <p:cNvPr id="5" name="Group 4">
            <a:extLst>
              <a:ext uri="{FF2B5EF4-FFF2-40B4-BE49-F238E27FC236}">
                <a16:creationId xmlns:a16="http://schemas.microsoft.com/office/drawing/2014/main" id="{A8892ED5-689F-D574-C82C-570C5C09DA8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353CF945-5204-F2C8-C7F5-4C1B0A66650C}"/>
                </a:ext>
              </a:extLst>
            </p:cNvPr>
            <p:cNvGrpSpPr/>
            <p:nvPr/>
          </p:nvGrpSpPr>
          <p:grpSpPr>
            <a:xfrm>
              <a:off x="4654410" y="2026462"/>
              <a:ext cx="1538287" cy="797242"/>
              <a:chOff x="4654410" y="2026462"/>
              <a:chExt cx="1538287" cy="797242"/>
            </a:xfrm>
            <a:solidFill>
              <a:srgbClr val="000000"/>
            </a:solidFill>
          </p:grpSpPr>
          <p:grpSp>
            <p:nvGrpSpPr>
              <p:cNvPr id="57" name="Graphic 8">
                <a:extLst>
                  <a:ext uri="{FF2B5EF4-FFF2-40B4-BE49-F238E27FC236}">
                    <a16:creationId xmlns:a16="http://schemas.microsoft.com/office/drawing/2014/main" id="{982CB62D-8239-7351-8BCA-B91525565C68}"/>
                  </a:ext>
                </a:extLst>
              </p:cNvPr>
              <p:cNvGrpSpPr/>
              <p:nvPr/>
            </p:nvGrpSpPr>
            <p:grpSpPr>
              <a:xfrm>
                <a:off x="4662982" y="2665589"/>
                <a:ext cx="1447799" cy="158115"/>
                <a:chOff x="4662982" y="2665589"/>
                <a:chExt cx="1447799" cy="158115"/>
              </a:xfrm>
              <a:solidFill>
                <a:srgbClr val="000000"/>
              </a:solidFill>
            </p:grpSpPr>
            <p:sp>
              <p:nvSpPr>
                <p:cNvPr id="69" name="Freeform 68">
                  <a:extLst>
                    <a:ext uri="{FF2B5EF4-FFF2-40B4-BE49-F238E27FC236}">
                      <a16:creationId xmlns:a16="http://schemas.microsoft.com/office/drawing/2014/main" id="{4108A677-7472-48A7-73A3-F8D52D35E0F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6EC4C7-2AFB-1732-5877-4403A27BBBC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1F528532-C388-F051-B5F6-ACA9CEADD51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0BC6FB98-88F7-AAE8-6916-2E95DFC26A58}"/>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D12AE487-C88B-5FCA-77B9-8253BE7CC5E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9328B285-8EA1-C583-9D7D-2D07E285DED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490E335-A628-BB87-80C5-0F4AC8EB425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A33F669E-DD2D-4435-2228-E06119A16B75}"/>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581EC6ED-7333-A2F8-EF3F-7D0AEA219237}"/>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D32CFD25-FEB7-F288-6B3C-563662C8ED5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A00DF954-72A8-8B03-4BA3-DCA82CE34DEB}"/>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F62550F2-43C7-3442-4397-E43BB3C765A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2F89EFA-6A90-C088-8284-EE6C19D0DFC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7B512299-B123-BC05-505F-C91FEEB52F3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7A0DC705-E694-7969-EAEC-4D93C3E839F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58" name="Graphic 8">
                <a:extLst>
                  <a:ext uri="{FF2B5EF4-FFF2-40B4-BE49-F238E27FC236}">
                    <a16:creationId xmlns:a16="http://schemas.microsoft.com/office/drawing/2014/main" id="{521CD0A2-8A98-E233-2240-928F22FD055F}"/>
                  </a:ext>
                </a:extLst>
              </p:cNvPr>
              <p:cNvGrpSpPr/>
              <p:nvPr/>
            </p:nvGrpSpPr>
            <p:grpSpPr>
              <a:xfrm>
                <a:off x="4654410" y="2026462"/>
                <a:ext cx="1538287" cy="492544"/>
                <a:chOff x="4654410" y="2026462"/>
                <a:chExt cx="1538287" cy="492544"/>
              </a:xfrm>
              <a:solidFill>
                <a:srgbClr val="000000"/>
              </a:solidFill>
            </p:grpSpPr>
            <p:sp>
              <p:nvSpPr>
                <p:cNvPr id="59" name="Freeform 58">
                  <a:extLst>
                    <a:ext uri="{FF2B5EF4-FFF2-40B4-BE49-F238E27FC236}">
                      <a16:creationId xmlns:a16="http://schemas.microsoft.com/office/drawing/2014/main" id="{BB963847-C97C-02EF-0942-023DC5E6CD9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1262C14D-FBB4-7DFE-B8CA-0EBE4C227CF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DAA7DF23-CC73-864A-50A9-6879F175A7B4}"/>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D5BB0041-BF56-49A1-B3BE-179DBE65D61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F5A59887-9BAC-9976-0235-E27DBB39EB10}"/>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8A8CE8C3-C479-9317-50DA-EC98ED286B5B}"/>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35E62C-8F33-6114-ACE0-C1BCD7E4D8D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5F5F6809-AACA-AE2B-F118-8F69A1CF184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6CC33C75-98E7-716D-7DEC-6D35FB257AB6}"/>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F9EB42-A01F-CAC2-83C9-2252CA6DCC9D}"/>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0" name="Graphic 8">
              <a:extLst>
                <a:ext uri="{FF2B5EF4-FFF2-40B4-BE49-F238E27FC236}">
                  <a16:creationId xmlns:a16="http://schemas.microsoft.com/office/drawing/2014/main" id="{94C2EAF9-E895-4794-53ED-E52C9BE54184}"/>
                </a:ext>
              </a:extLst>
            </p:cNvPr>
            <p:cNvGrpSpPr/>
            <p:nvPr/>
          </p:nvGrpSpPr>
          <p:grpSpPr>
            <a:xfrm>
              <a:off x="7018515" y="2137905"/>
              <a:ext cx="1947862" cy="701039"/>
              <a:chOff x="7018515" y="2137905"/>
              <a:chExt cx="1947862" cy="701039"/>
            </a:xfrm>
          </p:grpSpPr>
          <p:grpSp>
            <p:nvGrpSpPr>
              <p:cNvPr id="11" name="Graphic 8">
                <a:extLst>
                  <a:ext uri="{FF2B5EF4-FFF2-40B4-BE49-F238E27FC236}">
                    <a16:creationId xmlns:a16="http://schemas.microsoft.com/office/drawing/2014/main" id="{7328AC82-4C0C-F1FB-967A-775C8CC726D0}"/>
                  </a:ext>
                </a:extLst>
              </p:cNvPr>
              <p:cNvGrpSpPr/>
              <p:nvPr/>
            </p:nvGrpSpPr>
            <p:grpSpPr>
              <a:xfrm>
                <a:off x="7799565" y="2298877"/>
                <a:ext cx="356234" cy="369570"/>
                <a:chOff x="7799565" y="2298877"/>
                <a:chExt cx="356234" cy="369570"/>
              </a:xfrm>
              <a:solidFill>
                <a:srgbClr val="231F20"/>
              </a:solidFill>
            </p:grpSpPr>
            <p:sp>
              <p:nvSpPr>
                <p:cNvPr id="51" name="Freeform 50">
                  <a:extLst>
                    <a:ext uri="{FF2B5EF4-FFF2-40B4-BE49-F238E27FC236}">
                      <a16:creationId xmlns:a16="http://schemas.microsoft.com/office/drawing/2014/main" id="{1CC3A56F-ACA2-8941-ACD7-1AC0DB15F0DC}"/>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D7BAE83-3240-D0CC-1747-C242B6C3E273}"/>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B339558-6902-C7DF-F00D-70E39AAA272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B1F0432A-1E97-424B-C325-37843C8669A0}"/>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6A7C6FB-7B72-7CAA-D854-D876715F6789}"/>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D0889AF8-0F10-58AC-C39F-93EDCE5B781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2" name="Freeform 11">
                <a:extLst>
                  <a:ext uri="{FF2B5EF4-FFF2-40B4-BE49-F238E27FC236}">
                    <a16:creationId xmlns:a16="http://schemas.microsoft.com/office/drawing/2014/main" id="{A23EA712-C5F5-065A-C238-3190EAC4E24D}"/>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3" name="Freeform 12">
                <a:extLst>
                  <a:ext uri="{FF2B5EF4-FFF2-40B4-BE49-F238E27FC236}">
                    <a16:creationId xmlns:a16="http://schemas.microsoft.com/office/drawing/2014/main" id="{B19B4DBB-0CA0-94DB-6066-FE76D7702EB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4" name="Freeform 13">
                <a:extLst>
                  <a:ext uri="{FF2B5EF4-FFF2-40B4-BE49-F238E27FC236}">
                    <a16:creationId xmlns:a16="http://schemas.microsoft.com/office/drawing/2014/main" id="{DCB52B2B-7B58-D7C9-5CCF-4AAB82CE31C5}"/>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5" name="Freeform 14">
                <a:extLst>
                  <a:ext uri="{FF2B5EF4-FFF2-40B4-BE49-F238E27FC236}">
                    <a16:creationId xmlns:a16="http://schemas.microsoft.com/office/drawing/2014/main" id="{7D2C8E62-D65B-6877-5D29-155C629B472A}"/>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F615E8DC-93A2-2F2F-9A0C-A14D94B04BA8}"/>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54AA586C-F0F6-1ACB-CFD0-112C7860275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2F3168F-ACB7-1929-A0FE-325B3E35CBA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429F8716-E1DF-7779-5C03-7854EBFFD2F6}"/>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EE2A1E6D-66DE-ACC1-2AD1-85C5358DA40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B208E2C9-9767-9804-F3B4-9276E18323D1}"/>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FAF1776C-EEB9-DA73-D441-67F9BBB06812}"/>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B5EBB6E2-4DB6-079E-3B4B-A218257D895C}"/>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4D323463-FF3C-78DE-2A19-7FB634610B0F}"/>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4A0A031C-1669-EB04-C23F-6419484AB0E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458F86FD-D9BC-CFE6-A3BC-A71F0F22E48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E104061-A8AE-77D8-D465-EBEDE9AD8E8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274ECCC7-81E3-C138-C838-5440200E2308}"/>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DF4D8A7-0C2A-7B27-6FDE-4B6D1E1EAF76}"/>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A47C7485-CF3A-772A-A503-4007BDF852C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32B4A5B5-8244-2D68-2CA2-5A180E3D217F}"/>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FDAC38B6-FF97-F785-66B2-DB621E6DB8E7}"/>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2B0E6B89-A08B-D37D-ED0E-B9A21A84DB0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F63740FC-A145-962D-5EE5-9C6F2E9418EE}"/>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93220899-8062-1B87-37CD-3549F669441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73C0FB2-EA61-EF27-E8E1-EFE3CEDDFE2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5D1458BF-134D-5314-827D-A55E3E486E4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CD3004-5EB7-92C8-D925-9DC9D8F37EF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34534B5-D832-F8BB-7AFA-E421B8DD78D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AA6EA5E0-94A4-0650-4C5A-1B6707175DE6}"/>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4D41849-CC4C-1460-8213-6C0E620EE11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3755FFAA-5DBA-EBA9-CE6C-579D7CB39CFC}"/>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68D3E14A-9187-ACDA-F7A3-25C10F5E1C6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F6A534AC-17FE-344F-81DA-8A4DC9C5EA1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B885027F-13ED-CCC6-4C4A-B96A0092428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C920DD-0303-E477-E919-8ACE6C9789D0}"/>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5AF42DC-DB2A-927E-8F0F-16BADBBC56A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E634E961-6F8A-0EF5-ED71-77392CC18C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CE023983-4E1D-A571-D46B-C99EC833DF49}"/>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405369563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Full Light Image - Quot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B24388A-E89F-1465-CB42-4F8D1E8B7BCE}"/>
              </a:ext>
            </a:extLst>
          </p:cNvPr>
          <p:cNvSpPr/>
          <p:nvPr userDrawn="1"/>
        </p:nvSpPr>
        <p:spPr>
          <a:xfrm>
            <a:off x="0" y="6129338"/>
            <a:ext cx="357632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5">
            <a:extLst>
              <a:ext uri="{FF2B5EF4-FFF2-40B4-BE49-F238E27FC236}">
                <a16:creationId xmlns:a16="http://schemas.microsoft.com/office/drawing/2014/main" id="{874FDD68-78D2-C7AB-AA20-7027143D74C1}"/>
              </a:ext>
            </a:extLst>
          </p:cNvPr>
          <p:cNvSpPr>
            <a:spLocks noGrp="1"/>
          </p:cNvSpPr>
          <p:nvPr>
            <p:ph type="pic" sz="quarter" idx="30"/>
          </p:nvPr>
        </p:nvSpPr>
        <p:spPr>
          <a:xfrm>
            <a:off x="14" y="8"/>
            <a:ext cx="12191987" cy="6857993"/>
          </a:xfrm>
          <a:custGeom>
            <a:avLst/>
            <a:gdLst>
              <a:gd name="connsiteX0" fmla="*/ 2465047 w 12191987"/>
              <a:gd name="connsiteY0" fmla="*/ 6632370 h 6857993"/>
              <a:gd name="connsiteX1" fmla="*/ 2471781 w 12191987"/>
              <a:gd name="connsiteY1" fmla="*/ 6634206 h 6857993"/>
              <a:gd name="connsiteX2" fmla="*/ 2473617 w 12191987"/>
              <a:gd name="connsiteY2" fmla="*/ 6639715 h 6857993"/>
              <a:gd name="connsiteX3" fmla="*/ 2471781 w 12191987"/>
              <a:gd name="connsiteY3" fmla="*/ 6645224 h 6857993"/>
              <a:gd name="connsiteX4" fmla="*/ 2468108 w 12191987"/>
              <a:gd name="connsiteY4" fmla="*/ 6648897 h 6857993"/>
              <a:gd name="connsiteX5" fmla="*/ 2462598 w 12191987"/>
              <a:gd name="connsiteY5" fmla="*/ 6650121 h 6857993"/>
              <a:gd name="connsiteX6" fmla="*/ 2455866 w 12191987"/>
              <a:gd name="connsiteY6" fmla="*/ 6648285 h 6857993"/>
              <a:gd name="connsiteX7" fmla="*/ 2454029 w 12191987"/>
              <a:gd name="connsiteY7" fmla="*/ 6642776 h 6857993"/>
              <a:gd name="connsiteX8" fmla="*/ 2457701 w 12191987"/>
              <a:gd name="connsiteY8" fmla="*/ 6635430 h 6857993"/>
              <a:gd name="connsiteX9" fmla="*/ 2465047 w 12191987"/>
              <a:gd name="connsiteY9" fmla="*/ 6632370 h 6857993"/>
              <a:gd name="connsiteX10" fmla="*/ 2291208 w 12191987"/>
              <a:gd name="connsiteY10" fmla="*/ 6632370 h 6857993"/>
              <a:gd name="connsiteX11" fmla="*/ 2297941 w 12191987"/>
              <a:gd name="connsiteY11" fmla="*/ 6634206 h 6857993"/>
              <a:gd name="connsiteX12" fmla="*/ 2299777 w 12191987"/>
              <a:gd name="connsiteY12" fmla="*/ 6639715 h 6857993"/>
              <a:gd name="connsiteX13" fmla="*/ 2297941 w 12191987"/>
              <a:gd name="connsiteY13" fmla="*/ 6645224 h 6857993"/>
              <a:gd name="connsiteX14" fmla="*/ 2294268 w 12191987"/>
              <a:gd name="connsiteY14" fmla="*/ 6648897 h 6857993"/>
              <a:gd name="connsiteX15" fmla="*/ 2288759 w 12191987"/>
              <a:gd name="connsiteY15" fmla="*/ 6650121 h 6857993"/>
              <a:gd name="connsiteX16" fmla="*/ 2282026 w 12191987"/>
              <a:gd name="connsiteY16" fmla="*/ 6648285 h 6857993"/>
              <a:gd name="connsiteX17" fmla="*/ 2280189 w 12191987"/>
              <a:gd name="connsiteY17" fmla="*/ 6642776 h 6857993"/>
              <a:gd name="connsiteX18" fmla="*/ 2283862 w 12191987"/>
              <a:gd name="connsiteY18" fmla="*/ 6635430 h 6857993"/>
              <a:gd name="connsiteX19" fmla="*/ 2291208 w 12191987"/>
              <a:gd name="connsiteY19" fmla="*/ 6632370 h 6857993"/>
              <a:gd name="connsiteX20" fmla="*/ 3235696 w 12191987"/>
              <a:gd name="connsiteY20" fmla="*/ 6629921 h 6857993"/>
              <a:gd name="connsiteX21" fmla="*/ 3241205 w 12191987"/>
              <a:gd name="connsiteY21" fmla="*/ 6631758 h 6857993"/>
              <a:gd name="connsiteX22" fmla="*/ 3244877 w 12191987"/>
              <a:gd name="connsiteY22" fmla="*/ 6636655 h 6857993"/>
              <a:gd name="connsiteX23" fmla="*/ 3226514 w 12191987"/>
              <a:gd name="connsiteY23" fmla="*/ 6636655 h 6857993"/>
              <a:gd name="connsiteX24" fmla="*/ 3230187 w 12191987"/>
              <a:gd name="connsiteY24" fmla="*/ 6631758 h 6857993"/>
              <a:gd name="connsiteX25" fmla="*/ 3235696 w 12191987"/>
              <a:gd name="connsiteY25" fmla="*/ 6629921 h 6857993"/>
              <a:gd name="connsiteX26" fmla="*/ 3021456 w 12191987"/>
              <a:gd name="connsiteY26" fmla="*/ 6629921 h 6857993"/>
              <a:gd name="connsiteX27" fmla="*/ 3028189 w 12191987"/>
              <a:gd name="connsiteY27" fmla="*/ 6631758 h 6857993"/>
              <a:gd name="connsiteX28" fmla="*/ 3030026 w 12191987"/>
              <a:gd name="connsiteY28" fmla="*/ 6637267 h 6857993"/>
              <a:gd name="connsiteX29" fmla="*/ 3026352 w 12191987"/>
              <a:gd name="connsiteY29" fmla="*/ 6644612 h 6857993"/>
              <a:gd name="connsiteX30" fmla="*/ 3019008 w 12191987"/>
              <a:gd name="connsiteY30" fmla="*/ 6647673 h 6857993"/>
              <a:gd name="connsiteX31" fmla="*/ 3012273 w 12191987"/>
              <a:gd name="connsiteY31" fmla="*/ 6645836 h 6857993"/>
              <a:gd name="connsiteX32" fmla="*/ 3010437 w 12191987"/>
              <a:gd name="connsiteY32" fmla="*/ 6640327 h 6857993"/>
              <a:gd name="connsiteX33" fmla="*/ 3012273 w 12191987"/>
              <a:gd name="connsiteY33" fmla="*/ 6634818 h 6857993"/>
              <a:gd name="connsiteX34" fmla="*/ 3015947 w 12191987"/>
              <a:gd name="connsiteY34" fmla="*/ 6631146 h 6857993"/>
              <a:gd name="connsiteX35" fmla="*/ 3021456 w 12191987"/>
              <a:gd name="connsiteY35" fmla="*/ 6629921 h 6857993"/>
              <a:gd name="connsiteX36" fmla="*/ 2787630 w 12191987"/>
              <a:gd name="connsiteY36" fmla="*/ 6629921 h 6857993"/>
              <a:gd name="connsiteX37" fmla="*/ 2794363 w 12191987"/>
              <a:gd name="connsiteY37" fmla="*/ 6631757 h 6857993"/>
              <a:gd name="connsiteX38" fmla="*/ 2796199 w 12191987"/>
              <a:gd name="connsiteY38" fmla="*/ 6637266 h 6857993"/>
              <a:gd name="connsiteX39" fmla="*/ 2793139 w 12191987"/>
              <a:gd name="connsiteY39" fmla="*/ 6644612 h 6857993"/>
              <a:gd name="connsiteX40" fmla="*/ 2784569 w 12191987"/>
              <a:gd name="connsiteY40" fmla="*/ 6648285 h 6857993"/>
              <a:gd name="connsiteX41" fmla="*/ 2779060 w 12191987"/>
              <a:gd name="connsiteY41" fmla="*/ 6646448 h 6857993"/>
              <a:gd name="connsiteX42" fmla="*/ 2777224 w 12191987"/>
              <a:gd name="connsiteY42" fmla="*/ 6640939 h 6857993"/>
              <a:gd name="connsiteX43" fmla="*/ 2780284 w 12191987"/>
              <a:gd name="connsiteY43" fmla="*/ 6633594 h 6857993"/>
              <a:gd name="connsiteX44" fmla="*/ 2787630 w 12191987"/>
              <a:gd name="connsiteY44" fmla="*/ 6629921 h 6857993"/>
              <a:gd name="connsiteX45" fmla="*/ 2722746 w 12191987"/>
              <a:gd name="connsiteY45" fmla="*/ 6629921 h 6857993"/>
              <a:gd name="connsiteX46" fmla="*/ 2728866 w 12191987"/>
              <a:gd name="connsiteY46" fmla="*/ 6631758 h 6857993"/>
              <a:gd name="connsiteX47" fmla="*/ 2730703 w 12191987"/>
              <a:gd name="connsiteY47" fmla="*/ 6637267 h 6857993"/>
              <a:gd name="connsiteX48" fmla="*/ 2727642 w 12191987"/>
              <a:gd name="connsiteY48" fmla="*/ 6644612 h 6857993"/>
              <a:gd name="connsiteX49" fmla="*/ 2720297 w 12191987"/>
              <a:gd name="connsiteY49" fmla="*/ 6647673 h 6857993"/>
              <a:gd name="connsiteX50" fmla="*/ 2713564 w 12191987"/>
              <a:gd name="connsiteY50" fmla="*/ 6645836 h 6857993"/>
              <a:gd name="connsiteX51" fmla="*/ 2711727 w 12191987"/>
              <a:gd name="connsiteY51" fmla="*/ 6640327 h 6857993"/>
              <a:gd name="connsiteX52" fmla="*/ 2713564 w 12191987"/>
              <a:gd name="connsiteY52" fmla="*/ 6634818 h 6857993"/>
              <a:gd name="connsiteX53" fmla="*/ 2717236 w 12191987"/>
              <a:gd name="connsiteY53" fmla="*/ 6631146 h 6857993"/>
              <a:gd name="connsiteX54" fmla="*/ 2722746 w 12191987"/>
              <a:gd name="connsiteY54" fmla="*/ 6629921 h 6857993"/>
              <a:gd name="connsiteX55" fmla="*/ 2633377 w 12191987"/>
              <a:gd name="connsiteY55" fmla="*/ 6629921 h 6857993"/>
              <a:gd name="connsiteX56" fmla="*/ 2640110 w 12191987"/>
              <a:gd name="connsiteY56" fmla="*/ 6631757 h 6857993"/>
              <a:gd name="connsiteX57" fmla="*/ 2641946 w 12191987"/>
              <a:gd name="connsiteY57" fmla="*/ 6637266 h 6857993"/>
              <a:gd name="connsiteX58" fmla="*/ 2638887 w 12191987"/>
              <a:gd name="connsiteY58" fmla="*/ 6644612 h 6857993"/>
              <a:gd name="connsiteX59" fmla="*/ 2630316 w 12191987"/>
              <a:gd name="connsiteY59" fmla="*/ 6648285 h 6857993"/>
              <a:gd name="connsiteX60" fmla="*/ 2624808 w 12191987"/>
              <a:gd name="connsiteY60" fmla="*/ 6646448 h 6857993"/>
              <a:gd name="connsiteX61" fmla="*/ 2622972 w 12191987"/>
              <a:gd name="connsiteY61" fmla="*/ 6640939 h 6857993"/>
              <a:gd name="connsiteX62" fmla="*/ 2626031 w 12191987"/>
              <a:gd name="connsiteY62" fmla="*/ 6633594 h 6857993"/>
              <a:gd name="connsiteX63" fmla="*/ 2633377 w 12191987"/>
              <a:gd name="connsiteY63" fmla="*/ 6629921 h 6857993"/>
              <a:gd name="connsiteX64" fmla="*/ 2376291 w 12191987"/>
              <a:gd name="connsiteY64" fmla="*/ 6629921 h 6857993"/>
              <a:gd name="connsiteX65" fmla="*/ 2383024 w 12191987"/>
              <a:gd name="connsiteY65" fmla="*/ 6631757 h 6857993"/>
              <a:gd name="connsiteX66" fmla="*/ 2384860 w 12191987"/>
              <a:gd name="connsiteY66" fmla="*/ 6637266 h 6857993"/>
              <a:gd name="connsiteX67" fmla="*/ 2381800 w 12191987"/>
              <a:gd name="connsiteY67" fmla="*/ 6644612 h 6857993"/>
              <a:gd name="connsiteX68" fmla="*/ 2373230 w 12191987"/>
              <a:gd name="connsiteY68" fmla="*/ 6648285 h 6857993"/>
              <a:gd name="connsiteX69" fmla="*/ 2367721 w 12191987"/>
              <a:gd name="connsiteY69" fmla="*/ 6646448 h 6857993"/>
              <a:gd name="connsiteX70" fmla="*/ 2365885 w 12191987"/>
              <a:gd name="connsiteY70" fmla="*/ 6640939 h 6857993"/>
              <a:gd name="connsiteX71" fmla="*/ 2368945 w 12191987"/>
              <a:gd name="connsiteY71" fmla="*/ 6633594 h 6857993"/>
              <a:gd name="connsiteX72" fmla="*/ 2376291 w 12191987"/>
              <a:gd name="connsiteY72" fmla="*/ 6629921 h 6857993"/>
              <a:gd name="connsiteX73" fmla="*/ 2179191 w 12191987"/>
              <a:gd name="connsiteY73" fmla="*/ 6629921 h 6857993"/>
              <a:gd name="connsiteX74" fmla="*/ 2184700 w 12191987"/>
              <a:gd name="connsiteY74" fmla="*/ 6631758 h 6857993"/>
              <a:gd name="connsiteX75" fmla="*/ 2188372 w 12191987"/>
              <a:gd name="connsiteY75" fmla="*/ 6636655 h 6857993"/>
              <a:gd name="connsiteX76" fmla="*/ 2170009 w 12191987"/>
              <a:gd name="connsiteY76" fmla="*/ 6636655 h 6857993"/>
              <a:gd name="connsiteX77" fmla="*/ 2173682 w 12191987"/>
              <a:gd name="connsiteY77" fmla="*/ 6631758 h 6857993"/>
              <a:gd name="connsiteX78" fmla="*/ 2179191 w 12191987"/>
              <a:gd name="connsiteY78" fmla="*/ 6629921 h 6857993"/>
              <a:gd name="connsiteX79" fmla="*/ 1345493 w 12191987"/>
              <a:gd name="connsiteY79" fmla="*/ 6629309 h 6857993"/>
              <a:gd name="connsiteX80" fmla="*/ 1345493 w 12191987"/>
              <a:gd name="connsiteY80" fmla="*/ 6633594 h 6857993"/>
              <a:gd name="connsiteX81" fmla="*/ 1333250 w 12191987"/>
              <a:gd name="connsiteY81" fmla="*/ 6644612 h 6857993"/>
              <a:gd name="connsiteX82" fmla="*/ 1324068 w 12191987"/>
              <a:gd name="connsiteY82" fmla="*/ 6637267 h 6857993"/>
              <a:gd name="connsiteX83" fmla="*/ 1333250 w 12191987"/>
              <a:gd name="connsiteY83" fmla="*/ 6630533 h 6857993"/>
              <a:gd name="connsiteX84" fmla="*/ 1339984 w 12191987"/>
              <a:gd name="connsiteY84" fmla="*/ 6630533 h 6857993"/>
              <a:gd name="connsiteX85" fmla="*/ 1345493 w 12191987"/>
              <a:gd name="connsiteY85" fmla="*/ 6629309 h 6857993"/>
              <a:gd name="connsiteX86" fmla="*/ 1120236 w 12191987"/>
              <a:gd name="connsiteY86" fmla="*/ 6629309 h 6857993"/>
              <a:gd name="connsiteX87" fmla="*/ 1120236 w 12191987"/>
              <a:gd name="connsiteY87" fmla="*/ 6633594 h 6857993"/>
              <a:gd name="connsiteX88" fmla="*/ 1107993 w 12191987"/>
              <a:gd name="connsiteY88" fmla="*/ 6644612 h 6857993"/>
              <a:gd name="connsiteX89" fmla="*/ 1098812 w 12191987"/>
              <a:gd name="connsiteY89" fmla="*/ 6637267 h 6857993"/>
              <a:gd name="connsiteX90" fmla="*/ 1107993 w 12191987"/>
              <a:gd name="connsiteY90" fmla="*/ 6630533 h 6857993"/>
              <a:gd name="connsiteX91" fmla="*/ 1114727 w 12191987"/>
              <a:gd name="connsiteY91" fmla="*/ 6630533 h 6857993"/>
              <a:gd name="connsiteX92" fmla="*/ 1120236 w 12191987"/>
              <a:gd name="connsiteY92" fmla="*/ 6629309 h 6857993"/>
              <a:gd name="connsiteX93" fmla="*/ 667885 w 12191987"/>
              <a:gd name="connsiteY93" fmla="*/ 6626249 h 6857993"/>
              <a:gd name="connsiteX94" fmla="*/ 667885 w 12191987"/>
              <a:gd name="connsiteY94" fmla="*/ 6634819 h 6857993"/>
              <a:gd name="connsiteX95" fmla="*/ 649522 w 12191987"/>
              <a:gd name="connsiteY95" fmla="*/ 6651346 h 6857993"/>
              <a:gd name="connsiteX96" fmla="*/ 634831 w 12191987"/>
              <a:gd name="connsiteY96" fmla="*/ 6639716 h 6857993"/>
              <a:gd name="connsiteX97" fmla="*/ 648297 w 12191987"/>
              <a:gd name="connsiteY97" fmla="*/ 6628698 h 6857993"/>
              <a:gd name="connsiteX98" fmla="*/ 659928 w 12191987"/>
              <a:gd name="connsiteY98" fmla="*/ 6628698 h 6857993"/>
              <a:gd name="connsiteX99" fmla="*/ 667885 w 12191987"/>
              <a:gd name="connsiteY99" fmla="*/ 6626249 h 6857993"/>
              <a:gd name="connsiteX100" fmla="*/ 3263852 w 12191987"/>
              <a:gd name="connsiteY100" fmla="*/ 6623800 h 6857993"/>
              <a:gd name="connsiteX101" fmla="*/ 3256507 w 12191987"/>
              <a:gd name="connsiteY101" fmla="*/ 6657466 h 6857993"/>
              <a:gd name="connsiteX102" fmla="*/ 3266300 w 12191987"/>
              <a:gd name="connsiteY102" fmla="*/ 6657466 h 6857993"/>
              <a:gd name="connsiteX103" fmla="*/ 3268136 w 12191987"/>
              <a:gd name="connsiteY103" fmla="*/ 6645224 h 6857993"/>
              <a:gd name="connsiteX104" fmla="*/ 3271198 w 12191987"/>
              <a:gd name="connsiteY104" fmla="*/ 6634818 h 6857993"/>
              <a:gd name="connsiteX105" fmla="*/ 3276095 w 12191987"/>
              <a:gd name="connsiteY105" fmla="*/ 6631757 h 6857993"/>
              <a:gd name="connsiteX106" fmla="*/ 3277319 w 12191987"/>
              <a:gd name="connsiteY106" fmla="*/ 6631757 h 6857993"/>
              <a:gd name="connsiteX107" fmla="*/ 3280379 w 12191987"/>
              <a:gd name="connsiteY107" fmla="*/ 6625024 h 6857993"/>
              <a:gd name="connsiteX108" fmla="*/ 3278543 w 12191987"/>
              <a:gd name="connsiteY108" fmla="*/ 6623800 h 6857993"/>
              <a:gd name="connsiteX109" fmla="*/ 3269974 w 12191987"/>
              <a:gd name="connsiteY109" fmla="*/ 6628697 h 6857993"/>
              <a:gd name="connsiteX110" fmla="*/ 3271198 w 12191987"/>
              <a:gd name="connsiteY110" fmla="*/ 6623800 h 6857993"/>
              <a:gd name="connsiteX111" fmla="*/ 3072262 w 12191987"/>
              <a:gd name="connsiteY111" fmla="*/ 6623800 h 6857993"/>
              <a:gd name="connsiteX112" fmla="*/ 3067364 w 12191987"/>
              <a:gd name="connsiteY112" fmla="*/ 6656242 h 6857993"/>
              <a:gd name="connsiteX113" fmla="*/ 3075935 w 12191987"/>
              <a:gd name="connsiteY113" fmla="*/ 6656242 h 6857993"/>
              <a:gd name="connsiteX114" fmla="*/ 3080831 w 12191987"/>
              <a:gd name="connsiteY114" fmla="*/ 6623800 h 6857993"/>
              <a:gd name="connsiteX115" fmla="*/ 3049001 w 12191987"/>
              <a:gd name="connsiteY115" fmla="*/ 6623800 h 6857993"/>
              <a:gd name="connsiteX116" fmla="*/ 3042879 w 12191987"/>
              <a:gd name="connsiteY116" fmla="*/ 6657466 h 6857993"/>
              <a:gd name="connsiteX117" fmla="*/ 3051450 w 12191987"/>
              <a:gd name="connsiteY117" fmla="*/ 6657466 h 6857993"/>
              <a:gd name="connsiteX118" fmla="*/ 3053286 w 12191987"/>
              <a:gd name="connsiteY118" fmla="*/ 6645224 h 6857993"/>
              <a:gd name="connsiteX119" fmla="*/ 3056347 w 12191987"/>
              <a:gd name="connsiteY119" fmla="*/ 6634818 h 6857993"/>
              <a:gd name="connsiteX120" fmla="*/ 3061243 w 12191987"/>
              <a:gd name="connsiteY120" fmla="*/ 6631757 h 6857993"/>
              <a:gd name="connsiteX121" fmla="*/ 3062467 w 12191987"/>
              <a:gd name="connsiteY121" fmla="*/ 6631757 h 6857993"/>
              <a:gd name="connsiteX122" fmla="*/ 3065528 w 12191987"/>
              <a:gd name="connsiteY122" fmla="*/ 6625024 h 6857993"/>
              <a:gd name="connsiteX123" fmla="*/ 3063692 w 12191987"/>
              <a:gd name="connsiteY123" fmla="*/ 6623800 h 6857993"/>
              <a:gd name="connsiteX124" fmla="*/ 3055121 w 12191987"/>
              <a:gd name="connsiteY124" fmla="*/ 6628697 h 6857993"/>
              <a:gd name="connsiteX125" fmla="*/ 3056347 w 12191987"/>
              <a:gd name="connsiteY125" fmla="*/ 6623800 h 6857993"/>
              <a:gd name="connsiteX126" fmla="*/ 2985342 w 12191987"/>
              <a:gd name="connsiteY126" fmla="*/ 6623800 h 6857993"/>
              <a:gd name="connsiteX127" fmla="*/ 2980445 w 12191987"/>
              <a:gd name="connsiteY127" fmla="*/ 6656242 h 6857993"/>
              <a:gd name="connsiteX128" fmla="*/ 2989015 w 12191987"/>
              <a:gd name="connsiteY128" fmla="*/ 6656242 h 6857993"/>
              <a:gd name="connsiteX129" fmla="*/ 2993912 w 12191987"/>
              <a:gd name="connsiteY129" fmla="*/ 6623800 h 6857993"/>
              <a:gd name="connsiteX130" fmla="*/ 2891689 w 12191987"/>
              <a:gd name="connsiteY130" fmla="*/ 6623800 h 6857993"/>
              <a:gd name="connsiteX131" fmla="*/ 2903320 w 12191987"/>
              <a:gd name="connsiteY131" fmla="*/ 6639715 h 6857993"/>
              <a:gd name="connsiteX132" fmla="*/ 2889852 w 12191987"/>
              <a:gd name="connsiteY132" fmla="*/ 6655630 h 6857993"/>
              <a:gd name="connsiteX133" fmla="*/ 2900259 w 12191987"/>
              <a:gd name="connsiteY133" fmla="*/ 6655630 h 6857993"/>
              <a:gd name="connsiteX134" fmla="*/ 2907604 w 12191987"/>
              <a:gd name="connsiteY134" fmla="*/ 6645836 h 6857993"/>
              <a:gd name="connsiteX135" fmla="*/ 2914338 w 12191987"/>
              <a:gd name="connsiteY135" fmla="*/ 6655630 h 6857993"/>
              <a:gd name="connsiteX136" fmla="*/ 2924131 w 12191987"/>
              <a:gd name="connsiteY136" fmla="*/ 6655630 h 6857993"/>
              <a:gd name="connsiteX137" fmla="*/ 2912500 w 12191987"/>
              <a:gd name="connsiteY137" fmla="*/ 6639715 h 6857993"/>
              <a:gd name="connsiteX138" fmla="*/ 2924744 w 12191987"/>
              <a:gd name="connsiteY138" fmla="*/ 6623800 h 6857993"/>
              <a:gd name="connsiteX139" fmla="*/ 2914338 w 12191987"/>
              <a:gd name="connsiteY139" fmla="*/ 6623800 h 6857993"/>
              <a:gd name="connsiteX140" fmla="*/ 2906992 w 12191987"/>
              <a:gd name="connsiteY140" fmla="*/ 6633594 h 6857993"/>
              <a:gd name="connsiteX141" fmla="*/ 2901483 w 12191987"/>
              <a:gd name="connsiteY141" fmla="*/ 6623800 h 6857993"/>
              <a:gd name="connsiteX142" fmla="*/ 2788854 w 12191987"/>
              <a:gd name="connsiteY142" fmla="*/ 6623800 h 6857993"/>
              <a:gd name="connsiteX143" fmla="*/ 2773551 w 12191987"/>
              <a:gd name="connsiteY143" fmla="*/ 6628697 h 6857993"/>
              <a:gd name="connsiteX144" fmla="*/ 2768042 w 12191987"/>
              <a:gd name="connsiteY144" fmla="*/ 6642163 h 6857993"/>
              <a:gd name="connsiteX145" fmla="*/ 2772939 w 12191987"/>
              <a:gd name="connsiteY145" fmla="*/ 6652569 h 6857993"/>
              <a:gd name="connsiteX146" fmla="*/ 2785181 w 12191987"/>
              <a:gd name="connsiteY146" fmla="*/ 6656242 h 6857993"/>
              <a:gd name="connsiteX147" fmla="*/ 2799260 w 12191987"/>
              <a:gd name="connsiteY147" fmla="*/ 6650733 h 6857993"/>
              <a:gd name="connsiteX148" fmla="*/ 2804769 w 12191987"/>
              <a:gd name="connsiteY148" fmla="*/ 6638491 h 6857993"/>
              <a:gd name="connsiteX149" fmla="*/ 2802932 w 12191987"/>
              <a:gd name="connsiteY149" fmla="*/ 6631145 h 6857993"/>
              <a:gd name="connsiteX150" fmla="*/ 2797423 w 12191987"/>
              <a:gd name="connsiteY150" fmla="*/ 6625636 h 6857993"/>
              <a:gd name="connsiteX151" fmla="*/ 2788854 w 12191987"/>
              <a:gd name="connsiteY151" fmla="*/ 6623800 h 6857993"/>
              <a:gd name="connsiteX152" fmla="*/ 2633989 w 12191987"/>
              <a:gd name="connsiteY152" fmla="*/ 6623800 h 6857993"/>
              <a:gd name="connsiteX153" fmla="*/ 2618687 w 12191987"/>
              <a:gd name="connsiteY153" fmla="*/ 6628697 h 6857993"/>
              <a:gd name="connsiteX154" fmla="*/ 2613178 w 12191987"/>
              <a:gd name="connsiteY154" fmla="*/ 6642163 h 6857993"/>
              <a:gd name="connsiteX155" fmla="*/ 2618074 w 12191987"/>
              <a:gd name="connsiteY155" fmla="*/ 6652569 h 6857993"/>
              <a:gd name="connsiteX156" fmla="*/ 2630316 w 12191987"/>
              <a:gd name="connsiteY156" fmla="*/ 6656242 h 6857993"/>
              <a:gd name="connsiteX157" fmla="*/ 2644396 w 12191987"/>
              <a:gd name="connsiteY157" fmla="*/ 6650733 h 6857993"/>
              <a:gd name="connsiteX158" fmla="*/ 2649904 w 12191987"/>
              <a:gd name="connsiteY158" fmla="*/ 6638491 h 6857993"/>
              <a:gd name="connsiteX159" fmla="*/ 2648068 w 12191987"/>
              <a:gd name="connsiteY159" fmla="*/ 6631145 h 6857993"/>
              <a:gd name="connsiteX160" fmla="*/ 2642560 w 12191987"/>
              <a:gd name="connsiteY160" fmla="*/ 6625636 h 6857993"/>
              <a:gd name="connsiteX161" fmla="*/ 2633989 w 12191987"/>
              <a:gd name="connsiteY161" fmla="*/ 6623800 h 6857993"/>
              <a:gd name="connsiteX162" fmla="*/ 2591142 w 12191987"/>
              <a:gd name="connsiteY162" fmla="*/ 6623800 h 6857993"/>
              <a:gd name="connsiteX163" fmla="*/ 2585021 w 12191987"/>
              <a:gd name="connsiteY163" fmla="*/ 6657466 h 6857993"/>
              <a:gd name="connsiteX164" fmla="*/ 2593591 w 12191987"/>
              <a:gd name="connsiteY164" fmla="*/ 6657466 h 6857993"/>
              <a:gd name="connsiteX165" fmla="*/ 2595427 w 12191987"/>
              <a:gd name="connsiteY165" fmla="*/ 6645224 h 6857993"/>
              <a:gd name="connsiteX166" fmla="*/ 2598487 w 12191987"/>
              <a:gd name="connsiteY166" fmla="*/ 6634818 h 6857993"/>
              <a:gd name="connsiteX167" fmla="*/ 2603384 w 12191987"/>
              <a:gd name="connsiteY167" fmla="*/ 6631757 h 6857993"/>
              <a:gd name="connsiteX168" fmla="*/ 2604609 w 12191987"/>
              <a:gd name="connsiteY168" fmla="*/ 6631757 h 6857993"/>
              <a:gd name="connsiteX169" fmla="*/ 2607669 w 12191987"/>
              <a:gd name="connsiteY169" fmla="*/ 6625024 h 6857993"/>
              <a:gd name="connsiteX170" fmla="*/ 2605833 w 12191987"/>
              <a:gd name="connsiteY170" fmla="*/ 6623800 h 6857993"/>
              <a:gd name="connsiteX171" fmla="*/ 2597263 w 12191987"/>
              <a:gd name="connsiteY171" fmla="*/ 6628697 h 6857993"/>
              <a:gd name="connsiteX172" fmla="*/ 2598487 w 12191987"/>
              <a:gd name="connsiteY172" fmla="*/ 6623800 h 6857993"/>
              <a:gd name="connsiteX173" fmla="*/ 2406896 w 12191987"/>
              <a:gd name="connsiteY173" fmla="*/ 6623800 h 6857993"/>
              <a:gd name="connsiteX174" fmla="*/ 2400775 w 12191987"/>
              <a:gd name="connsiteY174" fmla="*/ 6658691 h 6857993"/>
              <a:gd name="connsiteX175" fmla="*/ 2409345 w 12191987"/>
              <a:gd name="connsiteY175" fmla="*/ 6658691 h 6857993"/>
              <a:gd name="connsiteX176" fmla="*/ 2411181 w 12191987"/>
              <a:gd name="connsiteY176" fmla="*/ 6647060 h 6857993"/>
              <a:gd name="connsiteX177" fmla="*/ 2413017 w 12191987"/>
              <a:gd name="connsiteY177" fmla="*/ 6637266 h 6857993"/>
              <a:gd name="connsiteX178" fmla="*/ 2416690 w 12191987"/>
              <a:gd name="connsiteY178" fmla="*/ 6633594 h 6857993"/>
              <a:gd name="connsiteX179" fmla="*/ 2421587 w 12191987"/>
              <a:gd name="connsiteY179" fmla="*/ 6632370 h 6857993"/>
              <a:gd name="connsiteX180" fmla="*/ 2425260 w 12191987"/>
              <a:gd name="connsiteY180" fmla="*/ 6633594 h 6857993"/>
              <a:gd name="connsiteX181" fmla="*/ 2426484 w 12191987"/>
              <a:gd name="connsiteY181" fmla="*/ 6636654 h 6857993"/>
              <a:gd name="connsiteX182" fmla="*/ 2426484 w 12191987"/>
              <a:gd name="connsiteY182" fmla="*/ 6640327 h 6857993"/>
              <a:gd name="connsiteX183" fmla="*/ 2423423 w 12191987"/>
              <a:gd name="connsiteY183" fmla="*/ 6657466 h 6857993"/>
              <a:gd name="connsiteX184" fmla="*/ 2431993 w 12191987"/>
              <a:gd name="connsiteY184" fmla="*/ 6657466 h 6857993"/>
              <a:gd name="connsiteX185" fmla="*/ 2435053 w 12191987"/>
              <a:gd name="connsiteY185" fmla="*/ 6639103 h 6857993"/>
              <a:gd name="connsiteX186" fmla="*/ 2436278 w 12191987"/>
              <a:gd name="connsiteY186" fmla="*/ 6633594 h 6857993"/>
              <a:gd name="connsiteX187" fmla="*/ 2433217 w 12191987"/>
              <a:gd name="connsiteY187" fmla="*/ 6626861 h 6857993"/>
              <a:gd name="connsiteX188" fmla="*/ 2425872 w 12191987"/>
              <a:gd name="connsiteY188" fmla="*/ 6623800 h 6857993"/>
              <a:gd name="connsiteX189" fmla="*/ 2415466 w 12191987"/>
              <a:gd name="connsiteY189" fmla="*/ 6627473 h 6857993"/>
              <a:gd name="connsiteX190" fmla="*/ 2415466 w 12191987"/>
              <a:gd name="connsiteY190" fmla="*/ 6623800 h 6857993"/>
              <a:gd name="connsiteX191" fmla="*/ 2376291 w 12191987"/>
              <a:gd name="connsiteY191" fmla="*/ 6623800 h 6857993"/>
              <a:gd name="connsiteX192" fmla="*/ 2360988 w 12191987"/>
              <a:gd name="connsiteY192" fmla="*/ 6628697 h 6857993"/>
              <a:gd name="connsiteX193" fmla="*/ 2355479 w 12191987"/>
              <a:gd name="connsiteY193" fmla="*/ 6642163 h 6857993"/>
              <a:gd name="connsiteX194" fmla="*/ 2360376 w 12191987"/>
              <a:gd name="connsiteY194" fmla="*/ 6652569 h 6857993"/>
              <a:gd name="connsiteX195" fmla="*/ 2372618 w 12191987"/>
              <a:gd name="connsiteY195" fmla="*/ 6656242 h 6857993"/>
              <a:gd name="connsiteX196" fmla="*/ 2386697 w 12191987"/>
              <a:gd name="connsiteY196" fmla="*/ 6650733 h 6857993"/>
              <a:gd name="connsiteX197" fmla="*/ 2392206 w 12191987"/>
              <a:gd name="connsiteY197" fmla="*/ 6638491 h 6857993"/>
              <a:gd name="connsiteX198" fmla="*/ 2390369 w 12191987"/>
              <a:gd name="connsiteY198" fmla="*/ 6631145 h 6857993"/>
              <a:gd name="connsiteX199" fmla="*/ 2384860 w 12191987"/>
              <a:gd name="connsiteY199" fmla="*/ 6625636 h 6857993"/>
              <a:gd name="connsiteX200" fmla="*/ 2376291 w 12191987"/>
              <a:gd name="connsiteY200" fmla="*/ 6623800 h 6857993"/>
              <a:gd name="connsiteX201" fmla="*/ 2343237 w 12191987"/>
              <a:gd name="connsiteY201" fmla="*/ 6623800 h 6857993"/>
              <a:gd name="connsiteX202" fmla="*/ 2338340 w 12191987"/>
              <a:gd name="connsiteY202" fmla="*/ 6656242 h 6857993"/>
              <a:gd name="connsiteX203" fmla="*/ 2346910 w 12191987"/>
              <a:gd name="connsiteY203" fmla="*/ 6656242 h 6857993"/>
              <a:gd name="connsiteX204" fmla="*/ 2351807 w 12191987"/>
              <a:gd name="connsiteY204" fmla="*/ 6623800 h 6857993"/>
              <a:gd name="connsiteX205" fmla="*/ 2233669 w 12191987"/>
              <a:gd name="connsiteY205" fmla="*/ 6623800 h 6857993"/>
              <a:gd name="connsiteX206" fmla="*/ 2227548 w 12191987"/>
              <a:gd name="connsiteY206" fmla="*/ 6658691 h 6857993"/>
              <a:gd name="connsiteX207" fmla="*/ 2236118 w 12191987"/>
              <a:gd name="connsiteY207" fmla="*/ 6658691 h 6857993"/>
              <a:gd name="connsiteX208" fmla="*/ 2237954 w 12191987"/>
              <a:gd name="connsiteY208" fmla="*/ 6647060 h 6857993"/>
              <a:gd name="connsiteX209" fmla="*/ 2239790 w 12191987"/>
              <a:gd name="connsiteY209" fmla="*/ 6637266 h 6857993"/>
              <a:gd name="connsiteX210" fmla="*/ 2243463 w 12191987"/>
              <a:gd name="connsiteY210" fmla="*/ 6633594 h 6857993"/>
              <a:gd name="connsiteX211" fmla="*/ 2248360 w 12191987"/>
              <a:gd name="connsiteY211" fmla="*/ 6632370 h 6857993"/>
              <a:gd name="connsiteX212" fmla="*/ 2252033 w 12191987"/>
              <a:gd name="connsiteY212" fmla="*/ 6633594 h 6857993"/>
              <a:gd name="connsiteX213" fmla="*/ 2253257 w 12191987"/>
              <a:gd name="connsiteY213" fmla="*/ 6636654 h 6857993"/>
              <a:gd name="connsiteX214" fmla="*/ 2253257 w 12191987"/>
              <a:gd name="connsiteY214" fmla="*/ 6640327 h 6857993"/>
              <a:gd name="connsiteX215" fmla="*/ 2250196 w 12191987"/>
              <a:gd name="connsiteY215" fmla="*/ 6657466 h 6857993"/>
              <a:gd name="connsiteX216" fmla="*/ 2258766 w 12191987"/>
              <a:gd name="connsiteY216" fmla="*/ 6657466 h 6857993"/>
              <a:gd name="connsiteX217" fmla="*/ 2261826 w 12191987"/>
              <a:gd name="connsiteY217" fmla="*/ 6639103 h 6857993"/>
              <a:gd name="connsiteX218" fmla="*/ 2263051 w 12191987"/>
              <a:gd name="connsiteY218" fmla="*/ 6633594 h 6857993"/>
              <a:gd name="connsiteX219" fmla="*/ 2259990 w 12191987"/>
              <a:gd name="connsiteY219" fmla="*/ 6626861 h 6857993"/>
              <a:gd name="connsiteX220" fmla="*/ 2252645 w 12191987"/>
              <a:gd name="connsiteY220" fmla="*/ 6623800 h 6857993"/>
              <a:gd name="connsiteX221" fmla="*/ 2242239 w 12191987"/>
              <a:gd name="connsiteY221" fmla="*/ 6627473 h 6857993"/>
              <a:gd name="connsiteX222" fmla="*/ 2242239 w 12191987"/>
              <a:gd name="connsiteY222" fmla="*/ 6623800 h 6857993"/>
              <a:gd name="connsiteX223" fmla="*/ 2206735 w 12191987"/>
              <a:gd name="connsiteY223" fmla="*/ 6623800 h 6857993"/>
              <a:gd name="connsiteX224" fmla="*/ 2201839 w 12191987"/>
              <a:gd name="connsiteY224" fmla="*/ 6657466 h 6857993"/>
              <a:gd name="connsiteX225" fmla="*/ 2209184 w 12191987"/>
              <a:gd name="connsiteY225" fmla="*/ 6657466 h 6857993"/>
              <a:gd name="connsiteX226" fmla="*/ 2211021 w 12191987"/>
              <a:gd name="connsiteY226" fmla="*/ 6645224 h 6857993"/>
              <a:gd name="connsiteX227" fmla="*/ 2214081 w 12191987"/>
              <a:gd name="connsiteY227" fmla="*/ 6634818 h 6857993"/>
              <a:gd name="connsiteX228" fmla="*/ 2218978 w 12191987"/>
              <a:gd name="connsiteY228" fmla="*/ 6631757 h 6857993"/>
              <a:gd name="connsiteX229" fmla="*/ 2220202 w 12191987"/>
              <a:gd name="connsiteY229" fmla="*/ 6631757 h 6857993"/>
              <a:gd name="connsiteX230" fmla="*/ 2223263 w 12191987"/>
              <a:gd name="connsiteY230" fmla="*/ 6625024 h 6857993"/>
              <a:gd name="connsiteX231" fmla="*/ 2221427 w 12191987"/>
              <a:gd name="connsiteY231" fmla="*/ 6623800 h 6857993"/>
              <a:gd name="connsiteX232" fmla="*/ 2212857 w 12191987"/>
              <a:gd name="connsiteY232" fmla="*/ 6628697 h 6857993"/>
              <a:gd name="connsiteX233" fmla="*/ 2214081 w 12191987"/>
              <a:gd name="connsiteY233" fmla="*/ 6623800 h 6857993"/>
              <a:gd name="connsiteX234" fmla="*/ 2099005 w 12191987"/>
              <a:gd name="connsiteY234" fmla="*/ 6623800 h 6857993"/>
              <a:gd name="connsiteX235" fmla="*/ 2092882 w 12191987"/>
              <a:gd name="connsiteY235" fmla="*/ 6658691 h 6857993"/>
              <a:gd name="connsiteX236" fmla="*/ 2101453 w 12191987"/>
              <a:gd name="connsiteY236" fmla="*/ 6658691 h 6857993"/>
              <a:gd name="connsiteX237" fmla="*/ 2103290 w 12191987"/>
              <a:gd name="connsiteY237" fmla="*/ 6647060 h 6857993"/>
              <a:gd name="connsiteX238" fmla="*/ 2105126 w 12191987"/>
              <a:gd name="connsiteY238" fmla="*/ 6637266 h 6857993"/>
              <a:gd name="connsiteX239" fmla="*/ 2108799 w 12191987"/>
              <a:gd name="connsiteY239" fmla="*/ 6633594 h 6857993"/>
              <a:gd name="connsiteX240" fmla="*/ 2113696 w 12191987"/>
              <a:gd name="connsiteY240" fmla="*/ 6632370 h 6857993"/>
              <a:gd name="connsiteX241" fmla="*/ 2117368 w 12191987"/>
              <a:gd name="connsiteY241" fmla="*/ 6633594 h 6857993"/>
              <a:gd name="connsiteX242" fmla="*/ 2118593 w 12191987"/>
              <a:gd name="connsiteY242" fmla="*/ 6636654 h 6857993"/>
              <a:gd name="connsiteX243" fmla="*/ 2118593 w 12191987"/>
              <a:gd name="connsiteY243" fmla="*/ 6640327 h 6857993"/>
              <a:gd name="connsiteX244" fmla="*/ 2115531 w 12191987"/>
              <a:gd name="connsiteY244" fmla="*/ 6657466 h 6857993"/>
              <a:gd name="connsiteX245" fmla="*/ 2124101 w 12191987"/>
              <a:gd name="connsiteY245" fmla="*/ 6657466 h 6857993"/>
              <a:gd name="connsiteX246" fmla="*/ 2127160 w 12191987"/>
              <a:gd name="connsiteY246" fmla="*/ 6639103 h 6857993"/>
              <a:gd name="connsiteX247" fmla="*/ 2128387 w 12191987"/>
              <a:gd name="connsiteY247" fmla="*/ 6633594 h 6857993"/>
              <a:gd name="connsiteX248" fmla="*/ 2125326 w 12191987"/>
              <a:gd name="connsiteY248" fmla="*/ 6626861 h 6857993"/>
              <a:gd name="connsiteX249" fmla="*/ 2117981 w 12191987"/>
              <a:gd name="connsiteY249" fmla="*/ 6623800 h 6857993"/>
              <a:gd name="connsiteX250" fmla="*/ 2107574 w 12191987"/>
              <a:gd name="connsiteY250" fmla="*/ 6627473 h 6857993"/>
              <a:gd name="connsiteX251" fmla="*/ 2107574 w 12191987"/>
              <a:gd name="connsiteY251" fmla="*/ 6623800 h 6857993"/>
              <a:gd name="connsiteX252" fmla="*/ 2725194 w 12191987"/>
              <a:gd name="connsiteY252" fmla="*/ 6623188 h 6857993"/>
              <a:gd name="connsiteX253" fmla="*/ 2719685 w 12191987"/>
              <a:gd name="connsiteY253" fmla="*/ 6624412 h 6857993"/>
              <a:gd name="connsiteX254" fmla="*/ 2714176 w 12191987"/>
              <a:gd name="connsiteY254" fmla="*/ 6628085 h 6857993"/>
              <a:gd name="connsiteX255" fmla="*/ 2715400 w 12191987"/>
              <a:gd name="connsiteY255" fmla="*/ 6624412 h 6857993"/>
              <a:gd name="connsiteX256" fmla="*/ 2706830 w 12191987"/>
              <a:gd name="connsiteY256" fmla="*/ 6624412 h 6857993"/>
              <a:gd name="connsiteX257" fmla="*/ 2700097 w 12191987"/>
              <a:gd name="connsiteY257" fmla="*/ 6668484 h 6857993"/>
              <a:gd name="connsiteX258" fmla="*/ 2708667 w 12191987"/>
              <a:gd name="connsiteY258" fmla="*/ 6668484 h 6857993"/>
              <a:gd name="connsiteX259" fmla="*/ 2710503 w 12191987"/>
              <a:gd name="connsiteY259" fmla="*/ 6651957 h 6857993"/>
              <a:gd name="connsiteX260" fmla="*/ 2715400 w 12191987"/>
              <a:gd name="connsiteY260" fmla="*/ 6655630 h 6857993"/>
              <a:gd name="connsiteX261" fmla="*/ 2720909 w 12191987"/>
              <a:gd name="connsiteY261" fmla="*/ 6656854 h 6857993"/>
              <a:gd name="connsiteX262" fmla="*/ 2730703 w 12191987"/>
              <a:gd name="connsiteY262" fmla="*/ 6655018 h 6857993"/>
              <a:gd name="connsiteX263" fmla="*/ 2737436 w 12191987"/>
              <a:gd name="connsiteY263" fmla="*/ 6648285 h 6857993"/>
              <a:gd name="connsiteX264" fmla="*/ 2740497 w 12191987"/>
              <a:gd name="connsiteY264" fmla="*/ 6638491 h 6857993"/>
              <a:gd name="connsiteX265" fmla="*/ 2736824 w 12191987"/>
              <a:gd name="connsiteY265" fmla="*/ 6628085 h 6857993"/>
              <a:gd name="connsiteX266" fmla="*/ 2725194 w 12191987"/>
              <a:gd name="connsiteY266" fmla="*/ 6623188 h 6857993"/>
              <a:gd name="connsiteX267" fmla="*/ 2686019 w 12191987"/>
              <a:gd name="connsiteY267" fmla="*/ 6623188 h 6857993"/>
              <a:gd name="connsiteX268" fmla="*/ 2684182 w 12191987"/>
              <a:gd name="connsiteY268" fmla="*/ 6639103 h 6857993"/>
              <a:gd name="connsiteX269" fmla="*/ 2681122 w 12191987"/>
              <a:gd name="connsiteY269" fmla="*/ 6646448 h 6857993"/>
              <a:gd name="connsiteX270" fmla="*/ 2676225 w 12191987"/>
              <a:gd name="connsiteY270" fmla="*/ 6648285 h 6857993"/>
              <a:gd name="connsiteX271" fmla="*/ 2671328 w 12191987"/>
              <a:gd name="connsiteY271" fmla="*/ 6647060 h 6857993"/>
              <a:gd name="connsiteX272" fmla="*/ 2669491 w 12191987"/>
              <a:gd name="connsiteY272" fmla="*/ 6643388 h 6857993"/>
              <a:gd name="connsiteX273" fmla="*/ 2669491 w 12191987"/>
              <a:gd name="connsiteY273" fmla="*/ 6639715 h 6857993"/>
              <a:gd name="connsiteX274" fmla="*/ 2671328 w 12191987"/>
              <a:gd name="connsiteY274" fmla="*/ 6623800 h 6857993"/>
              <a:gd name="connsiteX275" fmla="*/ 2662758 w 12191987"/>
              <a:gd name="connsiteY275" fmla="*/ 6623800 h 6857993"/>
              <a:gd name="connsiteX276" fmla="*/ 2662758 w 12191987"/>
              <a:gd name="connsiteY276" fmla="*/ 6636042 h 6857993"/>
              <a:gd name="connsiteX277" fmla="*/ 2661534 w 12191987"/>
              <a:gd name="connsiteY277" fmla="*/ 6644612 h 6857993"/>
              <a:gd name="connsiteX278" fmla="*/ 2665207 w 12191987"/>
              <a:gd name="connsiteY278" fmla="*/ 6653182 h 6857993"/>
              <a:gd name="connsiteX279" fmla="*/ 2675613 w 12191987"/>
              <a:gd name="connsiteY279" fmla="*/ 6656854 h 6857993"/>
              <a:gd name="connsiteX280" fmla="*/ 2682958 w 12191987"/>
              <a:gd name="connsiteY280" fmla="*/ 6655018 h 6857993"/>
              <a:gd name="connsiteX281" fmla="*/ 2688467 w 12191987"/>
              <a:gd name="connsiteY281" fmla="*/ 6650121 h 6857993"/>
              <a:gd name="connsiteX282" fmla="*/ 2691528 w 12191987"/>
              <a:gd name="connsiteY282" fmla="*/ 6640327 h 6857993"/>
              <a:gd name="connsiteX283" fmla="*/ 2694588 w 12191987"/>
              <a:gd name="connsiteY283" fmla="*/ 6623188 h 6857993"/>
              <a:gd name="connsiteX284" fmla="*/ 3236308 w 12191987"/>
              <a:gd name="connsiteY284" fmla="*/ 6622576 h 6857993"/>
              <a:gd name="connsiteX285" fmla="*/ 3222229 w 12191987"/>
              <a:gd name="connsiteY285" fmla="*/ 6628085 h 6857993"/>
              <a:gd name="connsiteX286" fmla="*/ 3216720 w 12191987"/>
              <a:gd name="connsiteY286" fmla="*/ 6641552 h 6857993"/>
              <a:gd name="connsiteX287" fmla="*/ 3221617 w 12191987"/>
              <a:gd name="connsiteY287" fmla="*/ 6653182 h 6857993"/>
              <a:gd name="connsiteX288" fmla="*/ 3233859 w 12191987"/>
              <a:gd name="connsiteY288" fmla="*/ 6656854 h 6857993"/>
              <a:gd name="connsiteX289" fmla="*/ 3243653 w 12191987"/>
              <a:gd name="connsiteY289" fmla="*/ 6655018 h 6857993"/>
              <a:gd name="connsiteX290" fmla="*/ 3250386 w 12191987"/>
              <a:gd name="connsiteY290" fmla="*/ 6650121 h 6857993"/>
              <a:gd name="connsiteX291" fmla="*/ 3243041 w 12191987"/>
              <a:gd name="connsiteY291" fmla="*/ 6646449 h 6857993"/>
              <a:gd name="connsiteX292" fmla="*/ 3232023 w 12191987"/>
              <a:gd name="connsiteY292" fmla="*/ 6648285 h 6857993"/>
              <a:gd name="connsiteX293" fmla="*/ 3225290 w 12191987"/>
              <a:gd name="connsiteY293" fmla="*/ 6646449 h 6857993"/>
              <a:gd name="connsiteX294" fmla="*/ 3223453 w 12191987"/>
              <a:gd name="connsiteY294" fmla="*/ 6640939 h 6857993"/>
              <a:gd name="connsiteX295" fmla="*/ 3252223 w 12191987"/>
              <a:gd name="connsiteY295" fmla="*/ 6640939 h 6857993"/>
              <a:gd name="connsiteX296" fmla="*/ 3252223 w 12191987"/>
              <a:gd name="connsiteY296" fmla="*/ 6637267 h 6857993"/>
              <a:gd name="connsiteX297" fmla="*/ 3250386 w 12191987"/>
              <a:gd name="connsiteY297" fmla="*/ 6629921 h 6857993"/>
              <a:gd name="connsiteX298" fmla="*/ 3244877 w 12191987"/>
              <a:gd name="connsiteY298" fmla="*/ 6624412 h 6857993"/>
              <a:gd name="connsiteX299" fmla="*/ 3236308 w 12191987"/>
              <a:gd name="connsiteY299" fmla="*/ 6622576 h 6857993"/>
              <a:gd name="connsiteX300" fmla="*/ 2465660 w 12191987"/>
              <a:gd name="connsiteY300" fmla="*/ 6622576 h 6857993"/>
              <a:gd name="connsiteX301" fmla="*/ 2455866 w 12191987"/>
              <a:gd name="connsiteY301" fmla="*/ 6624412 h 6857993"/>
              <a:gd name="connsiteX302" fmla="*/ 2449132 w 12191987"/>
              <a:gd name="connsiteY302" fmla="*/ 6631146 h 6857993"/>
              <a:gd name="connsiteX303" fmla="*/ 2446072 w 12191987"/>
              <a:gd name="connsiteY303" fmla="*/ 6640939 h 6857993"/>
              <a:gd name="connsiteX304" fmla="*/ 2449744 w 12191987"/>
              <a:gd name="connsiteY304" fmla="*/ 6652570 h 6857993"/>
              <a:gd name="connsiteX305" fmla="*/ 2461375 w 12191987"/>
              <a:gd name="connsiteY305" fmla="*/ 6657467 h 6857993"/>
              <a:gd name="connsiteX306" fmla="*/ 2466883 w 12191987"/>
              <a:gd name="connsiteY306" fmla="*/ 6656242 h 6857993"/>
              <a:gd name="connsiteX307" fmla="*/ 2472392 w 12191987"/>
              <a:gd name="connsiteY307" fmla="*/ 6652570 h 6857993"/>
              <a:gd name="connsiteX308" fmla="*/ 2471168 w 12191987"/>
              <a:gd name="connsiteY308" fmla="*/ 6656242 h 6857993"/>
              <a:gd name="connsiteX309" fmla="*/ 2479738 w 12191987"/>
              <a:gd name="connsiteY309" fmla="*/ 6656242 h 6857993"/>
              <a:gd name="connsiteX310" fmla="*/ 2484634 w 12191987"/>
              <a:gd name="connsiteY310" fmla="*/ 6623800 h 6857993"/>
              <a:gd name="connsiteX311" fmla="*/ 2476065 w 12191987"/>
              <a:gd name="connsiteY311" fmla="*/ 6623800 h 6857993"/>
              <a:gd name="connsiteX312" fmla="*/ 2476065 w 12191987"/>
              <a:gd name="connsiteY312" fmla="*/ 6627473 h 6857993"/>
              <a:gd name="connsiteX313" fmla="*/ 2471168 w 12191987"/>
              <a:gd name="connsiteY313" fmla="*/ 6623800 h 6857993"/>
              <a:gd name="connsiteX314" fmla="*/ 2465660 w 12191987"/>
              <a:gd name="connsiteY314" fmla="*/ 6622576 h 6857993"/>
              <a:gd name="connsiteX315" fmla="*/ 2291820 w 12191987"/>
              <a:gd name="connsiteY315" fmla="*/ 6622576 h 6857993"/>
              <a:gd name="connsiteX316" fmla="*/ 2282026 w 12191987"/>
              <a:gd name="connsiteY316" fmla="*/ 6624412 h 6857993"/>
              <a:gd name="connsiteX317" fmla="*/ 2275293 w 12191987"/>
              <a:gd name="connsiteY317" fmla="*/ 6631146 h 6857993"/>
              <a:gd name="connsiteX318" fmla="*/ 2272232 w 12191987"/>
              <a:gd name="connsiteY318" fmla="*/ 6640939 h 6857993"/>
              <a:gd name="connsiteX319" fmla="*/ 2275905 w 12191987"/>
              <a:gd name="connsiteY319" fmla="*/ 6652570 h 6857993"/>
              <a:gd name="connsiteX320" fmla="*/ 2287535 w 12191987"/>
              <a:gd name="connsiteY320" fmla="*/ 6657467 h 6857993"/>
              <a:gd name="connsiteX321" fmla="*/ 2293044 w 12191987"/>
              <a:gd name="connsiteY321" fmla="*/ 6656242 h 6857993"/>
              <a:gd name="connsiteX322" fmla="*/ 2298553 w 12191987"/>
              <a:gd name="connsiteY322" fmla="*/ 6652570 h 6857993"/>
              <a:gd name="connsiteX323" fmla="*/ 2297329 w 12191987"/>
              <a:gd name="connsiteY323" fmla="*/ 6656242 h 6857993"/>
              <a:gd name="connsiteX324" fmla="*/ 2305898 w 12191987"/>
              <a:gd name="connsiteY324" fmla="*/ 6656242 h 6857993"/>
              <a:gd name="connsiteX325" fmla="*/ 2310795 w 12191987"/>
              <a:gd name="connsiteY325" fmla="*/ 6623800 h 6857993"/>
              <a:gd name="connsiteX326" fmla="*/ 2302226 w 12191987"/>
              <a:gd name="connsiteY326" fmla="*/ 6623800 h 6857993"/>
              <a:gd name="connsiteX327" fmla="*/ 2302226 w 12191987"/>
              <a:gd name="connsiteY327" fmla="*/ 6627473 h 6857993"/>
              <a:gd name="connsiteX328" fmla="*/ 2297329 w 12191987"/>
              <a:gd name="connsiteY328" fmla="*/ 6623800 h 6857993"/>
              <a:gd name="connsiteX329" fmla="*/ 2291820 w 12191987"/>
              <a:gd name="connsiteY329" fmla="*/ 6622576 h 6857993"/>
              <a:gd name="connsiteX330" fmla="*/ 2179191 w 12191987"/>
              <a:gd name="connsiteY330" fmla="*/ 6622576 h 6857993"/>
              <a:gd name="connsiteX331" fmla="*/ 2165113 w 12191987"/>
              <a:gd name="connsiteY331" fmla="*/ 6628085 h 6857993"/>
              <a:gd name="connsiteX332" fmla="*/ 2159603 w 12191987"/>
              <a:gd name="connsiteY332" fmla="*/ 6641552 h 6857993"/>
              <a:gd name="connsiteX333" fmla="*/ 2164501 w 12191987"/>
              <a:gd name="connsiteY333" fmla="*/ 6653182 h 6857993"/>
              <a:gd name="connsiteX334" fmla="*/ 2176742 w 12191987"/>
              <a:gd name="connsiteY334" fmla="*/ 6656854 h 6857993"/>
              <a:gd name="connsiteX335" fmla="*/ 2186536 w 12191987"/>
              <a:gd name="connsiteY335" fmla="*/ 6655018 h 6857993"/>
              <a:gd name="connsiteX336" fmla="*/ 2193270 w 12191987"/>
              <a:gd name="connsiteY336" fmla="*/ 6650121 h 6857993"/>
              <a:gd name="connsiteX337" fmla="*/ 2185925 w 12191987"/>
              <a:gd name="connsiteY337" fmla="*/ 6646449 h 6857993"/>
              <a:gd name="connsiteX338" fmla="*/ 2174906 w 12191987"/>
              <a:gd name="connsiteY338" fmla="*/ 6648285 h 6857993"/>
              <a:gd name="connsiteX339" fmla="*/ 2168174 w 12191987"/>
              <a:gd name="connsiteY339" fmla="*/ 6646449 h 6857993"/>
              <a:gd name="connsiteX340" fmla="*/ 2166336 w 12191987"/>
              <a:gd name="connsiteY340" fmla="*/ 6640939 h 6857993"/>
              <a:gd name="connsiteX341" fmla="*/ 2195107 w 12191987"/>
              <a:gd name="connsiteY341" fmla="*/ 6640939 h 6857993"/>
              <a:gd name="connsiteX342" fmla="*/ 2195107 w 12191987"/>
              <a:gd name="connsiteY342" fmla="*/ 6637267 h 6857993"/>
              <a:gd name="connsiteX343" fmla="*/ 2193270 w 12191987"/>
              <a:gd name="connsiteY343" fmla="*/ 6629921 h 6857993"/>
              <a:gd name="connsiteX344" fmla="*/ 2187761 w 12191987"/>
              <a:gd name="connsiteY344" fmla="*/ 6624412 h 6857993"/>
              <a:gd name="connsiteX345" fmla="*/ 2179191 w 12191987"/>
              <a:gd name="connsiteY345" fmla="*/ 6622576 h 6857993"/>
              <a:gd name="connsiteX346" fmla="*/ 3295070 w 12191987"/>
              <a:gd name="connsiteY346" fmla="*/ 6621352 h 6857993"/>
              <a:gd name="connsiteX347" fmla="*/ 3287724 w 12191987"/>
              <a:gd name="connsiteY347" fmla="*/ 6624413 h 6857993"/>
              <a:gd name="connsiteX348" fmla="*/ 3284052 w 12191987"/>
              <a:gd name="connsiteY348" fmla="*/ 6631146 h 6857993"/>
              <a:gd name="connsiteX349" fmla="*/ 3285888 w 12191987"/>
              <a:gd name="connsiteY349" fmla="*/ 6636655 h 6857993"/>
              <a:gd name="connsiteX350" fmla="*/ 3291398 w 12191987"/>
              <a:gd name="connsiteY350" fmla="*/ 6641552 h 6857993"/>
              <a:gd name="connsiteX351" fmla="*/ 3296294 w 12191987"/>
              <a:gd name="connsiteY351" fmla="*/ 6644612 h 6857993"/>
              <a:gd name="connsiteX352" fmla="*/ 3297519 w 12191987"/>
              <a:gd name="connsiteY352" fmla="*/ 6646449 h 6857993"/>
              <a:gd name="connsiteX353" fmla="*/ 3296294 w 12191987"/>
              <a:gd name="connsiteY353" fmla="*/ 6648285 h 6857993"/>
              <a:gd name="connsiteX354" fmla="*/ 3293233 w 12191987"/>
              <a:gd name="connsiteY354" fmla="*/ 6649509 h 6857993"/>
              <a:gd name="connsiteX355" fmla="*/ 3285888 w 12191987"/>
              <a:gd name="connsiteY355" fmla="*/ 6644612 h 6857993"/>
              <a:gd name="connsiteX356" fmla="*/ 3280379 w 12191987"/>
              <a:gd name="connsiteY356" fmla="*/ 6650121 h 6857993"/>
              <a:gd name="connsiteX357" fmla="*/ 3287112 w 12191987"/>
              <a:gd name="connsiteY357" fmla="*/ 6655018 h 6857993"/>
              <a:gd name="connsiteX358" fmla="*/ 3293846 w 12191987"/>
              <a:gd name="connsiteY358" fmla="*/ 6656243 h 6857993"/>
              <a:gd name="connsiteX359" fmla="*/ 3303639 w 12191987"/>
              <a:gd name="connsiteY359" fmla="*/ 6653182 h 6857993"/>
              <a:gd name="connsiteX360" fmla="*/ 3307312 w 12191987"/>
              <a:gd name="connsiteY360" fmla="*/ 6646449 h 6857993"/>
              <a:gd name="connsiteX361" fmla="*/ 3305476 w 12191987"/>
              <a:gd name="connsiteY361" fmla="*/ 6641552 h 6857993"/>
              <a:gd name="connsiteX362" fmla="*/ 3298743 w 12191987"/>
              <a:gd name="connsiteY362" fmla="*/ 6636043 h 6857993"/>
              <a:gd name="connsiteX363" fmla="*/ 3295070 w 12191987"/>
              <a:gd name="connsiteY363" fmla="*/ 6632982 h 6857993"/>
              <a:gd name="connsiteX364" fmla="*/ 3293846 w 12191987"/>
              <a:gd name="connsiteY364" fmla="*/ 6631758 h 6857993"/>
              <a:gd name="connsiteX365" fmla="*/ 3295070 w 12191987"/>
              <a:gd name="connsiteY365" fmla="*/ 6630534 h 6857993"/>
              <a:gd name="connsiteX366" fmla="*/ 3296906 w 12191987"/>
              <a:gd name="connsiteY366" fmla="*/ 6629310 h 6857993"/>
              <a:gd name="connsiteX367" fmla="*/ 3300579 w 12191987"/>
              <a:gd name="connsiteY367" fmla="*/ 6630534 h 6857993"/>
              <a:gd name="connsiteX368" fmla="*/ 3304252 w 12191987"/>
              <a:gd name="connsiteY368" fmla="*/ 6633594 h 6857993"/>
              <a:gd name="connsiteX369" fmla="*/ 3307924 w 12191987"/>
              <a:gd name="connsiteY369" fmla="*/ 6628085 h 6857993"/>
              <a:gd name="connsiteX370" fmla="*/ 3300579 w 12191987"/>
              <a:gd name="connsiteY370" fmla="*/ 6622576 h 6857993"/>
              <a:gd name="connsiteX371" fmla="*/ 3295070 w 12191987"/>
              <a:gd name="connsiteY371" fmla="*/ 6621352 h 6857993"/>
              <a:gd name="connsiteX372" fmla="*/ 3195908 w 12191987"/>
              <a:gd name="connsiteY372" fmla="*/ 6621352 h 6857993"/>
              <a:gd name="connsiteX373" fmla="*/ 3188562 w 12191987"/>
              <a:gd name="connsiteY373" fmla="*/ 6624413 h 6857993"/>
              <a:gd name="connsiteX374" fmla="*/ 3184890 w 12191987"/>
              <a:gd name="connsiteY374" fmla="*/ 6631146 h 6857993"/>
              <a:gd name="connsiteX375" fmla="*/ 3186726 w 12191987"/>
              <a:gd name="connsiteY375" fmla="*/ 6636655 h 6857993"/>
              <a:gd name="connsiteX376" fmla="*/ 3192235 w 12191987"/>
              <a:gd name="connsiteY376" fmla="*/ 6641552 h 6857993"/>
              <a:gd name="connsiteX377" fmla="*/ 3197132 w 12191987"/>
              <a:gd name="connsiteY377" fmla="*/ 6644612 h 6857993"/>
              <a:gd name="connsiteX378" fmla="*/ 3198356 w 12191987"/>
              <a:gd name="connsiteY378" fmla="*/ 6646449 h 6857993"/>
              <a:gd name="connsiteX379" fmla="*/ 3197132 w 12191987"/>
              <a:gd name="connsiteY379" fmla="*/ 6648285 h 6857993"/>
              <a:gd name="connsiteX380" fmla="*/ 3194071 w 12191987"/>
              <a:gd name="connsiteY380" fmla="*/ 6649509 h 6857993"/>
              <a:gd name="connsiteX381" fmla="*/ 3186726 w 12191987"/>
              <a:gd name="connsiteY381" fmla="*/ 6644612 h 6857993"/>
              <a:gd name="connsiteX382" fmla="*/ 3181217 w 12191987"/>
              <a:gd name="connsiteY382" fmla="*/ 6650121 h 6857993"/>
              <a:gd name="connsiteX383" fmla="*/ 3187950 w 12191987"/>
              <a:gd name="connsiteY383" fmla="*/ 6655018 h 6857993"/>
              <a:gd name="connsiteX384" fmla="*/ 3194683 w 12191987"/>
              <a:gd name="connsiteY384" fmla="*/ 6656243 h 6857993"/>
              <a:gd name="connsiteX385" fmla="*/ 3204477 w 12191987"/>
              <a:gd name="connsiteY385" fmla="*/ 6653182 h 6857993"/>
              <a:gd name="connsiteX386" fmla="*/ 3208150 w 12191987"/>
              <a:gd name="connsiteY386" fmla="*/ 6646449 h 6857993"/>
              <a:gd name="connsiteX387" fmla="*/ 3206314 w 12191987"/>
              <a:gd name="connsiteY387" fmla="*/ 6641552 h 6857993"/>
              <a:gd name="connsiteX388" fmla="*/ 3199580 w 12191987"/>
              <a:gd name="connsiteY388" fmla="*/ 6636043 h 6857993"/>
              <a:gd name="connsiteX389" fmla="*/ 3195908 w 12191987"/>
              <a:gd name="connsiteY389" fmla="*/ 6632982 h 6857993"/>
              <a:gd name="connsiteX390" fmla="*/ 3194683 w 12191987"/>
              <a:gd name="connsiteY390" fmla="*/ 6631758 h 6857993"/>
              <a:gd name="connsiteX391" fmla="*/ 3195908 w 12191987"/>
              <a:gd name="connsiteY391" fmla="*/ 6630534 h 6857993"/>
              <a:gd name="connsiteX392" fmla="*/ 3197744 w 12191987"/>
              <a:gd name="connsiteY392" fmla="*/ 6629310 h 6857993"/>
              <a:gd name="connsiteX393" fmla="*/ 3201417 w 12191987"/>
              <a:gd name="connsiteY393" fmla="*/ 6630534 h 6857993"/>
              <a:gd name="connsiteX394" fmla="*/ 3205089 w 12191987"/>
              <a:gd name="connsiteY394" fmla="*/ 6633594 h 6857993"/>
              <a:gd name="connsiteX395" fmla="*/ 3208762 w 12191987"/>
              <a:gd name="connsiteY395" fmla="*/ 6628085 h 6857993"/>
              <a:gd name="connsiteX396" fmla="*/ 3201417 w 12191987"/>
              <a:gd name="connsiteY396" fmla="*/ 6622576 h 6857993"/>
              <a:gd name="connsiteX397" fmla="*/ 3195908 w 12191987"/>
              <a:gd name="connsiteY397" fmla="*/ 6621352 h 6857993"/>
              <a:gd name="connsiteX398" fmla="*/ 3099195 w 12191987"/>
              <a:gd name="connsiteY398" fmla="*/ 6621352 h 6857993"/>
              <a:gd name="connsiteX399" fmla="*/ 3091848 w 12191987"/>
              <a:gd name="connsiteY399" fmla="*/ 6624413 h 6857993"/>
              <a:gd name="connsiteX400" fmla="*/ 3088176 w 12191987"/>
              <a:gd name="connsiteY400" fmla="*/ 6631146 h 6857993"/>
              <a:gd name="connsiteX401" fmla="*/ 3090012 w 12191987"/>
              <a:gd name="connsiteY401" fmla="*/ 6636655 h 6857993"/>
              <a:gd name="connsiteX402" fmla="*/ 3095521 w 12191987"/>
              <a:gd name="connsiteY402" fmla="*/ 6641552 h 6857993"/>
              <a:gd name="connsiteX403" fmla="*/ 3100418 w 12191987"/>
              <a:gd name="connsiteY403" fmla="*/ 6644612 h 6857993"/>
              <a:gd name="connsiteX404" fmla="*/ 3101643 w 12191987"/>
              <a:gd name="connsiteY404" fmla="*/ 6646449 h 6857993"/>
              <a:gd name="connsiteX405" fmla="*/ 3100418 w 12191987"/>
              <a:gd name="connsiteY405" fmla="*/ 6648285 h 6857993"/>
              <a:gd name="connsiteX406" fmla="*/ 3097357 w 12191987"/>
              <a:gd name="connsiteY406" fmla="*/ 6649509 h 6857993"/>
              <a:gd name="connsiteX407" fmla="*/ 3090012 w 12191987"/>
              <a:gd name="connsiteY407" fmla="*/ 6644612 h 6857993"/>
              <a:gd name="connsiteX408" fmla="*/ 3084504 w 12191987"/>
              <a:gd name="connsiteY408" fmla="*/ 6650121 h 6857993"/>
              <a:gd name="connsiteX409" fmla="*/ 3091236 w 12191987"/>
              <a:gd name="connsiteY409" fmla="*/ 6655018 h 6857993"/>
              <a:gd name="connsiteX410" fmla="*/ 3097970 w 12191987"/>
              <a:gd name="connsiteY410" fmla="*/ 6656243 h 6857993"/>
              <a:gd name="connsiteX411" fmla="*/ 3107763 w 12191987"/>
              <a:gd name="connsiteY411" fmla="*/ 6653182 h 6857993"/>
              <a:gd name="connsiteX412" fmla="*/ 3111436 w 12191987"/>
              <a:gd name="connsiteY412" fmla="*/ 6646449 h 6857993"/>
              <a:gd name="connsiteX413" fmla="*/ 3109600 w 12191987"/>
              <a:gd name="connsiteY413" fmla="*/ 6641552 h 6857993"/>
              <a:gd name="connsiteX414" fmla="*/ 3102866 w 12191987"/>
              <a:gd name="connsiteY414" fmla="*/ 6636043 h 6857993"/>
              <a:gd name="connsiteX415" fmla="*/ 3099195 w 12191987"/>
              <a:gd name="connsiteY415" fmla="*/ 6632982 h 6857993"/>
              <a:gd name="connsiteX416" fmla="*/ 3097970 w 12191987"/>
              <a:gd name="connsiteY416" fmla="*/ 6631758 h 6857993"/>
              <a:gd name="connsiteX417" fmla="*/ 3099195 w 12191987"/>
              <a:gd name="connsiteY417" fmla="*/ 6630534 h 6857993"/>
              <a:gd name="connsiteX418" fmla="*/ 3101030 w 12191987"/>
              <a:gd name="connsiteY418" fmla="*/ 6629310 h 6857993"/>
              <a:gd name="connsiteX419" fmla="*/ 3104703 w 12191987"/>
              <a:gd name="connsiteY419" fmla="*/ 6630534 h 6857993"/>
              <a:gd name="connsiteX420" fmla="*/ 3108376 w 12191987"/>
              <a:gd name="connsiteY420" fmla="*/ 6633594 h 6857993"/>
              <a:gd name="connsiteX421" fmla="*/ 3112048 w 12191987"/>
              <a:gd name="connsiteY421" fmla="*/ 6628085 h 6857993"/>
              <a:gd name="connsiteX422" fmla="*/ 3104703 w 12191987"/>
              <a:gd name="connsiteY422" fmla="*/ 6622576 h 6857993"/>
              <a:gd name="connsiteX423" fmla="*/ 3099195 w 12191987"/>
              <a:gd name="connsiteY423" fmla="*/ 6621352 h 6857993"/>
              <a:gd name="connsiteX424" fmla="*/ 2958408 w 12191987"/>
              <a:gd name="connsiteY424" fmla="*/ 6612782 h 6857993"/>
              <a:gd name="connsiteX425" fmla="*/ 2952899 w 12191987"/>
              <a:gd name="connsiteY425" fmla="*/ 6656242 h 6857993"/>
              <a:gd name="connsiteX426" fmla="*/ 2976772 w 12191987"/>
              <a:gd name="connsiteY426" fmla="*/ 6656242 h 6857993"/>
              <a:gd name="connsiteX427" fmla="*/ 2977996 w 12191987"/>
              <a:gd name="connsiteY427" fmla="*/ 6648897 h 6857993"/>
              <a:gd name="connsiteX428" fmla="*/ 2962693 w 12191987"/>
              <a:gd name="connsiteY428" fmla="*/ 6648897 h 6857993"/>
              <a:gd name="connsiteX429" fmla="*/ 2968202 w 12191987"/>
              <a:gd name="connsiteY429" fmla="*/ 6612782 h 6857993"/>
              <a:gd name="connsiteX430" fmla="*/ 2861083 w 12191987"/>
              <a:gd name="connsiteY430" fmla="*/ 6612782 h 6857993"/>
              <a:gd name="connsiteX431" fmla="*/ 2854349 w 12191987"/>
              <a:gd name="connsiteY431" fmla="*/ 6656242 h 6857993"/>
              <a:gd name="connsiteX432" fmla="*/ 2880059 w 12191987"/>
              <a:gd name="connsiteY432" fmla="*/ 6656242 h 6857993"/>
              <a:gd name="connsiteX433" fmla="*/ 2881283 w 12191987"/>
              <a:gd name="connsiteY433" fmla="*/ 6648897 h 6857993"/>
              <a:gd name="connsiteX434" fmla="*/ 2864144 w 12191987"/>
              <a:gd name="connsiteY434" fmla="*/ 6648897 h 6857993"/>
              <a:gd name="connsiteX435" fmla="*/ 2865980 w 12191987"/>
              <a:gd name="connsiteY435" fmla="*/ 6637267 h 6857993"/>
              <a:gd name="connsiteX436" fmla="*/ 2883118 w 12191987"/>
              <a:gd name="connsiteY436" fmla="*/ 6637267 h 6857993"/>
              <a:gd name="connsiteX437" fmla="*/ 2884344 w 12191987"/>
              <a:gd name="connsiteY437" fmla="*/ 6629921 h 6857993"/>
              <a:gd name="connsiteX438" fmla="*/ 2867204 w 12191987"/>
              <a:gd name="connsiteY438" fmla="*/ 6629921 h 6857993"/>
              <a:gd name="connsiteX439" fmla="*/ 2868428 w 12191987"/>
              <a:gd name="connsiteY439" fmla="*/ 6620127 h 6857993"/>
              <a:gd name="connsiteX440" fmla="*/ 2885568 w 12191987"/>
              <a:gd name="connsiteY440" fmla="*/ 6620127 h 6857993"/>
              <a:gd name="connsiteX441" fmla="*/ 2886792 w 12191987"/>
              <a:gd name="connsiteY441" fmla="*/ 6612782 h 6857993"/>
              <a:gd name="connsiteX442" fmla="*/ 2559312 w 12191987"/>
              <a:gd name="connsiteY442" fmla="*/ 6612782 h 6857993"/>
              <a:gd name="connsiteX443" fmla="*/ 2540336 w 12191987"/>
              <a:gd name="connsiteY443" fmla="*/ 6619515 h 6857993"/>
              <a:gd name="connsiteX444" fmla="*/ 2532991 w 12191987"/>
              <a:gd name="connsiteY444" fmla="*/ 6636654 h 6857993"/>
              <a:gd name="connsiteX445" fmla="*/ 2538500 w 12191987"/>
              <a:gd name="connsiteY445" fmla="*/ 6650733 h 6857993"/>
              <a:gd name="connsiteX446" fmla="*/ 2556863 w 12191987"/>
              <a:gd name="connsiteY446" fmla="*/ 6658078 h 6857993"/>
              <a:gd name="connsiteX447" fmla="*/ 2574003 w 12191987"/>
              <a:gd name="connsiteY447" fmla="*/ 6651345 h 6857993"/>
              <a:gd name="connsiteX448" fmla="*/ 2581348 w 12191987"/>
              <a:gd name="connsiteY448" fmla="*/ 6634206 h 6857993"/>
              <a:gd name="connsiteX449" fmla="*/ 2557476 w 12191987"/>
              <a:gd name="connsiteY449" fmla="*/ 6634206 h 6857993"/>
              <a:gd name="connsiteX450" fmla="*/ 2556251 w 12191987"/>
              <a:gd name="connsiteY450" fmla="*/ 6641551 h 6857993"/>
              <a:gd name="connsiteX451" fmla="*/ 2570330 w 12191987"/>
              <a:gd name="connsiteY451" fmla="*/ 6641551 h 6857993"/>
              <a:gd name="connsiteX452" fmla="*/ 2564821 w 12191987"/>
              <a:gd name="connsiteY452" fmla="*/ 6647060 h 6857993"/>
              <a:gd name="connsiteX453" fmla="*/ 2556251 w 12191987"/>
              <a:gd name="connsiteY453" fmla="*/ 6648897 h 6857993"/>
              <a:gd name="connsiteX454" fmla="*/ 2545845 w 12191987"/>
              <a:gd name="connsiteY454" fmla="*/ 6645224 h 6857993"/>
              <a:gd name="connsiteX455" fmla="*/ 2540948 w 12191987"/>
              <a:gd name="connsiteY455" fmla="*/ 6635430 h 6857993"/>
              <a:gd name="connsiteX456" fmla="*/ 2544621 w 12191987"/>
              <a:gd name="connsiteY456" fmla="*/ 6625024 h 6857993"/>
              <a:gd name="connsiteX457" fmla="*/ 2558088 w 12191987"/>
              <a:gd name="connsiteY457" fmla="*/ 6619515 h 6857993"/>
              <a:gd name="connsiteX458" fmla="*/ 2564821 w 12191987"/>
              <a:gd name="connsiteY458" fmla="*/ 6620740 h 6857993"/>
              <a:gd name="connsiteX459" fmla="*/ 2571554 w 12191987"/>
              <a:gd name="connsiteY459" fmla="*/ 6625636 h 6857993"/>
              <a:gd name="connsiteX460" fmla="*/ 2578900 w 12191987"/>
              <a:gd name="connsiteY460" fmla="*/ 6620740 h 6857993"/>
              <a:gd name="connsiteX461" fmla="*/ 2573390 w 12191987"/>
              <a:gd name="connsiteY461" fmla="*/ 6617067 h 6857993"/>
              <a:gd name="connsiteX462" fmla="*/ 2566657 w 12191987"/>
              <a:gd name="connsiteY462" fmla="*/ 6614006 h 6857993"/>
              <a:gd name="connsiteX463" fmla="*/ 2559312 w 12191987"/>
              <a:gd name="connsiteY463" fmla="*/ 6612782 h 6857993"/>
              <a:gd name="connsiteX464" fmla="*/ 2080639 w 12191987"/>
              <a:gd name="connsiteY464" fmla="*/ 6612782 h 6857993"/>
              <a:gd name="connsiteX465" fmla="*/ 2073906 w 12191987"/>
              <a:gd name="connsiteY465" fmla="*/ 6656854 h 6857993"/>
              <a:gd name="connsiteX466" fmla="*/ 2082476 w 12191987"/>
              <a:gd name="connsiteY466" fmla="*/ 6656854 h 6857993"/>
              <a:gd name="connsiteX467" fmla="*/ 2089209 w 12191987"/>
              <a:gd name="connsiteY467" fmla="*/ 6612782 h 6857993"/>
              <a:gd name="connsiteX468" fmla="*/ 2324262 w 12191987"/>
              <a:gd name="connsiteY468" fmla="*/ 6612170 h 6857993"/>
              <a:gd name="connsiteX469" fmla="*/ 2322425 w 12191987"/>
              <a:gd name="connsiteY469" fmla="*/ 6624412 h 6857993"/>
              <a:gd name="connsiteX470" fmla="*/ 2317528 w 12191987"/>
              <a:gd name="connsiteY470" fmla="*/ 6624412 h 6857993"/>
              <a:gd name="connsiteX471" fmla="*/ 2316304 w 12191987"/>
              <a:gd name="connsiteY471" fmla="*/ 6631146 h 6857993"/>
              <a:gd name="connsiteX472" fmla="*/ 2321200 w 12191987"/>
              <a:gd name="connsiteY472" fmla="*/ 6631146 h 6857993"/>
              <a:gd name="connsiteX473" fmla="*/ 2317528 w 12191987"/>
              <a:gd name="connsiteY473" fmla="*/ 6656242 h 6857993"/>
              <a:gd name="connsiteX474" fmla="*/ 2326098 w 12191987"/>
              <a:gd name="connsiteY474" fmla="*/ 6656242 h 6857993"/>
              <a:gd name="connsiteX475" fmla="*/ 2329771 w 12191987"/>
              <a:gd name="connsiteY475" fmla="*/ 6631146 h 6857993"/>
              <a:gd name="connsiteX476" fmla="*/ 2335280 w 12191987"/>
              <a:gd name="connsiteY476" fmla="*/ 6631146 h 6857993"/>
              <a:gd name="connsiteX477" fmla="*/ 2336503 w 12191987"/>
              <a:gd name="connsiteY477" fmla="*/ 6624412 h 6857993"/>
              <a:gd name="connsiteX478" fmla="*/ 2330994 w 12191987"/>
              <a:gd name="connsiteY478" fmla="*/ 6624412 h 6857993"/>
              <a:gd name="connsiteX479" fmla="*/ 2332830 w 12191987"/>
              <a:gd name="connsiteY479" fmla="*/ 6612170 h 6857993"/>
              <a:gd name="connsiteX480" fmla="*/ 2143077 w 12191987"/>
              <a:gd name="connsiteY480" fmla="*/ 6612170 h 6857993"/>
              <a:gd name="connsiteX481" fmla="*/ 2142465 w 12191987"/>
              <a:gd name="connsiteY481" fmla="*/ 6624412 h 6857993"/>
              <a:gd name="connsiteX482" fmla="*/ 2137568 w 12191987"/>
              <a:gd name="connsiteY482" fmla="*/ 6624412 h 6857993"/>
              <a:gd name="connsiteX483" fmla="*/ 2136344 w 12191987"/>
              <a:gd name="connsiteY483" fmla="*/ 6631146 h 6857993"/>
              <a:gd name="connsiteX484" fmla="*/ 2140016 w 12191987"/>
              <a:gd name="connsiteY484" fmla="*/ 6631146 h 6857993"/>
              <a:gd name="connsiteX485" fmla="*/ 2136344 w 12191987"/>
              <a:gd name="connsiteY485" fmla="*/ 6656242 h 6857993"/>
              <a:gd name="connsiteX486" fmla="*/ 2144914 w 12191987"/>
              <a:gd name="connsiteY486" fmla="*/ 6656242 h 6857993"/>
              <a:gd name="connsiteX487" fmla="*/ 2148586 w 12191987"/>
              <a:gd name="connsiteY487" fmla="*/ 6631146 h 6857993"/>
              <a:gd name="connsiteX488" fmla="*/ 2154095 w 12191987"/>
              <a:gd name="connsiteY488" fmla="*/ 6631146 h 6857993"/>
              <a:gd name="connsiteX489" fmla="*/ 2155320 w 12191987"/>
              <a:gd name="connsiteY489" fmla="*/ 6624412 h 6857993"/>
              <a:gd name="connsiteX490" fmla="*/ 2149810 w 12191987"/>
              <a:gd name="connsiteY490" fmla="*/ 6624412 h 6857993"/>
              <a:gd name="connsiteX491" fmla="*/ 2151647 w 12191987"/>
              <a:gd name="connsiteY491" fmla="*/ 6612170 h 6857993"/>
              <a:gd name="connsiteX492" fmla="*/ 3169587 w 12191987"/>
              <a:gd name="connsiteY492" fmla="*/ 6611558 h 6857993"/>
              <a:gd name="connsiteX493" fmla="*/ 3165914 w 12191987"/>
              <a:gd name="connsiteY493" fmla="*/ 6638491 h 6857993"/>
              <a:gd name="connsiteX494" fmla="*/ 3164078 w 12191987"/>
              <a:gd name="connsiteY494" fmla="*/ 6645224 h 6857993"/>
              <a:gd name="connsiteX495" fmla="*/ 3162242 w 12191987"/>
              <a:gd name="connsiteY495" fmla="*/ 6648285 h 6857993"/>
              <a:gd name="connsiteX496" fmla="*/ 3157345 w 12191987"/>
              <a:gd name="connsiteY496" fmla="*/ 6649509 h 6857993"/>
              <a:gd name="connsiteX497" fmla="*/ 3152448 w 12191987"/>
              <a:gd name="connsiteY497" fmla="*/ 6648285 h 6857993"/>
              <a:gd name="connsiteX498" fmla="*/ 3150612 w 12191987"/>
              <a:gd name="connsiteY498" fmla="*/ 6644612 h 6857993"/>
              <a:gd name="connsiteX499" fmla="*/ 3151836 w 12191987"/>
              <a:gd name="connsiteY499" fmla="*/ 6639715 h 6857993"/>
              <a:gd name="connsiteX500" fmla="*/ 3155508 w 12191987"/>
              <a:gd name="connsiteY500" fmla="*/ 6612782 h 6857993"/>
              <a:gd name="connsiteX501" fmla="*/ 3145715 w 12191987"/>
              <a:gd name="connsiteY501" fmla="*/ 6612782 h 6857993"/>
              <a:gd name="connsiteX502" fmla="*/ 3143266 w 12191987"/>
              <a:gd name="connsiteY502" fmla="*/ 6635430 h 6857993"/>
              <a:gd name="connsiteX503" fmla="*/ 3142042 w 12191987"/>
              <a:gd name="connsiteY503" fmla="*/ 6642776 h 6857993"/>
              <a:gd name="connsiteX504" fmla="*/ 3145715 w 12191987"/>
              <a:gd name="connsiteY504" fmla="*/ 6652570 h 6857993"/>
              <a:gd name="connsiteX505" fmla="*/ 3157345 w 12191987"/>
              <a:gd name="connsiteY505" fmla="*/ 6656242 h 6857993"/>
              <a:gd name="connsiteX506" fmla="*/ 3167139 w 12191987"/>
              <a:gd name="connsiteY506" fmla="*/ 6654406 h 6857993"/>
              <a:gd name="connsiteX507" fmla="*/ 3172648 w 12191987"/>
              <a:gd name="connsiteY507" fmla="*/ 6648897 h 6857993"/>
              <a:gd name="connsiteX508" fmla="*/ 3175708 w 12191987"/>
              <a:gd name="connsiteY508" fmla="*/ 6637267 h 6857993"/>
              <a:gd name="connsiteX509" fmla="*/ 3179381 w 12191987"/>
              <a:gd name="connsiteY509" fmla="*/ 6611558 h 6857993"/>
              <a:gd name="connsiteX510" fmla="*/ 3006153 w 12191987"/>
              <a:gd name="connsiteY510" fmla="*/ 6611558 h 6857993"/>
              <a:gd name="connsiteX511" fmla="*/ 2999420 w 12191987"/>
              <a:gd name="connsiteY511" fmla="*/ 6656242 h 6857993"/>
              <a:gd name="connsiteX512" fmla="*/ 3007990 w 12191987"/>
              <a:gd name="connsiteY512" fmla="*/ 6656242 h 6857993"/>
              <a:gd name="connsiteX513" fmla="*/ 3009214 w 12191987"/>
              <a:gd name="connsiteY513" fmla="*/ 6651345 h 6857993"/>
              <a:gd name="connsiteX514" fmla="*/ 3014111 w 12191987"/>
              <a:gd name="connsiteY514" fmla="*/ 6655018 h 6857993"/>
              <a:gd name="connsiteX515" fmla="*/ 3019620 w 12191987"/>
              <a:gd name="connsiteY515" fmla="*/ 6656242 h 6857993"/>
              <a:gd name="connsiteX516" fmla="*/ 3029414 w 12191987"/>
              <a:gd name="connsiteY516" fmla="*/ 6654406 h 6857993"/>
              <a:gd name="connsiteX517" fmla="*/ 3036146 w 12191987"/>
              <a:gd name="connsiteY517" fmla="*/ 6647673 h 6857993"/>
              <a:gd name="connsiteX518" fmla="*/ 3039207 w 12191987"/>
              <a:gd name="connsiteY518" fmla="*/ 6637879 h 6857993"/>
              <a:gd name="connsiteX519" fmla="*/ 3035535 w 12191987"/>
              <a:gd name="connsiteY519" fmla="*/ 6627473 h 6857993"/>
              <a:gd name="connsiteX520" fmla="*/ 3023904 w 12191987"/>
              <a:gd name="connsiteY520" fmla="*/ 6622576 h 6857993"/>
              <a:gd name="connsiteX521" fmla="*/ 3018396 w 12191987"/>
              <a:gd name="connsiteY521" fmla="*/ 6623800 h 6857993"/>
              <a:gd name="connsiteX522" fmla="*/ 3012887 w 12191987"/>
              <a:gd name="connsiteY522" fmla="*/ 6627473 h 6857993"/>
              <a:gd name="connsiteX523" fmla="*/ 3014722 w 12191987"/>
              <a:gd name="connsiteY523" fmla="*/ 6611558 h 6857993"/>
              <a:gd name="connsiteX524" fmla="*/ 3078994 w 12191987"/>
              <a:gd name="connsiteY524" fmla="*/ 6610946 h 6857993"/>
              <a:gd name="connsiteX525" fmla="*/ 3075322 w 12191987"/>
              <a:gd name="connsiteY525" fmla="*/ 6612170 h 6857993"/>
              <a:gd name="connsiteX526" fmla="*/ 3073486 w 12191987"/>
              <a:gd name="connsiteY526" fmla="*/ 6615843 h 6857993"/>
              <a:gd name="connsiteX527" fmla="*/ 3075322 w 12191987"/>
              <a:gd name="connsiteY527" fmla="*/ 6619516 h 6857993"/>
              <a:gd name="connsiteX528" fmla="*/ 3078994 w 12191987"/>
              <a:gd name="connsiteY528" fmla="*/ 6620740 h 6857993"/>
              <a:gd name="connsiteX529" fmla="*/ 3082668 w 12191987"/>
              <a:gd name="connsiteY529" fmla="*/ 6619516 h 6857993"/>
              <a:gd name="connsiteX530" fmla="*/ 3084504 w 12191987"/>
              <a:gd name="connsiteY530" fmla="*/ 6615843 h 6857993"/>
              <a:gd name="connsiteX531" fmla="*/ 3082668 w 12191987"/>
              <a:gd name="connsiteY531" fmla="*/ 6612170 h 6857993"/>
              <a:gd name="connsiteX532" fmla="*/ 3078994 w 12191987"/>
              <a:gd name="connsiteY532" fmla="*/ 6610946 h 6857993"/>
              <a:gd name="connsiteX533" fmla="*/ 2992075 w 12191987"/>
              <a:gd name="connsiteY533" fmla="*/ 6610946 h 6857993"/>
              <a:gd name="connsiteX534" fmla="*/ 2988403 w 12191987"/>
              <a:gd name="connsiteY534" fmla="*/ 6612170 h 6857993"/>
              <a:gd name="connsiteX535" fmla="*/ 2986566 w 12191987"/>
              <a:gd name="connsiteY535" fmla="*/ 6615843 h 6857993"/>
              <a:gd name="connsiteX536" fmla="*/ 2988403 w 12191987"/>
              <a:gd name="connsiteY536" fmla="*/ 6619516 h 6857993"/>
              <a:gd name="connsiteX537" fmla="*/ 2992075 w 12191987"/>
              <a:gd name="connsiteY537" fmla="*/ 6620740 h 6857993"/>
              <a:gd name="connsiteX538" fmla="*/ 2995748 w 12191987"/>
              <a:gd name="connsiteY538" fmla="*/ 6619516 h 6857993"/>
              <a:gd name="connsiteX539" fmla="*/ 2997584 w 12191987"/>
              <a:gd name="connsiteY539" fmla="*/ 6615843 h 6857993"/>
              <a:gd name="connsiteX540" fmla="*/ 2995748 w 12191987"/>
              <a:gd name="connsiteY540" fmla="*/ 6612170 h 6857993"/>
              <a:gd name="connsiteX541" fmla="*/ 2992075 w 12191987"/>
              <a:gd name="connsiteY541" fmla="*/ 6610946 h 6857993"/>
              <a:gd name="connsiteX542" fmla="*/ 2497488 w 12191987"/>
              <a:gd name="connsiteY542" fmla="*/ 6610946 h 6857993"/>
              <a:gd name="connsiteX543" fmla="*/ 2490755 w 12191987"/>
              <a:gd name="connsiteY543" fmla="*/ 6655630 h 6857993"/>
              <a:gd name="connsiteX544" fmla="*/ 2499325 w 12191987"/>
              <a:gd name="connsiteY544" fmla="*/ 6655630 h 6857993"/>
              <a:gd name="connsiteX545" fmla="*/ 2506058 w 12191987"/>
              <a:gd name="connsiteY545" fmla="*/ 6610946 h 6857993"/>
              <a:gd name="connsiteX546" fmla="*/ 2348746 w 12191987"/>
              <a:gd name="connsiteY546" fmla="*/ 6610946 h 6857993"/>
              <a:gd name="connsiteX547" fmla="*/ 2345073 w 12191987"/>
              <a:gd name="connsiteY547" fmla="*/ 6612170 h 6857993"/>
              <a:gd name="connsiteX548" fmla="*/ 2343237 w 12191987"/>
              <a:gd name="connsiteY548" fmla="*/ 6615843 h 6857993"/>
              <a:gd name="connsiteX549" fmla="*/ 2345073 w 12191987"/>
              <a:gd name="connsiteY549" fmla="*/ 6619516 h 6857993"/>
              <a:gd name="connsiteX550" fmla="*/ 2348746 w 12191987"/>
              <a:gd name="connsiteY550" fmla="*/ 6620740 h 6857993"/>
              <a:gd name="connsiteX551" fmla="*/ 2352419 w 12191987"/>
              <a:gd name="connsiteY551" fmla="*/ 6619516 h 6857993"/>
              <a:gd name="connsiteX552" fmla="*/ 2354255 w 12191987"/>
              <a:gd name="connsiteY552" fmla="*/ 6615843 h 6857993"/>
              <a:gd name="connsiteX553" fmla="*/ 2352419 w 12191987"/>
              <a:gd name="connsiteY553" fmla="*/ 6612170 h 6857993"/>
              <a:gd name="connsiteX554" fmla="*/ 2348746 w 12191987"/>
              <a:gd name="connsiteY554" fmla="*/ 6610946 h 6857993"/>
              <a:gd name="connsiteX555" fmla="*/ 2826805 w 12191987"/>
              <a:gd name="connsiteY555" fmla="*/ 6610334 h 6857993"/>
              <a:gd name="connsiteX556" fmla="*/ 2821908 w 12191987"/>
              <a:gd name="connsiteY556" fmla="*/ 6611558 h 6857993"/>
              <a:gd name="connsiteX557" fmla="*/ 2818847 w 12191987"/>
              <a:gd name="connsiteY557" fmla="*/ 6615231 h 6857993"/>
              <a:gd name="connsiteX558" fmla="*/ 2817011 w 12191987"/>
              <a:gd name="connsiteY558" fmla="*/ 6623801 h 6857993"/>
              <a:gd name="connsiteX559" fmla="*/ 2813338 w 12191987"/>
              <a:gd name="connsiteY559" fmla="*/ 6623801 h 6857993"/>
              <a:gd name="connsiteX560" fmla="*/ 2812113 w 12191987"/>
              <a:gd name="connsiteY560" fmla="*/ 6631146 h 6857993"/>
              <a:gd name="connsiteX561" fmla="*/ 2815787 w 12191987"/>
              <a:gd name="connsiteY561" fmla="*/ 6631146 h 6857993"/>
              <a:gd name="connsiteX562" fmla="*/ 2812113 w 12191987"/>
              <a:gd name="connsiteY562" fmla="*/ 6656243 h 6857993"/>
              <a:gd name="connsiteX563" fmla="*/ 2820683 w 12191987"/>
              <a:gd name="connsiteY563" fmla="*/ 6656243 h 6857993"/>
              <a:gd name="connsiteX564" fmla="*/ 2824356 w 12191987"/>
              <a:gd name="connsiteY564" fmla="*/ 6631146 h 6857993"/>
              <a:gd name="connsiteX565" fmla="*/ 2829865 w 12191987"/>
              <a:gd name="connsiteY565" fmla="*/ 6631146 h 6857993"/>
              <a:gd name="connsiteX566" fmla="*/ 2831090 w 12191987"/>
              <a:gd name="connsiteY566" fmla="*/ 6624413 h 6857993"/>
              <a:gd name="connsiteX567" fmla="*/ 2825581 w 12191987"/>
              <a:gd name="connsiteY567" fmla="*/ 6624413 h 6857993"/>
              <a:gd name="connsiteX568" fmla="*/ 2826805 w 12191987"/>
              <a:gd name="connsiteY568" fmla="*/ 6618904 h 6857993"/>
              <a:gd name="connsiteX569" fmla="*/ 2828641 w 12191987"/>
              <a:gd name="connsiteY569" fmla="*/ 6617679 h 6857993"/>
              <a:gd name="connsiteX570" fmla="*/ 2832314 w 12191987"/>
              <a:gd name="connsiteY570" fmla="*/ 6618904 h 6857993"/>
              <a:gd name="connsiteX571" fmla="*/ 2833537 w 12191987"/>
              <a:gd name="connsiteY571" fmla="*/ 6612170 h 6857993"/>
              <a:gd name="connsiteX572" fmla="*/ 2826805 w 12191987"/>
              <a:gd name="connsiteY572" fmla="*/ 6610334 h 6857993"/>
              <a:gd name="connsiteX573" fmla="*/ 1456898 w 12191987"/>
              <a:gd name="connsiteY573" fmla="*/ 6606049 h 6857993"/>
              <a:gd name="connsiteX574" fmla="*/ 1470977 w 12191987"/>
              <a:gd name="connsiteY574" fmla="*/ 6617679 h 6857993"/>
              <a:gd name="connsiteX575" fmla="*/ 1442207 w 12191987"/>
              <a:gd name="connsiteY575" fmla="*/ 6617679 h 6857993"/>
              <a:gd name="connsiteX576" fmla="*/ 1456898 w 12191987"/>
              <a:gd name="connsiteY576" fmla="*/ 6606049 h 6857993"/>
              <a:gd name="connsiteX577" fmla="*/ 834991 w 12191987"/>
              <a:gd name="connsiteY577" fmla="*/ 6600540 h 6857993"/>
              <a:gd name="connsiteX578" fmla="*/ 858251 w 12191987"/>
              <a:gd name="connsiteY578" fmla="*/ 6625637 h 6857993"/>
              <a:gd name="connsiteX579" fmla="*/ 834991 w 12191987"/>
              <a:gd name="connsiteY579" fmla="*/ 6650734 h 6857993"/>
              <a:gd name="connsiteX580" fmla="*/ 811731 w 12191987"/>
              <a:gd name="connsiteY580" fmla="*/ 6625637 h 6857993"/>
              <a:gd name="connsiteX581" fmla="*/ 834991 w 12191987"/>
              <a:gd name="connsiteY581" fmla="*/ 6600540 h 6857993"/>
              <a:gd name="connsiteX582" fmla="*/ 834991 w 12191987"/>
              <a:gd name="connsiteY582" fmla="*/ 6593195 h 6857993"/>
              <a:gd name="connsiteX583" fmla="*/ 803161 w 12191987"/>
              <a:gd name="connsiteY583" fmla="*/ 6625637 h 6857993"/>
              <a:gd name="connsiteX584" fmla="*/ 834991 w 12191987"/>
              <a:gd name="connsiteY584" fmla="*/ 6658079 h 6857993"/>
              <a:gd name="connsiteX585" fmla="*/ 866821 w 12191987"/>
              <a:gd name="connsiteY585" fmla="*/ 6625637 h 6857993"/>
              <a:gd name="connsiteX586" fmla="*/ 834991 w 12191987"/>
              <a:gd name="connsiteY586" fmla="*/ 6593195 h 6857993"/>
              <a:gd name="connsiteX587" fmla="*/ 721751 w 12191987"/>
              <a:gd name="connsiteY587" fmla="*/ 6593195 h 6857993"/>
              <a:gd name="connsiteX588" fmla="*/ 703387 w 12191987"/>
              <a:gd name="connsiteY588" fmla="*/ 6604825 h 6857993"/>
              <a:gd name="connsiteX589" fmla="*/ 703387 w 12191987"/>
              <a:gd name="connsiteY589" fmla="*/ 6594419 h 6857993"/>
              <a:gd name="connsiteX590" fmla="*/ 695430 w 12191987"/>
              <a:gd name="connsiteY590" fmla="*/ 6594419 h 6857993"/>
              <a:gd name="connsiteX591" fmla="*/ 695430 w 12191987"/>
              <a:gd name="connsiteY591" fmla="*/ 6656243 h 6857993"/>
              <a:gd name="connsiteX592" fmla="*/ 703999 w 12191987"/>
              <a:gd name="connsiteY592" fmla="*/ 6656243 h 6857993"/>
              <a:gd name="connsiteX593" fmla="*/ 703999 w 12191987"/>
              <a:gd name="connsiteY593" fmla="*/ 6621964 h 6857993"/>
              <a:gd name="connsiteX594" fmla="*/ 722362 w 12191987"/>
              <a:gd name="connsiteY594" fmla="*/ 6602377 h 6857993"/>
              <a:gd name="connsiteX595" fmla="*/ 726647 w 12191987"/>
              <a:gd name="connsiteY595" fmla="*/ 6602377 h 6857993"/>
              <a:gd name="connsiteX596" fmla="*/ 726647 w 12191987"/>
              <a:gd name="connsiteY596" fmla="*/ 6593195 h 6857993"/>
              <a:gd name="connsiteX597" fmla="*/ 721751 w 12191987"/>
              <a:gd name="connsiteY597" fmla="*/ 6593195 h 6857993"/>
              <a:gd name="connsiteX598" fmla="*/ 1234701 w 12191987"/>
              <a:gd name="connsiteY598" fmla="*/ 6592583 h 6857993"/>
              <a:gd name="connsiteX599" fmla="*/ 1256736 w 12191987"/>
              <a:gd name="connsiteY599" fmla="*/ 6656855 h 6857993"/>
              <a:gd name="connsiteX600" fmla="*/ 1279385 w 12191987"/>
              <a:gd name="connsiteY600" fmla="*/ 6656855 h 6857993"/>
              <a:gd name="connsiteX601" fmla="*/ 1302033 w 12191987"/>
              <a:gd name="connsiteY601" fmla="*/ 6592583 h 6857993"/>
              <a:gd name="connsiteX602" fmla="*/ 1283058 w 12191987"/>
              <a:gd name="connsiteY602" fmla="*/ 6592583 h 6857993"/>
              <a:gd name="connsiteX603" fmla="*/ 1268367 w 12191987"/>
              <a:gd name="connsiteY603" fmla="*/ 6637267 h 6857993"/>
              <a:gd name="connsiteX604" fmla="*/ 1254289 w 12191987"/>
              <a:gd name="connsiteY604" fmla="*/ 6592583 h 6857993"/>
              <a:gd name="connsiteX605" fmla="*/ 652582 w 12191987"/>
              <a:gd name="connsiteY605" fmla="*/ 6592583 h 6857993"/>
              <a:gd name="connsiteX606" fmla="*/ 629322 w 12191987"/>
              <a:gd name="connsiteY606" fmla="*/ 6600541 h 6857993"/>
              <a:gd name="connsiteX607" fmla="*/ 633607 w 12191987"/>
              <a:gd name="connsiteY607" fmla="*/ 6607274 h 6857993"/>
              <a:gd name="connsiteX608" fmla="*/ 652582 w 12191987"/>
              <a:gd name="connsiteY608" fmla="*/ 6600541 h 6857993"/>
              <a:gd name="connsiteX609" fmla="*/ 667885 w 12191987"/>
              <a:gd name="connsiteY609" fmla="*/ 6614007 h 6857993"/>
              <a:gd name="connsiteX610" fmla="*/ 666661 w 12191987"/>
              <a:gd name="connsiteY610" fmla="*/ 6614007 h 6857993"/>
              <a:gd name="connsiteX611" fmla="*/ 660540 w 12191987"/>
              <a:gd name="connsiteY611" fmla="*/ 6619516 h 6857993"/>
              <a:gd name="connsiteX612" fmla="*/ 645849 w 12191987"/>
              <a:gd name="connsiteY612" fmla="*/ 6619516 h 6857993"/>
              <a:gd name="connsiteX613" fmla="*/ 625037 w 12191987"/>
              <a:gd name="connsiteY613" fmla="*/ 6637879 h 6857993"/>
              <a:gd name="connsiteX614" fmla="*/ 647685 w 12191987"/>
              <a:gd name="connsiteY614" fmla="*/ 6656855 h 6857993"/>
              <a:gd name="connsiteX615" fmla="*/ 667273 w 12191987"/>
              <a:gd name="connsiteY615" fmla="*/ 6647673 h 6857993"/>
              <a:gd name="connsiteX616" fmla="*/ 667273 w 12191987"/>
              <a:gd name="connsiteY616" fmla="*/ 6655631 h 6857993"/>
              <a:gd name="connsiteX617" fmla="*/ 675842 w 12191987"/>
              <a:gd name="connsiteY617" fmla="*/ 6655631 h 6857993"/>
              <a:gd name="connsiteX618" fmla="*/ 675842 w 12191987"/>
              <a:gd name="connsiteY618" fmla="*/ 6613395 h 6857993"/>
              <a:gd name="connsiteX619" fmla="*/ 652582 w 12191987"/>
              <a:gd name="connsiteY619" fmla="*/ 6592583 h 6857993"/>
              <a:gd name="connsiteX620" fmla="*/ 1197362 w 12191987"/>
              <a:gd name="connsiteY620" fmla="*/ 6592582 h 6857993"/>
              <a:gd name="connsiteX621" fmla="*/ 1197362 w 12191987"/>
              <a:gd name="connsiteY621" fmla="*/ 6607885 h 6857993"/>
              <a:gd name="connsiteX622" fmla="*/ 1206544 w 12191987"/>
              <a:gd name="connsiteY622" fmla="*/ 6607885 h 6857993"/>
              <a:gd name="connsiteX623" fmla="*/ 1206544 w 12191987"/>
              <a:gd name="connsiteY623" fmla="*/ 6656854 h 6857993"/>
              <a:gd name="connsiteX624" fmla="*/ 1224295 w 12191987"/>
              <a:gd name="connsiteY624" fmla="*/ 6656854 h 6857993"/>
              <a:gd name="connsiteX625" fmla="*/ 1224295 w 12191987"/>
              <a:gd name="connsiteY625" fmla="*/ 6592582 h 6857993"/>
              <a:gd name="connsiteX626" fmla="*/ 1336311 w 12191987"/>
              <a:gd name="connsiteY626" fmla="*/ 6591358 h 6857993"/>
              <a:gd name="connsiteX627" fmla="*/ 1308766 w 12191987"/>
              <a:gd name="connsiteY627" fmla="*/ 6599315 h 6857993"/>
              <a:gd name="connsiteX628" fmla="*/ 1315499 w 12191987"/>
              <a:gd name="connsiteY628" fmla="*/ 6612782 h 6857993"/>
              <a:gd name="connsiteX629" fmla="*/ 1335087 w 12191987"/>
              <a:gd name="connsiteY629" fmla="*/ 6606661 h 6857993"/>
              <a:gd name="connsiteX630" fmla="*/ 1345493 w 12191987"/>
              <a:gd name="connsiteY630" fmla="*/ 6614006 h 6857993"/>
              <a:gd name="connsiteX631" fmla="*/ 1341208 w 12191987"/>
              <a:gd name="connsiteY631" fmla="*/ 6618903 h 6857993"/>
              <a:gd name="connsiteX632" fmla="*/ 1328353 w 12191987"/>
              <a:gd name="connsiteY632" fmla="*/ 6618903 h 6857993"/>
              <a:gd name="connsiteX633" fmla="*/ 1305093 w 12191987"/>
              <a:gd name="connsiteY633" fmla="*/ 6638491 h 6857993"/>
              <a:gd name="connsiteX634" fmla="*/ 1327741 w 12191987"/>
              <a:gd name="connsiteY634" fmla="*/ 6658691 h 6857993"/>
              <a:gd name="connsiteX635" fmla="*/ 1345493 w 12191987"/>
              <a:gd name="connsiteY635" fmla="*/ 6650733 h 6857993"/>
              <a:gd name="connsiteX636" fmla="*/ 1345493 w 12191987"/>
              <a:gd name="connsiteY636" fmla="*/ 6656854 h 6857993"/>
              <a:gd name="connsiteX637" fmla="*/ 1363856 w 12191987"/>
              <a:gd name="connsiteY637" fmla="*/ 6656854 h 6857993"/>
              <a:gd name="connsiteX638" fmla="*/ 1363856 w 12191987"/>
              <a:gd name="connsiteY638" fmla="*/ 6614618 h 6857993"/>
              <a:gd name="connsiteX639" fmla="*/ 1336311 w 12191987"/>
              <a:gd name="connsiteY639" fmla="*/ 6591358 h 6857993"/>
              <a:gd name="connsiteX640" fmla="*/ 1187568 w 12191987"/>
              <a:gd name="connsiteY640" fmla="*/ 6591358 h 6857993"/>
              <a:gd name="connsiteX641" fmla="*/ 1171041 w 12191987"/>
              <a:gd name="connsiteY641" fmla="*/ 6602376 h 6857993"/>
              <a:gd name="connsiteX642" fmla="*/ 1171041 w 12191987"/>
              <a:gd name="connsiteY642" fmla="*/ 6592582 h 6857993"/>
              <a:gd name="connsiteX643" fmla="*/ 1153290 w 12191987"/>
              <a:gd name="connsiteY643" fmla="*/ 6592582 h 6857993"/>
              <a:gd name="connsiteX644" fmla="*/ 1153290 w 12191987"/>
              <a:gd name="connsiteY644" fmla="*/ 6656854 h 6857993"/>
              <a:gd name="connsiteX645" fmla="*/ 1171653 w 12191987"/>
              <a:gd name="connsiteY645" fmla="*/ 6656854 h 6857993"/>
              <a:gd name="connsiteX646" fmla="*/ 1171653 w 12191987"/>
              <a:gd name="connsiteY646" fmla="*/ 6626249 h 6857993"/>
              <a:gd name="connsiteX647" fmla="*/ 1185120 w 12191987"/>
              <a:gd name="connsiteY647" fmla="*/ 6610946 h 6857993"/>
              <a:gd name="connsiteX648" fmla="*/ 1193077 w 12191987"/>
              <a:gd name="connsiteY648" fmla="*/ 6610946 h 6857993"/>
              <a:gd name="connsiteX649" fmla="*/ 1192465 w 12191987"/>
              <a:gd name="connsiteY649" fmla="*/ 6591970 h 6857993"/>
              <a:gd name="connsiteX650" fmla="*/ 1187568 w 12191987"/>
              <a:gd name="connsiteY650" fmla="*/ 6591358 h 6857993"/>
              <a:gd name="connsiteX651" fmla="*/ 1111054 w 12191987"/>
              <a:gd name="connsiteY651" fmla="*/ 6591358 h 6857993"/>
              <a:gd name="connsiteX652" fmla="*/ 1083509 w 12191987"/>
              <a:gd name="connsiteY652" fmla="*/ 6599315 h 6857993"/>
              <a:gd name="connsiteX653" fmla="*/ 1090242 w 12191987"/>
              <a:gd name="connsiteY653" fmla="*/ 6612782 h 6857993"/>
              <a:gd name="connsiteX654" fmla="*/ 1109830 w 12191987"/>
              <a:gd name="connsiteY654" fmla="*/ 6606661 h 6857993"/>
              <a:gd name="connsiteX655" fmla="*/ 1120236 w 12191987"/>
              <a:gd name="connsiteY655" fmla="*/ 6614006 h 6857993"/>
              <a:gd name="connsiteX656" fmla="*/ 1115951 w 12191987"/>
              <a:gd name="connsiteY656" fmla="*/ 6618903 h 6857993"/>
              <a:gd name="connsiteX657" fmla="*/ 1103096 w 12191987"/>
              <a:gd name="connsiteY657" fmla="*/ 6618903 h 6857993"/>
              <a:gd name="connsiteX658" fmla="*/ 1079836 w 12191987"/>
              <a:gd name="connsiteY658" fmla="*/ 6638491 h 6857993"/>
              <a:gd name="connsiteX659" fmla="*/ 1102484 w 12191987"/>
              <a:gd name="connsiteY659" fmla="*/ 6658691 h 6857993"/>
              <a:gd name="connsiteX660" fmla="*/ 1120236 w 12191987"/>
              <a:gd name="connsiteY660" fmla="*/ 6650733 h 6857993"/>
              <a:gd name="connsiteX661" fmla="*/ 1120236 w 12191987"/>
              <a:gd name="connsiteY661" fmla="*/ 6656854 h 6857993"/>
              <a:gd name="connsiteX662" fmla="*/ 1138599 w 12191987"/>
              <a:gd name="connsiteY662" fmla="*/ 6656854 h 6857993"/>
              <a:gd name="connsiteX663" fmla="*/ 1138599 w 12191987"/>
              <a:gd name="connsiteY663" fmla="*/ 6614618 h 6857993"/>
              <a:gd name="connsiteX664" fmla="*/ 1111054 w 12191987"/>
              <a:gd name="connsiteY664" fmla="*/ 6591358 h 6857993"/>
              <a:gd name="connsiteX665" fmla="*/ 1457510 w 12191987"/>
              <a:gd name="connsiteY665" fmla="*/ 6590746 h 6857993"/>
              <a:gd name="connsiteX666" fmla="*/ 1423844 w 12191987"/>
              <a:gd name="connsiteY666" fmla="*/ 6624412 h 6857993"/>
              <a:gd name="connsiteX667" fmla="*/ 1457510 w 12191987"/>
              <a:gd name="connsiteY667" fmla="*/ 6658079 h 6857993"/>
              <a:gd name="connsiteX668" fmla="*/ 1489340 w 12191987"/>
              <a:gd name="connsiteY668" fmla="*/ 6637879 h 6857993"/>
              <a:gd name="connsiteX669" fmla="*/ 1470365 w 12191987"/>
              <a:gd name="connsiteY669" fmla="*/ 6636043 h 6857993"/>
              <a:gd name="connsiteX670" fmla="*/ 1457510 w 12191987"/>
              <a:gd name="connsiteY670" fmla="*/ 6642776 h 6857993"/>
              <a:gd name="connsiteX671" fmla="*/ 1442820 w 12191987"/>
              <a:gd name="connsiteY671" fmla="*/ 6629921 h 6857993"/>
              <a:gd name="connsiteX672" fmla="*/ 1490564 w 12191987"/>
              <a:gd name="connsiteY672" fmla="*/ 6629921 h 6857993"/>
              <a:gd name="connsiteX673" fmla="*/ 1457510 w 12191987"/>
              <a:gd name="connsiteY673" fmla="*/ 6590746 h 6857993"/>
              <a:gd name="connsiteX674" fmla="*/ 742562 w 12191987"/>
              <a:gd name="connsiteY674" fmla="*/ 6568098 h 6857993"/>
              <a:gd name="connsiteX675" fmla="*/ 742562 w 12191987"/>
              <a:gd name="connsiteY675" fmla="*/ 6593807 h 6857993"/>
              <a:gd name="connsiteX676" fmla="*/ 732156 w 12191987"/>
              <a:gd name="connsiteY676" fmla="*/ 6593807 h 6857993"/>
              <a:gd name="connsiteX677" fmla="*/ 732156 w 12191987"/>
              <a:gd name="connsiteY677" fmla="*/ 6600540 h 6857993"/>
              <a:gd name="connsiteX678" fmla="*/ 743174 w 12191987"/>
              <a:gd name="connsiteY678" fmla="*/ 6600540 h 6857993"/>
              <a:gd name="connsiteX679" fmla="*/ 743174 w 12191987"/>
              <a:gd name="connsiteY679" fmla="*/ 6642776 h 6857993"/>
              <a:gd name="connsiteX680" fmla="*/ 757253 w 12191987"/>
              <a:gd name="connsiteY680" fmla="*/ 6656242 h 6857993"/>
              <a:gd name="connsiteX681" fmla="*/ 767047 w 12191987"/>
              <a:gd name="connsiteY681" fmla="*/ 6655630 h 6857993"/>
              <a:gd name="connsiteX682" fmla="*/ 767047 w 12191987"/>
              <a:gd name="connsiteY682" fmla="*/ 6648897 h 6857993"/>
              <a:gd name="connsiteX683" fmla="*/ 760313 w 12191987"/>
              <a:gd name="connsiteY683" fmla="*/ 6649509 h 6857993"/>
              <a:gd name="connsiteX684" fmla="*/ 751744 w 12191987"/>
              <a:gd name="connsiteY684" fmla="*/ 6643388 h 6857993"/>
              <a:gd name="connsiteX685" fmla="*/ 751744 w 12191987"/>
              <a:gd name="connsiteY685" fmla="*/ 6601152 h 6857993"/>
              <a:gd name="connsiteX686" fmla="*/ 767047 w 12191987"/>
              <a:gd name="connsiteY686" fmla="*/ 6601152 h 6857993"/>
              <a:gd name="connsiteX687" fmla="*/ 767047 w 12191987"/>
              <a:gd name="connsiteY687" fmla="*/ 6594419 h 6857993"/>
              <a:gd name="connsiteX688" fmla="*/ 751744 w 12191987"/>
              <a:gd name="connsiteY688" fmla="*/ 6594419 h 6857993"/>
              <a:gd name="connsiteX689" fmla="*/ 751744 w 12191987"/>
              <a:gd name="connsiteY689" fmla="*/ 6568710 h 6857993"/>
              <a:gd name="connsiteX690" fmla="*/ 1383444 w 12191987"/>
              <a:gd name="connsiteY690" fmla="*/ 6566874 h 6857993"/>
              <a:gd name="connsiteX691" fmla="*/ 1383444 w 12191987"/>
              <a:gd name="connsiteY691" fmla="*/ 6591359 h 6857993"/>
              <a:gd name="connsiteX692" fmla="*/ 1373650 w 12191987"/>
              <a:gd name="connsiteY692" fmla="*/ 6591359 h 6857993"/>
              <a:gd name="connsiteX693" fmla="*/ 1373650 w 12191987"/>
              <a:gd name="connsiteY693" fmla="*/ 6606661 h 6857993"/>
              <a:gd name="connsiteX694" fmla="*/ 1383444 w 12191987"/>
              <a:gd name="connsiteY694" fmla="*/ 6606661 h 6857993"/>
              <a:gd name="connsiteX695" fmla="*/ 1383444 w 12191987"/>
              <a:gd name="connsiteY695" fmla="*/ 6642164 h 6857993"/>
              <a:gd name="connsiteX696" fmla="*/ 1401807 w 12191987"/>
              <a:gd name="connsiteY696" fmla="*/ 6656855 h 6857993"/>
              <a:gd name="connsiteX697" fmla="*/ 1415886 w 12191987"/>
              <a:gd name="connsiteY697" fmla="*/ 6656243 h 6857993"/>
              <a:gd name="connsiteX698" fmla="*/ 1415886 w 12191987"/>
              <a:gd name="connsiteY698" fmla="*/ 6640940 h 6857993"/>
              <a:gd name="connsiteX699" fmla="*/ 1407316 w 12191987"/>
              <a:gd name="connsiteY699" fmla="*/ 6641552 h 6857993"/>
              <a:gd name="connsiteX700" fmla="*/ 1401195 w 12191987"/>
              <a:gd name="connsiteY700" fmla="*/ 6636655 h 6857993"/>
              <a:gd name="connsiteX701" fmla="*/ 1401195 w 12191987"/>
              <a:gd name="connsiteY701" fmla="*/ 6607886 h 6857993"/>
              <a:gd name="connsiteX702" fmla="*/ 1415274 w 12191987"/>
              <a:gd name="connsiteY702" fmla="*/ 6607886 h 6857993"/>
              <a:gd name="connsiteX703" fmla="*/ 1415274 w 12191987"/>
              <a:gd name="connsiteY703" fmla="*/ 6592583 h 6857993"/>
              <a:gd name="connsiteX704" fmla="*/ 1401195 w 12191987"/>
              <a:gd name="connsiteY704" fmla="*/ 6592583 h 6857993"/>
              <a:gd name="connsiteX705" fmla="*/ 1401195 w 12191987"/>
              <a:gd name="connsiteY705" fmla="*/ 6568098 h 6857993"/>
              <a:gd name="connsiteX706" fmla="*/ 568723 w 12191987"/>
              <a:gd name="connsiteY706" fmla="*/ 6566261 h 6857993"/>
              <a:gd name="connsiteX707" fmla="*/ 587086 w 12191987"/>
              <a:gd name="connsiteY707" fmla="*/ 6566261 h 6857993"/>
              <a:gd name="connsiteX708" fmla="*/ 610959 w 12191987"/>
              <a:gd name="connsiteY708" fmla="*/ 6588298 h 6857993"/>
              <a:gd name="connsiteX709" fmla="*/ 587086 w 12191987"/>
              <a:gd name="connsiteY709" fmla="*/ 6610946 h 6857993"/>
              <a:gd name="connsiteX710" fmla="*/ 568723 w 12191987"/>
              <a:gd name="connsiteY710" fmla="*/ 6610946 h 6857993"/>
              <a:gd name="connsiteX711" fmla="*/ 1215113 w 12191987"/>
              <a:gd name="connsiteY711" fmla="*/ 6558916 h 6857993"/>
              <a:gd name="connsiteX712" fmla="*/ 1203483 w 12191987"/>
              <a:gd name="connsiteY712" fmla="*/ 6570546 h 6857993"/>
              <a:gd name="connsiteX713" fmla="*/ 1215113 w 12191987"/>
              <a:gd name="connsiteY713" fmla="*/ 6582176 h 6857993"/>
              <a:gd name="connsiteX714" fmla="*/ 1226744 w 12191987"/>
              <a:gd name="connsiteY714" fmla="*/ 6570546 h 6857993"/>
              <a:gd name="connsiteX715" fmla="*/ 1215113 w 12191987"/>
              <a:gd name="connsiteY715" fmla="*/ 6558916 h 6857993"/>
              <a:gd name="connsiteX716" fmla="*/ 1051067 w 12191987"/>
              <a:gd name="connsiteY716" fmla="*/ 6558916 h 6857993"/>
              <a:gd name="connsiteX717" fmla="*/ 1051067 w 12191987"/>
              <a:gd name="connsiteY717" fmla="*/ 6656854 h 6857993"/>
              <a:gd name="connsiteX718" fmla="*/ 1069430 w 12191987"/>
              <a:gd name="connsiteY718" fmla="*/ 6656854 h 6857993"/>
              <a:gd name="connsiteX719" fmla="*/ 1069430 w 12191987"/>
              <a:gd name="connsiteY719" fmla="*/ 6558916 h 6857993"/>
              <a:gd name="connsiteX720" fmla="*/ 560153 w 12191987"/>
              <a:gd name="connsiteY720" fmla="*/ 6558916 h 6857993"/>
              <a:gd name="connsiteX721" fmla="*/ 560153 w 12191987"/>
              <a:gd name="connsiteY721" fmla="*/ 6656854 h 6857993"/>
              <a:gd name="connsiteX722" fmla="*/ 568723 w 12191987"/>
              <a:gd name="connsiteY722" fmla="*/ 6656854 h 6857993"/>
              <a:gd name="connsiteX723" fmla="*/ 568723 w 12191987"/>
              <a:gd name="connsiteY723" fmla="*/ 6618903 h 6857993"/>
              <a:gd name="connsiteX724" fmla="*/ 585862 w 12191987"/>
              <a:gd name="connsiteY724" fmla="*/ 6618903 h 6857993"/>
              <a:gd name="connsiteX725" fmla="*/ 619528 w 12191987"/>
              <a:gd name="connsiteY725" fmla="*/ 6588910 h 6857993"/>
              <a:gd name="connsiteX726" fmla="*/ 585862 w 12191987"/>
              <a:gd name="connsiteY726" fmla="*/ 6558916 h 6857993"/>
              <a:gd name="connsiteX727" fmla="*/ 900488 w 12191987"/>
              <a:gd name="connsiteY727" fmla="*/ 6558304 h 6857993"/>
              <a:gd name="connsiteX728" fmla="*/ 886409 w 12191987"/>
              <a:gd name="connsiteY728" fmla="*/ 6572995 h 6857993"/>
              <a:gd name="connsiteX729" fmla="*/ 886409 w 12191987"/>
              <a:gd name="connsiteY729" fmla="*/ 6595643 h 6857993"/>
              <a:gd name="connsiteX730" fmla="*/ 876003 w 12191987"/>
              <a:gd name="connsiteY730" fmla="*/ 6595643 h 6857993"/>
              <a:gd name="connsiteX731" fmla="*/ 876003 w 12191987"/>
              <a:gd name="connsiteY731" fmla="*/ 6602376 h 6857993"/>
              <a:gd name="connsiteX732" fmla="*/ 886409 w 12191987"/>
              <a:gd name="connsiteY732" fmla="*/ 6602376 h 6857993"/>
              <a:gd name="connsiteX733" fmla="*/ 886409 w 12191987"/>
              <a:gd name="connsiteY733" fmla="*/ 6656854 h 6857993"/>
              <a:gd name="connsiteX734" fmla="*/ 894979 w 12191987"/>
              <a:gd name="connsiteY734" fmla="*/ 6656854 h 6857993"/>
              <a:gd name="connsiteX735" fmla="*/ 894979 w 12191987"/>
              <a:gd name="connsiteY735" fmla="*/ 6602376 h 6857993"/>
              <a:gd name="connsiteX736" fmla="*/ 907833 w 12191987"/>
              <a:gd name="connsiteY736" fmla="*/ 6602376 h 6857993"/>
              <a:gd name="connsiteX737" fmla="*/ 907833 w 12191987"/>
              <a:gd name="connsiteY737" fmla="*/ 6595643 h 6857993"/>
              <a:gd name="connsiteX738" fmla="*/ 894979 w 12191987"/>
              <a:gd name="connsiteY738" fmla="*/ 6595643 h 6857993"/>
              <a:gd name="connsiteX739" fmla="*/ 894979 w 12191987"/>
              <a:gd name="connsiteY739" fmla="*/ 6574219 h 6857993"/>
              <a:gd name="connsiteX740" fmla="*/ 902936 w 12191987"/>
              <a:gd name="connsiteY740" fmla="*/ 6565649 h 6857993"/>
              <a:gd name="connsiteX741" fmla="*/ 909057 w 12191987"/>
              <a:gd name="connsiteY741" fmla="*/ 6566261 h 6857993"/>
              <a:gd name="connsiteX742" fmla="*/ 909057 w 12191987"/>
              <a:gd name="connsiteY742" fmla="*/ 6558916 h 6857993"/>
              <a:gd name="connsiteX743" fmla="*/ 900488 w 12191987"/>
              <a:gd name="connsiteY743" fmla="*/ 6558304 h 6857993"/>
              <a:gd name="connsiteX744" fmla="*/ 992916 w 12191987"/>
              <a:gd name="connsiteY744" fmla="*/ 6557080 h 6857993"/>
              <a:gd name="connsiteX745" fmla="*/ 942111 w 12191987"/>
              <a:gd name="connsiteY745" fmla="*/ 6607886 h 6857993"/>
              <a:gd name="connsiteX746" fmla="*/ 992916 w 12191987"/>
              <a:gd name="connsiteY746" fmla="*/ 6658691 h 6857993"/>
              <a:gd name="connsiteX747" fmla="*/ 1040660 w 12191987"/>
              <a:gd name="connsiteY747" fmla="*/ 6621964 h 6857993"/>
              <a:gd name="connsiteX748" fmla="*/ 1019236 w 12191987"/>
              <a:gd name="connsiteY748" fmla="*/ 6621964 h 6857993"/>
              <a:gd name="connsiteX749" fmla="*/ 992304 w 12191987"/>
              <a:gd name="connsiteY749" fmla="*/ 6640328 h 6857993"/>
              <a:gd name="connsiteX750" fmla="*/ 961699 w 12191987"/>
              <a:gd name="connsiteY750" fmla="*/ 6608498 h 6857993"/>
              <a:gd name="connsiteX751" fmla="*/ 992304 w 12191987"/>
              <a:gd name="connsiteY751" fmla="*/ 6575443 h 6857993"/>
              <a:gd name="connsiteX752" fmla="*/ 1019236 w 12191987"/>
              <a:gd name="connsiteY752" fmla="*/ 6593807 h 6857993"/>
              <a:gd name="connsiteX753" fmla="*/ 1040660 w 12191987"/>
              <a:gd name="connsiteY753" fmla="*/ 6593807 h 6857993"/>
              <a:gd name="connsiteX754" fmla="*/ 992916 w 12191987"/>
              <a:gd name="connsiteY754" fmla="*/ 6557080 h 6857993"/>
              <a:gd name="connsiteX755" fmla="*/ 2645562 w 12191987"/>
              <a:gd name="connsiteY755" fmla="*/ 6498044 h 6857993"/>
              <a:gd name="connsiteX756" fmla="*/ 2672862 w 12191987"/>
              <a:gd name="connsiteY756" fmla="*/ 6537731 h 6857993"/>
              <a:gd name="connsiteX757" fmla="*/ 2676217 w 12191987"/>
              <a:gd name="connsiteY757" fmla="*/ 6540878 h 6857993"/>
              <a:gd name="connsiteX758" fmla="*/ 2649517 w 12191987"/>
              <a:gd name="connsiteY758" fmla="*/ 6535733 h 6857993"/>
              <a:gd name="connsiteX759" fmla="*/ 2618683 w 12191987"/>
              <a:gd name="connsiteY759" fmla="*/ 6514232 h 6857993"/>
              <a:gd name="connsiteX760" fmla="*/ 2617494 w 12191987"/>
              <a:gd name="connsiteY760" fmla="*/ 6512357 h 6857993"/>
              <a:gd name="connsiteX761" fmla="*/ 2737407 w 12191987"/>
              <a:gd name="connsiteY761" fmla="*/ 6497191 h 6857993"/>
              <a:gd name="connsiteX762" fmla="*/ 2762634 w 12191987"/>
              <a:gd name="connsiteY762" fmla="*/ 6509466 h 6857993"/>
              <a:gd name="connsiteX763" fmla="*/ 2756409 w 12191987"/>
              <a:gd name="connsiteY763" fmla="*/ 6517905 h 6857993"/>
              <a:gd name="connsiteX764" fmla="*/ 2725191 w 12191987"/>
              <a:gd name="connsiteY764" fmla="*/ 6536268 h 6857993"/>
              <a:gd name="connsiteX765" fmla="*/ 2708903 w 12191987"/>
              <a:gd name="connsiteY765" fmla="*/ 6539158 h 6857993"/>
              <a:gd name="connsiteX766" fmla="*/ 2709236 w 12191987"/>
              <a:gd name="connsiteY766" fmla="*/ 6538860 h 6857993"/>
              <a:gd name="connsiteX767" fmla="*/ 2737287 w 12191987"/>
              <a:gd name="connsiteY767" fmla="*/ 6497747 h 6857993"/>
              <a:gd name="connsiteX768" fmla="*/ 2687859 w 12191987"/>
              <a:gd name="connsiteY768" fmla="*/ 6490374 h 6857993"/>
              <a:gd name="connsiteX769" fmla="*/ 2687859 w 12191987"/>
              <a:gd name="connsiteY769" fmla="*/ 6540738 h 6857993"/>
              <a:gd name="connsiteX770" fmla="*/ 2678850 w 12191987"/>
              <a:gd name="connsiteY770" fmla="*/ 6532567 h 6857993"/>
              <a:gd name="connsiteX771" fmla="*/ 2653575 w 12191987"/>
              <a:gd name="connsiteY771" fmla="*/ 6495377 h 6857993"/>
              <a:gd name="connsiteX772" fmla="*/ 2695204 w 12191987"/>
              <a:gd name="connsiteY772" fmla="*/ 6490185 h 6857993"/>
              <a:gd name="connsiteX773" fmla="*/ 2728736 w 12191987"/>
              <a:gd name="connsiteY773" fmla="*/ 6494966 h 6857993"/>
              <a:gd name="connsiteX774" fmla="*/ 2702989 w 12191987"/>
              <a:gd name="connsiteY774" fmla="*/ 6532662 h 6857993"/>
              <a:gd name="connsiteX775" fmla="*/ 2695204 w 12191987"/>
              <a:gd name="connsiteY775" fmla="*/ 6539952 h 6857993"/>
              <a:gd name="connsiteX776" fmla="*/ 2749631 w 12191987"/>
              <a:gd name="connsiteY776" fmla="*/ 6440779 h 6857993"/>
              <a:gd name="connsiteX777" fmla="*/ 2796496 w 12191987"/>
              <a:gd name="connsiteY777" fmla="*/ 6440779 h 6857993"/>
              <a:gd name="connsiteX778" fmla="*/ 2784335 w 12191987"/>
              <a:gd name="connsiteY778" fmla="*/ 6480778 h 6857993"/>
              <a:gd name="connsiteX779" fmla="*/ 2783954 w 12191987"/>
              <a:gd name="connsiteY779" fmla="*/ 6480566 h 6857993"/>
              <a:gd name="connsiteX780" fmla="*/ 2767511 w 12191987"/>
              <a:gd name="connsiteY780" fmla="*/ 6502856 h 6857993"/>
              <a:gd name="connsiteX781" fmla="*/ 2739336 w 12191987"/>
              <a:gd name="connsiteY781" fmla="*/ 6488292 h 6857993"/>
              <a:gd name="connsiteX782" fmla="*/ 2695204 w 12191987"/>
              <a:gd name="connsiteY782" fmla="*/ 6440779 h 6857993"/>
              <a:gd name="connsiteX783" fmla="*/ 2741055 w 12191987"/>
              <a:gd name="connsiteY783" fmla="*/ 6440779 h 6857993"/>
              <a:gd name="connsiteX784" fmla="*/ 2731120 w 12191987"/>
              <a:gd name="connsiteY784" fmla="*/ 6486125 h 6857993"/>
              <a:gd name="connsiteX785" fmla="*/ 2695204 w 12191987"/>
              <a:gd name="connsiteY785" fmla="*/ 6481003 h 6857993"/>
              <a:gd name="connsiteX786" fmla="*/ 2640915 w 12191987"/>
              <a:gd name="connsiteY786" fmla="*/ 6440779 h 6857993"/>
              <a:gd name="connsiteX787" fmla="*/ 2687859 w 12191987"/>
              <a:gd name="connsiteY787" fmla="*/ 6440779 h 6857993"/>
              <a:gd name="connsiteX788" fmla="*/ 2687859 w 12191987"/>
              <a:gd name="connsiteY788" fmla="*/ 6481211 h 6857993"/>
              <a:gd name="connsiteX789" fmla="*/ 2650932 w 12191987"/>
              <a:gd name="connsiteY789" fmla="*/ 6486769 h 6857993"/>
              <a:gd name="connsiteX790" fmla="*/ 2589913 w 12191987"/>
              <a:gd name="connsiteY790" fmla="*/ 6440779 h 6857993"/>
              <a:gd name="connsiteX791" fmla="*/ 2632355 w 12191987"/>
              <a:gd name="connsiteY791" fmla="*/ 6440779 h 6857993"/>
              <a:gd name="connsiteX792" fmla="*/ 2643023 w 12191987"/>
              <a:gd name="connsiteY792" fmla="*/ 6489142 h 6857993"/>
              <a:gd name="connsiteX793" fmla="*/ 2612493 w 12191987"/>
              <a:gd name="connsiteY793" fmla="*/ 6504469 h 6857993"/>
              <a:gd name="connsiteX794" fmla="*/ 2597871 w 12191987"/>
              <a:gd name="connsiteY794" fmla="*/ 6481408 h 6857993"/>
              <a:gd name="connsiteX795" fmla="*/ 2589913 w 12191987"/>
              <a:gd name="connsiteY795" fmla="*/ 6440779 h 6857993"/>
              <a:gd name="connsiteX796" fmla="*/ 1523618 w 12191987"/>
              <a:gd name="connsiteY796" fmla="*/ 6435269 h 6857993"/>
              <a:gd name="connsiteX797" fmla="*/ 1526679 w 12191987"/>
              <a:gd name="connsiteY797" fmla="*/ 6435269 h 6857993"/>
              <a:gd name="connsiteX798" fmla="*/ 1529740 w 12191987"/>
              <a:gd name="connsiteY798" fmla="*/ 6435882 h 6857993"/>
              <a:gd name="connsiteX799" fmla="*/ 1530352 w 12191987"/>
              <a:gd name="connsiteY799" fmla="*/ 6438330 h 6857993"/>
              <a:gd name="connsiteX800" fmla="*/ 1529127 w 12191987"/>
              <a:gd name="connsiteY800" fmla="*/ 6440166 h 6857993"/>
              <a:gd name="connsiteX801" fmla="*/ 1526679 w 12191987"/>
              <a:gd name="connsiteY801" fmla="*/ 6440778 h 6857993"/>
              <a:gd name="connsiteX802" fmla="*/ 1523618 w 12191987"/>
              <a:gd name="connsiteY802" fmla="*/ 6440778 h 6857993"/>
              <a:gd name="connsiteX803" fmla="*/ 1519946 w 12191987"/>
              <a:gd name="connsiteY803" fmla="*/ 6432209 h 6857993"/>
              <a:gd name="connsiteX804" fmla="*/ 1519946 w 12191987"/>
              <a:gd name="connsiteY804" fmla="*/ 6451796 h 6857993"/>
              <a:gd name="connsiteX805" fmla="*/ 1523618 w 12191987"/>
              <a:gd name="connsiteY805" fmla="*/ 6451796 h 6857993"/>
              <a:gd name="connsiteX806" fmla="*/ 1523618 w 12191987"/>
              <a:gd name="connsiteY806" fmla="*/ 6443839 h 6857993"/>
              <a:gd name="connsiteX807" fmla="*/ 1528515 w 12191987"/>
              <a:gd name="connsiteY807" fmla="*/ 6444451 h 6857993"/>
              <a:gd name="connsiteX808" fmla="*/ 1530964 w 12191987"/>
              <a:gd name="connsiteY808" fmla="*/ 6445063 h 6857993"/>
              <a:gd name="connsiteX809" fmla="*/ 1531576 w 12191987"/>
              <a:gd name="connsiteY809" fmla="*/ 6447512 h 6857993"/>
              <a:gd name="connsiteX810" fmla="*/ 1531576 w 12191987"/>
              <a:gd name="connsiteY810" fmla="*/ 6450572 h 6857993"/>
              <a:gd name="connsiteX811" fmla="*/ 1531576 w 12191987"/>
              <a:gd name="connsiteY811" fmla="*/ 6451796 h 6857993"/>
              <a:gd name="connsiteX812" fmla="*/ 1534637 w 12191987"/>
              <a:gd name="connsiteY812" fmla="*/ 6451796 h 6857993"/>
              <a:gd name="connsiteX813" fmla="*/ 1534024 w 12191987"/>
              <a:gd name="connsiteY813" fmla="*/ 6450572 h 6857993"/>
              <a:gd name="connsiteX814" fmla="*/ 1534024 w 12191987"/>
              <a:gd name="connsiteY814" fmla="*/ 6448736 h 6857993"/>
              <a:gd name="connsiteX815" fmla="*/ 1534024 w 12191987"/>
              <a:gd name="connsiteY815" fmla="*/ 6447512 h 6857993"/>
              <a:gd name="connsiteX816" fmla="*/ 1533412 w 12191987"/>
              <a:gd name="connsiteY816" fmla="*/ 6444451 h 6857993"/>
              <a:gd name="connsiteX817" fmla="*/ 1531576 w 12191987"/>
              <a:gd name="connsiteY817" fmla="*/ 6442615 h 6857993"/>
              <a:gd name="connsiteX818" fmla="*/ 1533412 w 12191987"/>
              <a:gd name="connsiteY818" fmla="*/ 6440778 h 6857993"/>
              <a:gd name="connsiteX819" fmla="*/ 1534024 w 12191987"/>
              <a:gd name="connsiteY819" fmla="*/ 6438330 h 6857993"/>
              <a:gd name="connsiteX820" fmla="*/ 1532188 w 12191987"/>
              <a:gd name="connsiteY820" fmla="*/ 6434045 h 6857993"/>
              <a:gd name="connsiteX821" fmla="*/ 1526679 w 12191987"/>
              <a:gd name="connsiteY821" fmla="*/ 6432209 h 6857993"/>
              <a:gd name="connsiteX822" fmla="*/ 1526679 w 12191987"/>
              <a:gd name="connsiteY822" fmla="*/ 6427619 h 6857993"/>
              <a:gd name="connsiteX823" fmla="*/ 1535861 w 12191987"/>
              <a:gd name="connsiteY823" fmla="*/ 6431597 h 6857993"/>
              <a:gd name="connsiteX824" fmla="*/ 1535861 w 12191987"/>
              <a:gd name="connsiteY824" fmla="*/ 6451796 h 6857993"/>
              <a:gd name="connsiteX825" fmla="*/ 1535249 w 12191987"/>
              <a:gd name="connsiteY825" fmla="*/ 6452409 h 6857993"/>
              <a:gd name="connsiteX826" fmla="*/ 1516885 w 12191987"/>
              <a:gd name="connsiteY826" fmla="*/ 6451796 h 6857993"/>
              <a:gd name="connsiteX827" fmla="*/ 1513213 w 12191987"/>
              <a:gd name="connsiteY827" fmla="*/ 6442003 h 6857993"/>
              <a:gd name="connsiteX828" fmla="*/ 1516885 w 12191987"/>
              <a:gd name="connsiteY828" fmla="*/ 6431597 h 6857993"/>
              <a:gd name="connsiteX829" fmla="*/ 1517497 w 12191987"/>
              <a:gd name="connsiteY829" fmla="*/ 6430985 h 6857993"/>
              <a:gd name="connsiteX830" fmla="*/ 1526679 w 12191987"/>
              <a:gd name="connsiteY830" fmla="*/ 6427619 h 6857993"/>
              <a:gd name="connsiteX831" fmla="*/ 1526679 w 12191987"/>
              <a:gd name="connsiteY831" fmla="*/ 6424864 h 6857993"/>
              <a:gd name="connsiteX832" fmla="*/ 1515661 w 12191987"/>
              <a:gd name="connsiteY832" fmla="*/ 6429760 h 6857993"/>
              <a:gd name="connsiteX833" fmla="*/ 1510764 w 12191987"/>
              <a:gd name="connsiteY833" fmla="*/ 6442003 h 6857993"/>
              <a:gd name="connsiteX834" fmla="*/ 1515661 w 12191987"/>
              <a:gd name="connsiteY834" fmla="*/ 6454245 h 6857993"/>
              <a:gd name="connsiteX835" fmla="*/ 1516273 w 12191987"/>
              <a:gd name="connsiteY835" fmla="*/ 6454857 h 6857993"/>
              <a:gd name="connsiteX836" fmla="*/ 1538309 w 12191987"/>
              <a:gd name="connsiteY836" fmla="*/ 6454245 h 6857993"/>
              <a:gd name="connsiteX837" fmla="*/ 1543206 w 12191987"/>
              <a:gd name="connsiteY837" fmla="*/ 6442003 h 6857993"/>
              <a:gd name="connsiteX838" fmla="*/ 1538309 w 12191987"/>
              <a:gd name="connsiteY838" fmla="*/ 6429760 h 6857993"/>
              <a:gd name="connsiteX839" fmla="*/ 1537697 w 12191987"/>
              <a:gd name="connsiteY839" fmla="*/ 6429148 h 6857993"/>
              <a:gd name="connsiteX840" fmla="*/ 1526679 w 12191987"/>
              <a:gd name="connsiteY840" fmla="*/ 6424864 h 6857993"/>
              <a:gd name="connsiteX841" fmla="*/ 2783679 w 12191987"/>
              <a:gd name="connsiteY841" fmla="*/ 6410173 h 6857993"/>
              <a:gd name="connsiteX842" fmla="*/ 2783954 w 12191987"/>
              <a:gd name="connsiteY842" fmla="*/ 6410173 h 6857993"/>
              <a:gd name="connsiteX843" fmla="*/ 2783954 w 12191987"/>
              <a:gd name="connsiteY843" fmla="*/ 6410785 h 6857993"/>
              <a:gd name="connsiteX844" fmla="*/ 2728586 w 12191987"/>
              <a:gd name="connsiteY844" fmla="*/ 6385088 h 6857993"/>
              <a:gd name="connsiteX845" fmla="*/ 2734849 w 12191987"/>
              <a:gd name="connsiteY845" fmla="*/ 6410173 h 6857993"/>
              <a:gd name="connsiteX846" fmla="*/ 2695204 w 12191987"/>
              <a:gd name="connsiteY846" fmla="*/ 6410173 h 6857993"/>
              <a:gd name="connsiteX847" fmla="*/ 2695204 w 12191987"/>
              <a:gd name="connsiteY847" fmla="*/ 6390041 h 6857993"/>
              <a:gd name="connsiteX848" fmla="*/ 2653325 w 12191987"/>
              <a:gd name="connsiteY848" fmla="*/ 6384777 h 6857993"/>
              <a:gd name="connsiteX849" fmla="*/ 2687859 w 12191987"/>
              <a:gd name="connsiteY849" fmla="*/ 6390027 h 6857993"/>
              <a:gd name="connsiteX850" fmla="*/ 2687859 w 12191987"/>
              <a:gd name="connsiteY850" fmla="*/ 6410173 h 6857993"/>
              <a:gd name="connsiteX851" fmla="*/ 2646914 w 12191987"/>
              <a:gd name="connsiteY851" fmla="*/ 6410173 h 6857993"/>
              <a:gd name="connsiteX852" fmla="*/ 2765115 w 12191987"/>
              <a:gd name="connsiteY852" fmla="*/ 6368855 h 6857993"/>
              <a:gd name="connsiteX853" fmla="*/ 2783679 w 12191987"/>
              <a:gd name="connsiteY853" fmla="*/ 6410173 h 6857993"/>
              <a:gd name="connsiteX854" fmla="*/ 2743386 w 12191987"/>
              <a:gd name="connsiteY854" fmla="*/ 6410173 h 6857993"/>
              <a:gd name="connsiteX855" fmla="*/ 2736674 w 12191987"/>
              <a:gd name="connsiteY855" fmla="*/ 6383416 h 6857993"/>
              <a:gd name="connsiteX856" fmla="*/ 2613945 w 12191987"/>
              <a:gd name="connsiteY856" fmla="*/ 6367684 h 6857993"/>
              <a:gd name="connsiteX857" fmla="*/ 2643836 w 12191987"/>
              <a:gd name="connsiteY857" fmla="*/ 6382509 h 6857993"/>
              <a:gd name="connsiteX858" fmla="*/ 2639511 w 12191987"/>
              <a:gd name="connsiteY858" fmla="*/ 6391101 h 6857993"/>
              <a:gd name="connsiteX859" fmla="*/ 2636209 w 12191987"/>
              <a:gd name="connsiteY859" fmla="*/ 6410173 h 6857993"/>
              <a:gd name="connsiteX860" fmla="*/ 2592974 w 12191987"/>
              <a:gd name="connsiteY860" fmla="*/ 6410173 h 6857993"/>
              <a:gd name="connsiteX861" fmla="*/ 2605139 w 12191987"/>
              <a:gd name="connsiteY861" fmla="*/ 6378955 h 6857993"/>
              <a:gd name="connsiteX862" fmla="*/ 2709952 w 12191987"/>
              <a:gd name="connsiteY862" fmla="*/ 6338094 h 6857993"/>
              <a:gd name="connsiteX863" fmla="*/ 2731312 w 12191987"/>
              <a:gd name="connsiteY863" fmla="*/ 6342840 h 6857993"/>
              <a:gd name="connsiteX864" fmla="*/ 2758071 w 12191987"/>
              <a:gd name="connsiteY864" fmla="*/ 6363275 h 6857993"/>
              <a:gd name="connsiteX865" fmla="*/ 2734466 w 12191987"/>
              <a:gd name="connsiteY865" fmla="*/ 6374608 h 6857993"/>
              <a:gd name="connsiteX866" fmla="*/ 2734123 w 12191987"/>
              <a:gd name="connsiteY866" fmla="*/ 6373245 h 6857993"/>
              <a:gd name="connsiteX867" fmla="*/ 2719827 w 12191987"/>
              <a:gd name="connsiteY867" fmla="*/ 6350111 h 6857993"/>
              <a:gd name="connsiteX868" fmla="*/ 2673610 w 12191987"/>
              <a:gd name="connsiteY868" fmla="*/ 6335283 h 6857993"/>
              <a:gd name="connsiteX869" fmla="*/ 2657177 w 12191987"/>
              <a:gd name="connsiteY869" fmla="*/ 6356001 h 6857993"/>
              <a:gd name="connsiteX870" fmla="*/ 2647209 w 12191987"/>
              <a:gd name="connsiteY870" fmla="*/ 6375808 h 6857993"/>
              <a:gd name="connsiteX871" fmla="*/ 2618883 w 12191987"/>
              <a:gd name="connsiteY871" fmla="*/ 6361363 h 6857993"/>
              <a:gd name="connsiteX872" fmla="*/ 2622355 w 12191987"/>
              <a:gd name="connsiteY872" fmla="*/ 6356919 h 6857993"/>
              <a:gd name="connsiteX873" fmla="*/ 2652272 w 12191987"/>
              <a:gd name="connsiteY873" fmla="*/ 6338785 h 6857993"/>
              <a:gd name="connsiteX874" fmla="*/ 2695204 w 12191987"/>
              <a:gd name="connsiteY874" fmla="*/ 6334816 h 6857993"/>
              <a:gd name="connsiteX875" fmla="*/ 2696667 w 12191987"/>
              <a:gd name="connsiteY875" fmla="*/ 6335141 h 6857993"/>
              <a:gd name="connsiteX876" fmla="*/ 2700407 w 12191987"/>
              <a:gd name="connsiteY876" fmla="*/ 6338899 h 6857993"/>
              <a:gd name="connsiteX877" fmla="*/ 2726360 w 12191987"/>
              <a:gd name="connsiteY877" fmla="*/ 6376171 h 6857993"/>
              <a:gd name="connsiteX878" fmla="*/ 2726495 w 12191987"/>
              <a:gd name="connsiteY878" fmla="*/ 6376711 h 6857993"/>
              <a:gd name="connsiteX879" fmla="*/ 2695204 w 12191987"/>
              <a:gd name="connsiteY879" fmla="*/ 6381222 h 6857993"/>
              <a:gd name="connsiteX880" fmla="*/ 2687240 w 12191987"/>
              <a:gd name="connsiteY880" fmla="*/ 6333046 h 6857993"/>
              <a:gd name="connsiteX881" fmla="*/ 2687859 w 12191987"/>
              <a:gd name="connsiteY881" fmla="*/ 6333184 h 6857993"/>
              <a:gd name="connsiteX882" fmla="*/ 2687859 w 12191987"/>
              <a:gd name="connsiteY882" fmla="*/ 6381748 h 6857993"/>
              <a:gd name="connsiteX883" fmla="*/ 2655290 w 12191987"/>
              <a:gd name="connsiteY883" fmla="*/ 6376995 h 6857993"/>
              <a:gd name="connsiteX884" fmla="*/ 2655802 w 12191987"/>
              <a:gd name="connsiteY884" fmla="*/ 6374967 h 6857993"/>
              <a:gd name="connsiteX885" fmla="*/ 2681949 w 12191987"/>
              <a:gd name="connsiteY885" fmla="*/ 6337685 h 6857993"/>
              <a:gd name="connsiteX886" fmla="*/ 2686492 w 12191987"/>
              <a:gd name="connsiteY886" fmla="*/ 6333169 h 6857993"/>
              <a:gd name="connsiteX887" fmla="*/ 1135536 w 12191987"/>
              <a:gd name="connsiteY887" fmla="*/ 6321416 h 6857993"/>
              <a:gd name="connsiteX888" fmla="*/ 1171039 w 12191987"/>
              <a:gd name="connsiteY888" fmla="*/ 6379567 h 6857993"/>
              <a:gd name="connsiteX889" fmla="*/ 1131863 w 12191987"/>
              <a:gd name="connsiteY889" fmla="*/ 6440778 h 6857993"/>
              <a:gd name="connsiteX890" fmla="*/ 1111664 w 12191987"/>
              <a:gd name="connsiteY890" fmla="*/ 6437718 h 6857993"/>
              <a:gd name="connsiteX891" fmla="*/ 1111664 w 12191987"/>
              <a:gd name="connsiteY891" fmla="*/ 6326313 h 6857993"/>
              <a:gd name="connsiteX892" fmla="*/ 1135536 w 12191987"/>
              <a:gd name="connsiteY892" fmla="*/ 6321416 h 6857993"/>
              <a:gd name="connsiteX893" fmla="*/ 2687240 w 12191987"/>
              <a:gd name="connsiteY893" fmla="*/ 6303665 h 6857993"/>
              <a:gd name="connsiteX894" fmla="*/ 2585017 w 12191987"/>
              <a:gd name="connsiteY894" fmla="*/ 6352022 h 6857993"/>
              <a:gd name="connsiteX895" fmla="*/ 2555635 w 12191987"/>
              <a:gd name="connsiteY895" fmla="*/ 6438942 h 6857993"/>
              <a:gd name="connsiteX896" fmla="*/ 2591138 w 12191987"/>
              <a:gd name="connsiteY896" fmla="*/ 6532596 h 6857993"/>
              <a:gd name="connsiteX897" fmla="*/ 2689688 w 12191987"/>
              <a:gd name="connsiteY897" fmla="*/ 6573607 h 6857993"/>
              <a:gd name="connsiteX898" fmla="*/ 2740494 w 12191987"/>
              <a:gd name="connsiteY898" fmla="*/ 6565038 h 6857993"/>
              <a:gd name="connsiteX899" fmla="*/ 2780281 w 12191987"/>
              <a:gd name="connsiteY899" fmla="*/ 6539941 h 6857993"/>
              <a:gd name="connsiteX900" fmla="*/ 2811499 w 12191987"/>
              <a:gd name="connsiteY900" fmla="*/ 6495869 h 6857993"/>
              <a:gd name="connsiteX901" fmla="*/ 2790722 w 12191987"/>
              <a:gd name="connsiteY901" fmla="*/ 6484326 h 6857993"/>
              <a:gd name="connsiteX902" fmla="*/ 2803849 w 12191987"/>
              <a:gd name="connsiteY902" fmla="*/ 6440779 h 6857993"/>
              <a:gd name="connsiteX903" fmla="*/ 2820681 w 12191987"/>
              <a:gd name="connsiteY903" fmla="*/ 6440779 h 6857993"/>
              <a:gd name="connsiteX904" fmla="*/ 2791911 w 12191987"/>
              <a:gd name="connsiteY904" fmla="*/ 6353246 h 6857993"/>
              <a:gd name="connsiteX905" fmla="*/ 2687240 w 12191987"/>
              <a:gd name="connsiteY905" fmla="*/ 6303665 h 6857993"/>
              <a:gd name="connsiteX906" fmla="*/ 1337534 w 12191987"/>
              <a:gd name="connsiteY906" fmla="*/ 6303052 h 6857993"/>
              <a:gd name="connsiteX907" fmla="*/ 1337534 w 12191987"/>
              <a:gd name="connsiteY907" fmla="*/ 6459753 h 6857993"/>
              <a:gd name="connsiteX908" fmla="*/ 1373036 w 12191987"/>
              <a:gd name="connsiteY908" fmla="*/ 6459753 h 6857993"/>
              <a:gd name="connsiteX909" fmla="*/ 1373036 w 12191987"/>
              <a:gd name="connsiteY909" fmla="*/ 6303052 h 6857993"/>
              <a:gd name="connsiteX910" fmla="*/ 1006993 w 12191987"/>
              <a:gd name="connsiteY910" fmla="*/ 6303052 h 6857993"/>
              <a:gd name="connsiteX911" fmla="*/ 1006993 w 12191987"/>
              <a:gd name="connsiteY911" fmla="*/ 6459753 h 6857993"/>
              <a:gd name="connsiteX912" fmla="*/ 1042496 w 12191987"/>
              <a:gd name="connsiteY912" fmla="*/ 6459753 h 6857993"/>
              <a:gd name="connsiteX913" fmla="*/ 1042496 w 12191987"/>
              <a:gd name="connsiteY913" fmla="*/ 6303052 h 6857993"/>
              <a:gd name="connsiteX914" fmla="*/ 696039 w 12191987"/>
              <a:gd name="connsiteY914" fmla="*/ 6303052 h 6857993"/>
              <a:gd name="connsiteX915" fmla="*/ 745620 w 12191987"/>
              <a:gd name="connsiteY915" fmla="*/ 6378954 h 6857993"/>
              <a:gd name="connsiteX916" fmla="*/ 689918 w 12191987"/>
              <a:gd name="connsiteY916" fmla="*/ 6459753 h 6857993"/>
              <a:gd name="connsiteX917" fmla="*/ 730930 w 12191987"/>
              <a:gd name="connsiteY917" fmla="*/ 6459753 h 6857993"/>
              <a:gd name="connsiteX918" fmla="*/ 765208 w 12191987"/>
              <a:gd name="connsiteY918" fmla="*/ 6402827 h 6857993"/>
              <a:gd name="connsiteX919" fmla="*/ 765820 w 12191987"/>
              <a:gd name="connsiteY919" fmla="*/ 6402827 h 6857993"/>
              <a:gd name="connsiteX920" fmla="*/ 799487 w 12191987"/>
              <a:gd name="connsiteY920" fmla="*/ 6459753 h 6857993"/>
              <a:gd name="connsiteX921" fmla="*/ 842947 w 12191987"/>
              <a:gd name="connsiteY921" fmla="*/ 6459753 h 6857993"/>
              <a:gd name="connsiteX922" fmla="*/ 787244 w 12191987"/>
              <a:gd name="connsiteY922" fmla="*/ 6376506 h 6857993"/>
              <a:gd name="connsiteX923" fmla="*/ 838050 w 12191987"/>
              <a:gd name="connsiteY923" fmla="*/ 6303052 h 6857993"/>
              <a:gd name="connsiteX924" fmla="*/ 800099 w 12191987"/>
              <a:gd name="connsiteY924" fmla="*/ 6303052 h 6857993"/>
              <a:gd name="connsiteX925" fmla="*/ 768881 w 12191987"/>
              <a:gd name="connsiteY925" fmla="*/ 6354470 h 6857993"/>
              <a:gd name="connsiteX926" fmla="*/ 768269 w 12191987"/>
              <a:gd name="connsiteY926" fmla="*/ 6354470 h 6857993"/>
              <a:gd name="connsiteX927" fmla="*/ 738275 w 12191987"/>
              <a:gd name="connsiteY927" fmla="*/ 6303052 h 6857993"/>
              <a:gd name="connsiteX928" fmla="*/ 1459344 w 12191987"/>
              <a:gd name="connsiteY928" fmla="*/ 6300604 h 6857993"/>
              <a:gd name="connsiteX929" fmla="*/ 1404866 w 12191987"/>
              <a:gd name="connsiteY929" fmla="*/ 6345900 h 6857993"/>
              <a:gd name="connsiteX930" fmla="*/ 1444041 w 12191987"/>
              <a:gd name="connsiteY930" fmla="*/ 6389972 h 6857993"/>
              <a:gd name="connsiteX931" fmla="*/ 1472198 w 12191987"/>
              <a:gd name="connsiteY931" fmla="*/ 6415681 h 6857993"/>
              <a:gd name="connsiteX932" fmla="*/ 1442817 w 12191987"/>
              <a:gd name="connsiteY932" fmla="*/ 6437717 h 6857993"/>
              <a:gd name="connsiteX933" fmla="*/ 1410375 w 12191987"/>
              <a:gd name="connsiteY933" fmla="*/ 6428535 h 6857993"/>
              <a:gd name="connsiteX934" fmla="*/ 1400581 w 12191987"/>
              <a:gd name="connsiteY934" fmla="*/ 6451184 h 6857993"/>
              <a:gd name="connsiteX935" fmla="*/ 1448326 w 12191987"/>
              <a:gd name="connsiteY935" fmla="*/ 6462814 h 6857993"/>
              <a:gd name="connsiteX936" fmla="*/ 1509537 w 12191987"/>
              <a:gd name="connsiteY936" fmla="*/ 6415069 h 6857993"/>
              <a:gd name="connsiteX937" fmla="*/ 1468526 w 12191987"/>
              <a:gd name="connsiteY937" fmla="*/ 6369160 h 6857993"/>
              <a:gd name="connsiteX938" fmla="*/ 1440368 w 12191987"/>
              <a:gd name="connsiteY938" fmla="*/ 6344676 h 6857993"/>
              <a:gd name="connsiteX939" fmla="*/ 1467302 w 12191987"/>
              <a:gd name="connsiteY939" fmla="*/ 6323864 h 6857993"/>
              <a:gd name="connsiteX940" fmla="*/ 1494235 w 12191987"/>
              <a:gd name="connsiteY940" fmla="*/ 6332434 h 6857993"/>
              <a:gd name="connsiteX941" fmla="*/ 1504028 w 12191987"/>
              <a:gd name="connsiteY941" fmla="*/ 6311622 h 6857993"/>
              <a:gd name="connsiteX942" fmla="*/ 1459344 w 12191987"/>
              <a:gd name="connsiteY942" fmla="*/ 6300604 h 6857993"/>
              <a:gd name="connsiteX943" fmla="*/ 1315498 w 12191987"/>
              <a:gd name="connsiteY943" fmla="*/ 6300604 h 6857993"/>
              <a:gd name="connsiteX944" fmla="*/ 1234087 w 12191987"/>
              <a:gd name="connsiteY944" fmla="*/ 6311622 h 6857993"/>
              <a:gd name="connsiteX945" fmla="*/ 1234087 w 12191987"/>
              <a:gd name="connsiteY945" fmla="*/ 6459754 h 6857993"/>
              <a:gd name="connsiteX946" fmla="*/ 1270202 w 12191987"/>
              <a:gd name="connsiteY946" fmla="*/ 6459754 h 6857993"/>
              <a:gd name="connsiteX947" fmla="*/ 1270202 w 12191987"/>
              <a:gd name="connsiteY947" fmla="*/ 6327537 h 6857993"/>
              <a:gd name="connsiteX948" fmla="*/ 1308765 w 12191987"/>
              <a:gd name="connsiteY948" fmla="*/ 6326313 h 6857993"/>
              <a:gd name="connsiteX949" fmla="*/ 1315498 w 12191987"/>
              <a:gd name="connsiteY949" fmla="*/ 6300604 h 6857993"/>
              <a:gd name="connsiteX950" fmla="*/ 599937 w 12191987"/>
              <a:gd name="connsiteY950" fmla="*/ 6260204 h 6857993"/>
              <a:gd name="connsiteX951" fmla="*/ 554641 w 12191987"/>
              <a:gd name="connsiteY951" fmla="*/ 6315294 h 6857993"/>
              <a:gd name="connsiteX952" fmla="*/ 554641 w 12191987"/>
              <a:gd name="connsiteY952" fmla="*/ 6405887 h 6857993"/>
              <a:gd name="connsiteX953" fmla="*/ 599937 w 12191987"/>
              <a:gd name="connsiteY953" fmla="*/ 6460978 h 6857993"/>
              <a:gd name="connsiteX954" fmla="*/ 671555 w 12191987"/>
              <a:gd name="connsiteY954" fmla="*/ 6460978 h 6857993"/>
              <a:gd name="connsiteX955" fmla="*/ 671555 w 12191987"/>
              <a:gd name="connsiteY955" fmla="*/ 6436493 h 6857993"/>
              <a:gd name="connsiteX956" fmla="*/ 617077 w 12191987"/>
              <a:gd name="connsiteY956" fmla="*/ 6436493 h 6857993"/>
              <a:gd name="connsiteX957" fmla="*/ 591980 w 12191987"/>
              <a:gd name="connsiteY957" fmla="*/ 6409560 h 6857993"/>
              <a:gd name="connsiteX958" fmla="*/ 591980 w 12191987"/>
              <a:gd name="connsiteY958" fmla="*/ 6369772 h 6857993"/>
              <a:gd name="connsiteX959" fmla="*/ 665434 w 12191987"/>
              <a:gd name="connsiteY959" fmla="*/ 6369772 h 6857993"/>
              <a:gd name="connsiteX960" fmla="*/ 665434 w 12191987"/>
              <a:gd name="connsiteY960" fmla="*/ 6345288 h 6857993"/>
              <a:gd name="connsiteX961" fmla="*/ 591368 w 12191987"/>
              <a:gd name="connsiteY961" fmla="*/ 6345288 h 6857993"/>
              <a:gd name="connsiteX962" fmla="*/ 591368 w 12191987"/>
              <a:gd name="connsiteY962" fmla="*/ 6311622 h 6857993"/>
              <a:gd name="connsiteX963" fmla="*/ 616465 w 12191987"/>
              <a:gd name="connsiteY963" fmla="*/ 6284689 h 6857993"/>
              <a:gd name="connsiteX964" fmla="*/ 671555 w 12191987"/>
              <a:gd name="connsiteY964" fmla="*/ 6284689 h 6857993"/>
              <a:gd name="connsiteX965" fmla="*/ 671555 w 12191987"/>
              <a:gd name="connsiteY965" fmla="*/ 6260204 h 6857993"/>
              <a:gd name="connsiteX966" fmla="*/ 866818 w 12191987"/>
              <a:gd name="connsiteY966" fmla="*/ 6259592 h 6857993"/>
              <a:gd name="connsiteX967" fmla="*/ 866818 w 12191987"/>
              <a:gd name="connsiteY967" fmla="*/ 6405275 h 6857993"/>
              <a:gd name="connsiteX968" fmla="*/ 912114 w 12191987"/>
              <a:gd name="connsiteY968" fmla="*/ 6460366 h 6857993"/>
              <a:gd name="connsiteX969" fmla="*/ 983120 w 12191987"/>
              <a:gd name="connsiteY969" fmla="*/ 6460366 h 6857993"/>
              <a:gd name="connsiteX970" fmla="*/ 983120 w 12191987"/>
              <a:gd name="connsiteY970" fmla="*/ 6435881 h 6857993"/>
              <a:gd name="connsiteX971" fmla="*/ 928643 w 12191987"/>
              <a:gd name="connsiteY971" fmla="*/ 6435881 h 6857993"/>
              <a:gd name="connsiteX972" fmla="*/ 903545 w 12191987"/>
              <a:gd name="connsiteY972" fmla="*/ 6408948 h 6857993"/>
              <a:gd name="connsiteX973" fmla="*/ 903545 w 12191987"/>
              <a:gd name="connsiteY973" fmla="*/ 6259592 h 6857993"/>
              <a:gd name="connsiteX974" fmla="*/ 1111664 w 12191987"/>
              <a:gd name="connsiteY974" fmla="*/ 6257756 h 6857993"/>
              <a:gd name="connsiteX975" fmla="*/ 1076161 w 12191987"/>
              <a:gd name="connsiteY975" fmla="*/ 6264489 h 6857993"/>
              <a:gd name="connsiteX976" fmla="*/ 1076161 w 12191987"/>
              <a:gd name="connsiteY976" fmla="*/ 6451184 h 6857993"/>
              <a:gd name="connsiteX977" fmla="*/ 1130639 w 12191987"/>
              <a:gd name="connsiteY977" fmla="*/ 6462814 h 6857993"/>
              <a:gd name="connsiteX978" fmla="*/ 1207154 w 12191987"/>
              <a:gd name="connsiteY978" fmla="*/ 6377118 h 6857993"/>
              <a:gd name="connsiteX979" fmla="*/ 1145330 w 12191987"/>
              <a:gd name="connsiteY979" fmla="*/ 6300604 h 6857993"/>
              <a:gd name="connsiteX980" fmla="*/ 1111664 w 12191987"/>
              <a:gd name="connsiteY980" fmla="*/ 6307337 h 6857993"/>
              <a:gd name="connsiteX981" fmla="*/ 2886176 w 12191987"/>
              <a:gd name="connsiteY981" fmla="*/ 6254083 h 6857993"/>
              <a:gd name="connsiteX982" fmla="*/ 2886788 w 12191987"/>
              <a:gd name="connsiteY982" fmla="*/ 6565037 h 6857993"/>
              <a:gd name="connsiteX983" fmla="*/ 3037369 w 12191987"/>
              <a:gd name="connsiteY983" fmla="*/ 6565037 h 6857993"/>
              <a:gd name="connsiteX984" fmla="*/ 3037369 w 12191987"/>
              <a:gd name="connsiteY984" fmla="*/ 6535656 h 6857993"/>
              <a:gd name="connsiteX985" fmla="*/ 2917395 w 12191987"/>
              <a:gd name="connsiteY985" fmla="*/ 6535656 h 6857993"/>
              <a:gd name="connsiteX986" fmla="*/ 2917395 w 12191987"/>
              <a:gd name="connsiteY986" fmla="*/ 6254083 h 6857993"/>
              <a:gd name="connsiteX987" fmla="*/ 2345680 w 12191987"/>
              <a:gd name="connsiteY987" fmla="*/ 6244290 h 6857993"/>
              <a:gd name="connsiteX988" fmla="*/ 2258147 w 12191987"/>
              <a:gd name="connsiteY988" fmla="*/ 6266326 h 6857993"/>
              <a:gd name="connsiteX989" fmla="*/ 2196936 w 12191987"/>
              <a:gd name="connsiteY989" fmla="*/ 6325701 h 6857993"/>
              <a:gd name="connsiteX990" fmla="*/ 2174900 w 12191987"/>
              <a:gd name="connsiteY990" fmla="*/ 6407725 h 6857993"/>
              <a:gd name="connsiteX991" fmla="*/ 2214075 w 12191987"/>
              <a:gd name="connsiteY991" fmla="*/ 6512396 h 6857993"/>
              <a:gd name="connsiteX992" fmla="*/ 2351189 w 12191987"/>
              <a:gd name="connsiteY992" fmla="*/ 6571771 h 6857993"/>
              <a:gd name="connsiteX993" fmla="*/ 2464430 w 12191987"/>
              <a:gd name="connsiteY993" fmla="*/ 6529535 h 6857993"/>
              <a:gd name="connsiteX994" fmla="*/ 2507278 w 12191987"/>
              <a:gd name="connsiteY994" fmla="*/ 6415070 h 6857993"/>
              <a:gd name="connsiteX995" fmla="*/ 2372613 w 12191987"/>
              <a:gd name="connsiteY995" fmla="*/ 6415070 h 6857993"/>
              <a:gd name="connsiteX996" fmla="*/ 2372613 w 12191987"/>
              <a:gd name="connsiteY996" fmla="*/ 6444451 h 6857993"/>
              <a:gd name="connsiteX997" fmla="*/ 2471163 w 12191987"/>
              <a:gd name="connsiteY997" fmla="*/ 6444451 h 6857993"/>
              <a:gd name="connsiteX998" fmla="*/ 2431988 w 12191987"/>
              <a:gd name="connsiteY998" fmla="*/ 6514845 h 6857993"/>
              <a:gd name="connsiteX999" fmla="*/ 2351189 w 12191987"/>
              <a:gd name="connsiteY999" fmla="*/ 6542390 h 6857993"/>
              <a:gd name="connsiteX1000" fmla="*/ 2277735 w 12191987"/>
              <a:gd name="connsiteY1000" fmla="*/ 6524026 h 6857993"/>
              <a:gd name="connsiteX1001" fmla="*/ 2225093 w 12191987"/>
              <a:gd name="connsiteY1001" fmla="*/ 6474445 h 6857993"/>
              <a:gd name="connsiteX1002" fmla="*/ 2206118 w 12191987"/>
              <a:gd name="connsiteY1002" fmla="*/ 6407725 h 6857993"/>
              <a:gd name="connsiteX1003" fmla="*/ 2224481 w 12191987"/>
              <a:gd name="connsiteY1003" fmla="*/ 6342840 h 6857993"/>
              <a:gd name="connsiteX1004" fmla="*/ 2275899 w 12191987"/>
              <a:gd name="connsiteY1004" fmla="*/ 6294483 h 6857993"/>
              <a:gd name="connsiteX1005" fmla="*/ 2345680 w 12191987"/>
              <a:gd name="connsiteY1005" fmla="*/ 6276120 h 6857993"/>
              <a:gd name="connsiteX1006" fmla="*/ 2406891 w 12191987"/>
              <a:gd name="connsiteY1006" fmla="*/ 6289586 h 6857993"/>
              <a:gd name="connsiteX1007" fmla="*/ 2464430 w 12191987"/>
              <a:gd name="connsiteY1007" fmla="*/ 6328762 h 6857993"/>
              <a:gd name="connsiteX1008" fmla="*/ 2488303 w 12191987"/>
              <a:gd name="connsiteY1008" fmla="*/ 6306114 h 6857993"/>
              <a:gd name="connsiteX1009" fmla="*/ 2420358 w 12191987"/>
              <a:gd name="connsiteY1009" fmla="*/ 6258369 h 6857993"/>
              <a:gd name="connsiteX1010" fmla="*/ 2345680 w 12191987"/>
              <a:gd name="connsiteY1010" fmla="*/ 6244290 h 6857993"/>
              <a:gd name="connsiteX1011" fmla="*/ 3094295 w 12191987"/>
              <a:gd name="connsiteY1011" fmla="*/ 6217969 h 6857993"/>
              <a:gd name="connsiteX1012" fmla="*/ 3094295 w 12191987"/>
              <a:gd name="connsiteY1012" fmla="*/ 6427924 h 6857993"/>
              <a:gd name="connsiteX1013" fmla="*/ 3101028 w 12191987"/>
              <a:gd name="connsiteY1013" fmla="*/ 6501378 h 6857993"/>
              <a:gd name="connsiteX1014" fmla="*/ 3140816 w 12191987"/>
              <a:gd name="connsiteY1014" fmla="*/ 6554632 h 6857993"/>
              <a:gd name="connsiteX1015" fmla="*/ 3213045 w 12191987"/>
              <a:gd name="connsiteY1015" fmla="*/ 6574832 h 6857993"/>
              <a:gd name="connsiteX1016" fmla="*/ 3279766 w 12191987"/>
              <a:gd name="connsiteY1016" fmla="*/ 6554020 h 6857993"/>
              <a:gd name="connsiteX1017" fmla="*/ 3315881 w 12191987"/>
              <a:gd name="connsiteY1017" fmla="*/ 6503214 h 6857993"/>
              <a:gd name="connsiteX1018" fmla="*/ 3325674 w 12191987"/>
              <a:gd name="connsiteY1018" fmla="*/ 6427924 h 6857993"/>
              <a:gd name="connsiteX1019" fmla="*/ 3325674 w 12191987"/>
              <a:gd name="connsiteY1019" fmla="*/ 6217969 h 6857993"/>
              <a:gd name="connsiteX1020" fmla="*/ 3290172 w 12191987"/>
              <a:gd name="connsiteY1020" fmla="*/ 6217969 h 6857993"/>
              <a:gd name="connsiteX1021" fmla="*/ 3290172 w 12191987"/>
              <a:gd name="connsiteY1021" fmla="*/ 6427924 h 6857993"/>
              <a:gd name="connsiteX1022" fmla="*/ 3286499 w 12191987"/>
              <a:gd name="connsiteY1022" fmla="*/ 6482402 h 6857993"/>
              <a:gd name="connsiteX1023" fmla="*/ 3271196 w 12191987"/>
              <a:gd name="connsiteY1023" fmla="*/ 6513620 h 6857993"/>
              <a:gd name="connsiteX1024" fmla="*/ 3244263 w 12191987"/>
              <a:gd name="connsiteY1024" fmla="*/ 6533820 h 6857993"/>
              <a:gd name="connsiteX1025" fmla="*/ 3210597 w 12191987"/>
              <a:gd name="connsiteY1025" fmla="*/ 6541165 h 6857993"/>
              <a:gd name="connsiteX1026" fmla="*/ 3171421 w 12191987"/>
              <a:gd name="connsiteY1026" fmla="*/ 6531372 h 6857993"/>
              <a:gd name="connsiteX1027" fmla="*/ 3142652 w 12191987"/>
              <a:gd name="connsiteY1027" fmla="*/ 6508723 h 6857993"/>
              <a:gd name="connsiteX1028" fmla="*/ 3130410 w 12191987"/>
              <a:gd name="connsiteY1028" fmla="*/ 6474445 h 6857993"/>
              <a:gd name="connsiteX1029" fmla="*/ 3129186 w 12191987"/>
              <a:gd name="connsiteY1029" fmla="*/ 6427924 h 6857993"/>
              <a:gd name="connsiteX1030" fmla="*/ 3129186 w 12191987"/>
              <a:gd name="connsiteY1030" fmla="*/ 6217969 h 6857993"/>
              <a:gd name="connsiteX1031" fmla="*/ 3094907 w 12191987"/>
              <a:gd name="connsiteY1031" fmla="*/ 6217969 h 6857993"/>
              <a:gd name="connsiteX1032" fmla="*/ 2078186 w 12191987"/>
              <a:gd name="connsiteY1032" fmla="*/ 6217969 h 6857993"/>
              <a:gd name="connsiteX1033" fmla="*/ 2078186 w 12191987"/>
              <a:gd name="connsiteY1033" fmla="*/ 6566262 h 6857993"/>
              <a:gd name="connsiteX1034" fmla="*/ 2112464 w 12191987"/>
              <a:gd name="connsiteY1034" fmla="*/ 6566262 h 6857993"/>
              <a:gd name="connsiteX1035" fmla="*/ 2112464 w 12191987"/>
              <a:gd name="connsiteY1035" fmla="*/ 6217969 h 6857993"/>
              <a:gd name="connsiteX1036" fmla="*/ 1189404 w 12191987"/>
              <a:gd name="connsiteY1036" fmla="*/ 6146351 h 6857993"/>
              <a:gd name="connsiteX1037" fmla="*/ 1008218 w 12191987"/>
              <a:gd name="connsiteY1037" fmla="*/ 6238780 h 6857993"/>
              <a:gd name="connsiteX1038" fmla="*/ 1002709 w 12191987"/>
              <a:gd name="connsiteY1038" fmla="*/ 6252859 h 6857993"/>
              <a:gd name="connsiteX1039" fmla="*/ 1007606 w 12191987"/>
              <a:gd name="connsiteY1039" fmla="*/ 6266938 h 6857993"/>
              <a:gd name="connsiteX1040" fmla="*/ 1024133 w 12191987"/>
              <a:gd name="connsiteY1040" fmla="*/ 6275507 h 6857993"/>
              <a:gd name="connsiteX1041" fmla="*/ 1044333 w 12191987"/>
              <a:gd name="connsiteY1041" fmla="*/ 6264489 h 6857993"/>
              <a:gd name="connsiteX1042" fmla="*/ 1188792 w 12191987"/>
              <a:gd name="connsiteY1042" fmla="*/ 6156145 h 6857993"/>
              <a:gd name="connsiteX1043" fmla="*/ 1336311 w 12191987"/>
              <a:gd name="connsiteY1043" fmla="*/ 6265713 h 6857993"/>
              <a:gd name="connsiteX1044" fmla="*/ 1358348 w 12191987"/>
              <a:gd name="connsiteY1044" fmla="*/ 6274895 h 6857993"/>
              <a:gd name="connsiteX1045" fmla="*/ 1377323 w 12191987"/>
              <a:gd name="connsiteY1045" fmla="*/ 6252859 h 6857993"/>
              <a:gd name="connsiteX1046" fmla="*/ 1371814 w 12191987"/>
              <a:gd name="connsiteY1046" fmla="*/ 6238780 h 6857993"/>
              <a:gd name="connsiteX1047" fmla="*/ 1189404 w 12191987"/>
              <a:gd name="connsiteY1047" fmla="*/ 6146351 h 6857993"/>
              <a:gd name="connsiteX1048" fmla="*/ 0 w 12191987"/>
              <a:gd name="connsiteY1048" fmla="*/ 0 h 6857993"/>
              <a:gd name="connsiteX1049" fmla="*/ 12191987 w 12191987"/>
              <a:gd name="connsiteY1049" fmla="*/ 0 h 6857993"/>
              <a:gd name="connsiteX1050" fmla="*/ 12191987 w 12191987"/>
              <a:gd name="connsiteY1050" fmla="*/ 6857993 h 6857993"/>
              <a:gd name="connsiteX1051" fmla="*/ 0 w 12191987"/>
              <a:gd name="connsiteY1051"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6857993">
                <a:moveTo>
                  <a:pt x="2465047" y="6632370"/>
                </a:moveTo>
                <a:cubicBezTo>
                  <a:pt x="2468108" y="6632370"/>
                  <a:pt x="2469944" y="6632370"/>
                  <a:pt x="2471781" y="6634206"/>
                </a:cubicBezTo>
                <a:cubicBezTo>
                  <a:pt x="2472392" y="6634818"/>
                  <a:pt x="2473617" y="6636655"/>
                  <a:pt x="2473617" y="6639715"/>
                </a:cubicBezTo>
                <a:cubicBezTo>
                  <a:pt x="2473617" y="6641552"/>
                  <a:pt x="2473004" y="6643388"/>
                  <a:pt x="2471781" y="6645224"/>
                </a:cubicBezTo>
                <a:cubicBezTo>
                  <a:pt x="2471168" y="6647061"/>
                  <a:pt x="2469944" y="6647673"/>
                  <a:pt x="2468108" y="6648897"/>
                </a:cubicBezTo>
                <a:cubicBezTo>
                  <a:pt x="2466272" y="6650121"/>
                  <a:pt x="2464434" y="6650121"/>
                  <a:pt x="2462598" y="6650121"/>
                </a:cubicBezTo>
                <a:cubicBezTo>
                  <a:pt x="2459539" y="6650121"/>
                  <a:pt x="2457701" y="6649509"/>
                  <a:pt x="2455866" y="6648285"/>
                </a:cubicBezTo>
                <a:cubicBezTo>
                  <a:pt x="2455253" y="6647673"/>
                  <a:pt x="2454029" y="6645836"/>
                  <a:pt x="2454029" y="6642776"/>
                </a:cubicBezTo>
                <a:cubicBezTo>
                  <a:pt x="2454029" y="6640327"/>
                  <a:pt x="2455866" y="6637267"/>
                  <a:pt x="2457701" y="6635430"/>
                </a:cubicBezTo>
                <a:cubicBezTo>
                  <a:pt x="2459539" y="6633594"/>
                  <a:pt x="2461987" y="6632370"/>
                  <a:pt x="2465047" y="6632370"/>
                </a:cubicBezTo>
                <a:close/>
                <a:moveTo>
                  <a:pt x="2291208" y="6632370"/>
                </a:moveTo>
                <a:cubicBezTo>
                  <a:pt x="2294268" y="6632370"/>
                  <a:pt x="2296104" y="6632370"/>
                  <a:pt x="2297941" y="6634206"/>
                </a:cubicBezTo>
                <a:cubicBezTo>
                  <a:pt x="2298553" y="6634818"/>
                  <a:pt x="2299777" y="6636655"/>
                  <a:pt x="2299777" y="6639715"/>
                </a:cubicBezTo>
                <a:cubicBezTo>
                  <a:pt x="2299777" y="6641552"/>
                  <a:pt x="2299165" y="6643388"/>
                  <a:pt x="2297941" y="6645224"/>
                </a:cubicBezTo>
                <a:cubicBezTo>
                  <a:pt x="2297329" y="6647061"/>
                  <a:pt x="2296104" y="6647673"/>
                  <a:pt x="2294268" y="6648897"/>
                </a:cubicBezTo>
                <a:cubicBezTo>
                  <a:pt x="2292432" y="6650121"/>
                  <a:pt x="2290595" y="6650121"/>
                  <a:pt x="2288759" y="6650121"/>
                </a:cubicBezTo>
                <a:cubicBezTo>
                  <a:pt x="2285698" y="6650121"/>
                  <a:pt x="2283862" y="6649509"/>
                  <a:pt x="2282026" y="6648285"/>
                </a:cubicBezTo>
                <a:cubicBezTo>
                  <a:pt x="2281414" y="6647673"/>
                  <a:pt x="2280189" y="6645836"/>
                  <a:pt x="2280189" y="6642776"/>
                </a:cubicBezTo>
                <a:cubicBezTo>
                  <a:pt x="2280189" y="6640327"/>
                  <a:pt x="2282026" y="6637267"/>
                  <a:pt x="2283862" y="6635430"/>
                </a:cubicBezTo>
                <a:cubicBezTo>
                  <a:pt x="2285698" y="6633594"/>
                  <a:pt x="2288147" y="6632370"/>
                  <a:pt x="2291208" y="6632370"/>
                </a:cubicBezTo>
                <a:close/>
                <a:moveTo>
                  <a:pt x="3235696" y="6629921"/>
                </a:moveTo>
                <a:cubicBezTo>
                  <a:pt x="3237532" y="6629921"/>
                  <a:pt x="3239368" y="6630534"/>
                  <a:pt x="3241205" y="6631758"/>
                </a:cubicBezTo>
                <a:cubicBezTo>
                  <a:pt x="3243041" y="6632982"/>
                  <a:pt x="3243653" y="6634818"/>
                  <a:pt x="3244877" y="6636655"/>
                </a:cubicBezTo>
                <a:lnTo>
                  <a:pt x="3226514" y="6636655"/>
                </a:lnTo>
                <a:cubicBezTo>
                  <a:pt x="3227126" y="6634818"/>
                  <a:pt x="3228350" y="6632982"/>
                  <a:pt x="3230187" y="6631758"/>
                </a:cubicBezTo>
                <a:cubicBezTo>
                  <a:pt x="3232023" y="6631146"/>
                  <a:pt x="3233859" y="6629921"/>
                  <a:pt x="3235696" y="6629921"/>
                </a:cubicBezTo>
                <a:close/>
                <a:moveTo>
                  <a:pt x="3021456" y="6629921"/>
                </a:moveTo>
                <a:cubicBezTo>
                  <a:pt x="3024516" y="6629921"/>
                  <a:pt x="3026352" y="6631146"/>
                  <a:pt x="3028189" y="6631758"/>
                </a:cubicBezTo>
                <a:cubicBezTo>
                  <a:pt x="3028801" y="6632370"/>
                  <a:pt x="3030026" y="6634206"/>
                  <a:pt x="3030026" y="6637267"/>
                </a:cubicBezTo>
                <a:cubicBezTo>
                  <a:pt x="3030026" y="6639715"/>
                  <a:pt x="3028189" y="6642776"/>
                  <a:pt x="3026352" y="6644612"/>
                </a:cubicBezTo>
                <a:cubicBezTo>
                  <a:pt x="3024516" y="6646449"/>
                  <a:pt x="3022068" y="6647673"/>
                  <a:pt x="3019008" y="6647673"/>
                </a:cubicBezTo>
                <a:cubicBezTo>
                  <a:pt x="3015947" y="6647673"/>
                  <a:pt x="3014111" y="6647673"/>
                  <a:pt x="3012273" y="6645836"/>
                </a:cubicBezTo>
                <a:cubicBezTo>
                  <a:pt x="3011662" y="6645224"/>
                  <a:pt x="3010437" y="6643388"/>
                  <a:pt x="3010437" y="6640327"/>
                </a:cubicBezTo>
                <a:cubicBezTo>
                  <a:pt x="3010437" y="6638491"/>
                  <a:pt x="3011050" y="6636655"/>
                  <a:pt x="3012273" y="6634818"/>
                </a:cubicBezTo>
                <a:cubicBezTo>
                  <a:pt x="3012887" y="6632982"/>
                  <a:pt x="3014111" y="6632370"/>
                  <a:pt x="3015947" y="6631146"/>
                </a:cubicBezTo>
                <a:cubicBezTo>
                  <a:pt x="3017783" y="6629921"/>
                  <a:pt x="3019620" y="6629921"/>
                  <a:pt x="3021456" y="6629921"/>
                </a:cubicBezTo>
                <a:close/>
                <a:moveTo>
                  <a:pt x="2787630" y="6629921"/>
                </a:moveTo>
                <a:cubicBezTo>
                  <a:pt x="2790690" y="6629921"/>
                  <a:pt x="2793751" y="6631145"/>
                  <a:pt x="2794363" y="6631757"/>
                </a:cubicBezTo>
                <a:cubicBezTo>
                  <a:pt x="2794975" y="6632370"/>
                  <a:pt x="2796199" y="6635430"/>
                  <a:pt x="2796199" y="6637266"/>
                </a:cubicBezTo>
                <a:cubicBezTo>
                  <a:pt x="2796199" y="6639715"/>
                  <a:pt x="2794975" y="6642775"/>
                  <a:pt x="2793139" y="6644612"/>
                </a:cubicBezTo>
                <a:cubicBezTo>
                  <a:pt x="2791302" y="6647060"/>
                  <a:pt x="2788242" y="6648285"/>
                  <a:pt x="2784569" y="6648285"/>
                </a:cubicBezTo>
                <a:cubicBezTo>
                  <a:pt x="2782733" y="6648285"/>
                  <a:pt x="2780896" y="6647672"/>
                  <a:pt x="2779060" y="6646448"/>
                </a:cubicBezTo>
                <a:cubicBezTo>
                  <a:pt x="2778448" y="6645836"/>
                  <a:pt x="2777224" y="6642775"/>
                  <a:pt x="2777224" y="6640939"/>
                </a:cubicBezTo>
                <a:cubicBezTo>
                  <a:pt x="2777224" y="6638491"/>
                  <a:pt x="2778448" y="6635430"/>
                  <a:pt x="2780284" y="6633594"/>
                </a:cubicBezTo>
                <a:cubicBezTo>
                  <a:pt x="2780896" y="6631145"/>
                  <a:pt x="2783957" y="6629921"/>
                  <a:pt x="2787630" y="6629921"/>
                </a:cubicBezTo>
                <a:close/>
                <a:moveTo>
                  <a:pt x="2722746" y="6629921"/>
                </a:moveTo>
                <a:cubicBezTo>
                  <a:pt x="2725806" y="6629921"/>
                  <a:pt x="2727642" y="6631146"/>
                  <a:pt x="2728866" y="6631758"/>
                </a:cubicBezTo>
                <a:cubicBezTo>
                  <a:pt x="2729478" y="6632370"/>
                  <a:pt x="2730703" y="6634206"/>
                  <a:pt x="2730703" y="6637267"/>
                </a:cubicBezTo>
                <a:cubicBezTo>
                  <a:pt x="2730703" y="6639715"/>
                  <a:pt x="2729478" y="6642776"/>
                  <a:pt x="2727642" y="6644612"/>
                </a:cubicBezTo>
                <a:cubicBezTo>
                  <a:pt x="2725806" y="6646448"/>
                  <a:pt x="2723357" y="6647673"/>
                  <a:pt x="2720297" y="6647673"/>
                </a:cubicBezTo>
                <a:cubicBezTo>
                  <a:pt x="2717236" y="6647673"/>
                  <a:pt x="2715400" y="6647673"/>
                  <a:pt x="2713564" y="6645836"/>
                </a:cubicBezTo>
                <a:cubicBezTo>
                  <a:pt x="2712951" y="6645224"/>
                  <a:pt x="2711727" y="6643388"/>
                  <a:pt x="2711727" y="6640327"/>
                </a:cubicBezTo>
                <a:cubicBezTo>
                  <a:pt x="2711727" y="6638491"/>
                  <a:pt x="2712339" y="6636654"/>
                  <a:pt x="2713564" y="6634818"/>
                </a:cubicBezTo>
                <a:cubicBezTo>
                  <a:pt x="2714176" y="6632982"/>
                  <a:pt x="2715400" y="6632370"/>
                  <a:pt x="2717236" y="6631146"/>
                </a:cubicBezTo>
                <a:cubicBezTo>
                  <a:pt x="2719073" y="6629921"/>
                  <a:pt x="2720909" y="6629921"/>
                  <a:pt x="2722746" y="6629921"/>
                </a:cubicBezTo>
                <a:close/>
                <a:moveTo>
                  <a:pt x="2633377" y="6629921"/>
                </a:moveTo>
                <a:cubicBezTo>
                  <a:pt x="2635825" y="6629921"/>
                  <a:pt x="2638887" y="6631145"/>
                  <a:pt x="2640110" y="6631757"/>
                </a:cubicBezTo>
                <a:cubicBezTo>
                  <a:pt x="2640723" y="6632370"/>
                  <a:pt x="2641946" y="6635430"/>
                  <a:pt x="2641946" y="6637266"/>
                </a:cubicBezTo>
                <a:cubicBezTo>
                  <a:pt x="2641946" y="6639715"/>
                  <a:pt x="2640723" y="6642775"/>
                  <a:pt x="2638887" y="6644612"/>
                </a:cubicBezTo>
                <a:cubicBezTo>
                  <a:pt x="2637051" y="6647060"/>
                  <a:pt x="2633989" y="6648285"/>
                  <a:pt x="2630316" y="6648285"/>
                </a:cubicBezTo>
                <a:cubicBezTo>
                  <a:pt x="2628480" y="6648285"/>
                  <a:pt x="2626644" y="6647672"/>
                  <a:pt x="2624808" y="6646448"/>
                </a:cubicBezTo>
                <a:cubicBezTo>
                  <a:pt x="2624195" y="6645836"/>
                  <a:pt x="2622972" y="6642775"/>
                  <a:pt x="2622972" y="6640939"/>
                </a:cubicBezTo>
                <a:cubicBezTo>
                  <a:pt x="2622972" y="6638491"/>
                  <a:pt x="2624195" y="6635430"/>
                  <a:pt x="2626031" y="6633594"/>
                </a:cubicBezTo>
                <a:cubicBezTo>
                  <a:pt x="2626644" y="6631145"/>
                  <a:pt x="2629705" y="6629921"/>
                  <a:pt x="2633377" y="6629921"/>
                </a:cubicBezTo>
                <a:close/>
                <a:moveTo>
                  <a:pt x="2376291" y="6629921"/>
                </a:moveTo>
                <a:cubicBezTo>
                  <a:pt x="2378739" y="6629921"/>
                  <a:pt x="2380576" y="6631145"/>
                  <a:pt x="2383024" y="6631757"/>
                </a:cubicBezTo>
                <a:cubicBezTo>
                  <a:pt x="2383636" y="6632370"/>
                  <a:pt x="2384860" y="6635430"/>
                  <a:pt x="2384860" y="6637266"/>
                </a:cubicBezTo>
                <a:cubicBezTo>
                  <a:pt x="2384860" y="6639715"/>
                  <a:pt x="2383636" y="6642775"/>
                  <a:pt x="2381800" y="6644612"/>
                </a:cubicBezTo>
                <a:cubicBezTo>
                  <a:pt x="2379964" y="6647060"/>
                  <a:pt x="2376903" y="6648285"/>
                  <a:pt x="2373230" y="6648285"/>
                </a:cubicBezTo>
                <a:cubicBezTo>
                  <a:pt x="2371394" y="6648285"/>
                  <a:pt x="2369558" y="6647672"/>
                  <a:pt x="2367721" y="6646448"/>
                </a:cubicBezTo>
                <a:cubicBezTo>
                  <a:pt x="2367109" y="6645836"/>
                  <a:pt x="2365885" y="6642775"/>
                  <a:pt x="2365885" y="6640939"/>
                </a:cubicBezTo>
                <a:cubicBezTo>
                  <a:pt x="2365885" y="6638491"/>
                  <a:pt x="2367109" y="6635430"/>
                  <a:pt x="2368945" y="6633594"/>
                </a:cubicBezTo>
                <a:cubicBezTo>
                  <a:pt x="2369558" y="6631145"/>
                  <a:pt x="2372618" y="6629921"/>
                  <a:pt x="2376291" y="6629921"/>
                </a:cubicBezTo>
                <a:close/>
                <a:moveTo>
                  <a:pt x="2179191" y="6629921"/>
                </a:moveTo>
                <a:cubicBezTo>
                  <a:pt x="2181027" y="6629921"/>
                  <a:pt x="2182863" y="6630534"/>
                  <a:pt x="2184700" y="6631758"/>
                </a:cubicBezTo>
                <a:cubicBezTo>
                  <a:pt x="2186536" y="6632982"/>
                  <a:pt x="2187149" y="6634818"/>
                  <a:pt x="2188372" y="6636655"/>
                </a:cubicBezTo>
                <a:lnTo>
                  <a:pt x="2170009" y="6636655"/>
                </a:lnTo>
                <a:cubicBezTo>
                  <a:pt x="2170622" y="6634818"/>
                  <a:pt x="2171846" y="6632982"/>
                  <a:pt x="2173682" y="6631758"/>
                </a:cubicBezTo>
                <a:cubicBezTo>
                  <a:pt x="2175519" y="6631146"/>
                  <a:pt x="2177355" y="6629921"/>
                  <a:pt x="2179191" y="6629921"/>
                </a:cubicBezTo>
                <a:close/>
                <a:moveTo>
                  <a:pt x="1345493" y="6629309"/>
                </a:moveTo>
                <a:lnTo>
                  <a:pt x="1345493" y="6633594"/>
                </a:lnTo>
                <a:cubicBezTo>
                  <a:pt x="1345493" y="6641551"/>
                  <a:pt x="1339371" y="6645224"/>
                  <a:pt x="1333250" y="6644612"/>
                </a:cubicBezTo>
                <a:cubicBezTo>
                  <a:pt x="1327741" y="6644612"/>
                  <a:pt x="1324068" y="6641551"/>
                  <a:pt x="1324068" y="6637267"/>
                </a:cubicBezTo>
                <a:cubicBezTo>
                  <a:pt x="1324068" y="6632982"/>
                  <a:pt x="1327741" y="6630533"/>
                  <a:pt x="1333250" y="6630533"/>
                </a:cubicBezTo>
                <a:lnTo>
                  <a:pt x="1339984" y="6630533"/>
                </a:lnTo>
                <a:cubicBezTo>
                  <a:pt x="1342432" y="6630533"/>
                  <a:pt x="1344268" y="6630533"/>
                  <a:pt x="1345493" y="6629309"/>
                </a:cubicBezTo>
                <a:close/>
                <a:moveTo>
                  <a:pt x="1120236" y="6629309"/>
                </a:moveTo>
                <a:lnTo>
                  <a:pt x="1120236" y="6633594"/>
                </a:lnTo>
                <a:cubicBezTo>
                  <a:pt x="1120236" y="6641551"/>
                  <a:pt x="1114727" y="6645224"/>
                  <a:pt x="1107993" y="6644612"/>
                </a:cubicBezTo>
                <a:cubicBezTo>
                  <a:pt x="1102484" y="6644612"/>
                  <a:pt x="1098812" y="6641551"/>
                  <a:pt x="1098812" y="6637267"/>
                </a:cubicBezTo>
                <a:cubicBezTo>
                  <a:pt x="1098812" y="6632982"/>
                  <a:pt x="1102484" y="6630533"/>
                  <a:pt x="1107993" y="6630533"/>
                </a:cubicBezTo>
                <a:lnTo>
                  <a:pt x="1114727" y="6630533"/>
                </a:lnTo>
                <a:cubicBezTo>
                  <a:pt x="1117175" y="6630533"/>
                  <a:pt x="1119011" y="6630533"/>
                  <a:pt x="1120236" y="6629309"/>
                </a:cubicBezTo>
                <a:close/>
                <a:moveTo>
                  <a:pt x="667885" y="6626249"/>
                </a:moveTo>
                <a:lnTo>
                  <a:pt x="667885" y="6634819"/>
                </a:lnTo>
                <a:cubicBezTo>
                  <a:pt x="667885" y="6645837"/>
                  <a:pt x="658703" y="6651346"/>
                  <a:pt x="649522" y="6651346"/>
                </a:cubicBezTo>
                <a:cubicBezTo>
                  <a:pt x="639116" y="6651346"/>
                  <a:pt x="634831" y="6645225"/>
                  <a:pt x="634831" y="6639716"/>
                </a:cubicBezTo>
                <a:cubicBezTo>
                  <a:pt x="634831" y="6632983"/>
                  <a:pt x="639116" y="6628698"/>
                  <a:pt x="648297" y="6628698"/>
                </a:cubicBezTo>
                <a:lnTo>
                  <a:pt x="659928" y="6628698"/>
                </a:lnTo>
                <a:cubicBezTo>
                  <a:pt x="662988" y="6628698"/>
                  <a:pt x="666049" y="6628086"/>
                  <a:pt x="667885" y="6626249"/>
                </a:cubicBezTo>
                <a:close/>
                <a:moveTo>
                  <a:pt x="3263852" y="6623800"/>
                </a:moveTo>
                <a:lnTo>
                  <a:pt x="3256507" y="6657466"/>
                </a:lnTo>
                <a:lnTo>
                  <a:pt x="3266300" y="6657466"/>
                </a:lnTo>
                <a:lnTo>
                  <a:pt x="3268136" y="6645224"/>
                </a:lnTo>
                <a:cubicBezTo>
                  <a:pt x="3269360" y="6640327"/>
                  <a:pt x="3269974" y="6636654"/>
                  <a:pt x="3271198" y="6634818"/>
                </a:cubicBezTo>
                <a:cubicBezTo>
                  <a:pt x="3272422" y="6632982"/>
                  <a:pt x="3274258" y="6631757"/>
                  <a:pt x="3276095" y="6631757"/>
                </a:cubicBezTo>
                <a:cubicBezTo>
                  <a:pt x="3276095" y="6631757"/>
                  <a:pt x="3276095" y="6631757"/>
                  <a:pt x="3277319" y="6631757"/>
                </a:cubicBezTo>
                <a:lnTo>
                  <a:pt x="3280379" y="6625024"/>
                </a:lnTo>
                <a:cubicBezTo>
                  <a:pt x="3280379" y="6623800"/>
                  <a:pt x="3279767" y="6623800"/>
                  <a:pt x="3278543" y="6623800"/>
                </a:cubicBezTo>
                <a:cubicBezTo>
                  <a:pt x="3274869" y="6623800"/>
                  <a:pt x="3271810" y="6625024"/>
                  <a:pt x="3269974" y="6628697"/>
                </a:cubicBezTo>
                <a:lnTo>
                  <a:pt x="3271198" y="6623800"/>
                </a:lnTo>
                <a:close/>
                <a:moveTo>
                  <a:pt x="3072262" y="6623800"/>
                </a:moveTo>
                <a:lnTo>
                  <a:pt x="3067364" y="6656242"/>
                </a:lnTo>
                <a:lnTo>
                  <a:pt x="3075935" y="6656242"/>
                </a:lnTo>
                <a:lnTo>
                  <a:pt x="3080831" y="6623800"/>
                </a:lnTo>
                <a:close/>
                <a:moveTo>
                  <a:pt x="3049001" y="6623800"/>
                </a:moveTo>
                <a:lnTo>
                  <a:pt x="3042879" y="6657466"/>
                </a:lnTo>
                <a:lnTo>
                  <a:pt x="3051450" y="6657466"/>
                </a:lnTo>
                <a:lnTo>
                  <a:pt x="3053286" y="6645224"/>
                </a:lnTo>
                <a:cubicBezTo>
                  <a:pt x="3054510" y="6640327"/>
                  <a:pt x="3055121" y="6636654"/>
                  <a:pt x="3056347" y="6634818"/>
                </a:cubicBezTo>
                <a:cubicBezTo>
                  <a:pt x="3057570" y="6632982"/>
                  <a:pt x="3059407" y="6631757"/>
                  <a:pt x="3061243" y="6631757"/>
                </a:cubicBezTo>
                <a:cubicBezTo>
                  <a:pt x="3061243" y="6631757"/>
                  <a:pt x="3061243" y="6631757"/>
                  <a:pt x="3062467" y="6631757"/>
                </a:cubicBezTo>
                <a:lnTo>
                  <a:pt x="3065528" y="6625024"/>
                </a:lnTo>
                <a:cubicBezTo>
                  <a:pt x="3065528" y="6623800"/>
                  <a:pt x="3064915" y="6623800"/>
                  <a:pt x="3063692" y="6623800"/>
                </a:cubicBezTo>
                <a:cubicBezTo>
                  <a:pt x="3060018" y="6623800"/>
                  <a:pt x="3056959" y="6625024"/>
                  <a:pt x="3055121" y="6628697"/>
                </a:cubicBezTo>
                <a:lnTo>
                  <a:pt x="3056347" y="6623800"/>
                </a:lnTo>
                <a:close/>
                <a:moveTo>
                  <a:pt x="2985342" y="6623800"/>
                </a:moveTo>
                <a:lnTo>
                  <a:pt x="2980445" y="6656242"/>
                </a:lnTo>
                <a:lnTo>
                  <a:pt x="2989015" y="6656242"/>
                </a:lnTo>
                <a:lnTo>
                  <a:pt x="2993912" y="6623800"/>
                </a:lnTo>
                <a:close/>
                <a:moveTo>
                  <a:pt x="2891689" y="6623800"/>
                </a:moveTo>
                <a:lnTo>
                  <a:pt x="2903320" y="6639715"/>
                </a:lnTo>
                <a:lnTo>
                  <a:pt x="2889852" y="6655630"/>
                </a:lnTo>
                <a:lnTo>
                  <a:pt x="2900259" y="6655630"/>
                </a:lnTo>
                <a:lnTo>
                  <a:pt x="2907604" y="6645836"/>
                </a:lnTo>
                <a:lnTo>
                  <a:pt x="2914338" y="6655630"/>
                </a:lnTo>
                <a:lnTo>
                  <a:pt x="2924131" y="6655630"/>
                </a:lnTo>
                <a:lnTo>
                  <a:pt x="2912500" y="6639715"/>
                </a:lnTo>
                <a:lnTo>
                  <a:pt x="2924744" y="6623800"/>
                </a:lnTo>
                <a:lnTo>
                  <a:pt x="2914338" y="6623800"/>
                </a:lnTo>
                <a:lnTo>
                  <a:pt x="2906992" y="6633594"/>
                </a:lnTo>
                <a:lnTo>
                  <a:pt x="2901483" y="6623800"/>
                </a:lnTo>
                <a:close/>
                <a:moveTo>
                  <a:pt x="2788854" y="6623800"/>
                </a:moveTo>
                <a:cubicBezTo>
                  <a:pt x="2782733" y="6623800"/>
                  <a:pt x="2778448" y="6625636"/>
                  <a:pt x="2773551" y="6628697"/>
                </a:cubicBezTo>
                <a:cubicBezTo>
                  <a:pt x="2769878" y="6632370"/>
                  <a:pt x="2768042" y="6636654"/>
                  <a:pt x="2768042" y="6642163"/>
                </a:cubicBezTo>
                <a:cubicBezTo>
                  <a:pt x="2768042" y="6645836"/>
                  <a:pt x="2769878" y="6649509"/>
                  <a:pt x="2772939" y="6652569"/>
                </a:cubicBezTo>
                <a:cubicBezTo>
                  <a:pt x="2775387" y="6655018"/>
                  <a:pt x="2780284" y="6656242"/>
                  <a:pt x="2785181" y="6656242"/>
                </a:cubicBezTo>
                <a:cubicBezTo>
                  <a:pt x="2790690" y="6656242"/>
                  <a:pt x="2795587" y="6654406"/>
                  <a:pt x="2799260" y="6650733"/>
                </a:cubicBezTo>
                <a:cubicBezTo>
                  <a:pt x="2802932" y="6648285"/>
                  <a:pt x="2804769" y="6643388"/>
                  <a:pt x="2804769" y="6638491"/>
                </a:cubicBezTo>
                <a:cubicBezTo>
                  <a:pt x="2804769" y="6636042"/>
                  <a:pt x="2804157" y="6632982"/>
                  <a:pt x="2802932" y="6631145"/>
                </a:cubicBezTo>
                <a:cubicBezTo>
                  <a:pt x="2802320" y="6628697"/>
                  <a:pt x="2800484" y="6626248"/>
                  <a:pt x="2797423" y="6625636"/>
                </a:cubicBezTo>
                <a:cubicBezTo>
                  <a:pt x="2794363" y="6625024"/>
                  <a:pt x="2791914" y="6623800"/>
                  <a:pt x="2788854" y="6623800"/>
                </a:cubicBezTo>
                <a:close/>
                <a:moveTo>
                  <a:pt x="2633989" y="6623800"/>
                </a:moveTo>
                <a:cubicBezTo>
                  <a:pt x="2628480" y="6623800"/>
                  <a:pt x="2623584" y="6625636"/>
                  <a:pt x="2618687" y="6628697"/>
                </a:cubicBezTo>
                <a:cubicBezTo>
                  <a:pt x="2615013" y="6632370"/>
                  <a:pt x="2613178" y="6636654"/>
                  <a:pt x="2613178" y="6642163"/>
                </a:cubicBezTo>
                <a:cubicBezTo>
                  <a:pt x="2613178" y="6645836"/>
                  <a:pt x="2615013" y="6649509"/>
                  <a:pt x="2618074" y="6652569"/>
                </a:cubicBezTo>
                <a:cubicBezTo>
                  <a:pt x="2620522" y="6655018"/>
                  <a:pt x="2625420" y="6656242"/>
                  <a:pt x="2630316" y="6656242"/>
                </a:cubicBezTo>
                <a:cubicBezTo>
                  <a:pt x="2635825" y="6656242"/>
                  <a:pt x="2640723" y="6653794"/>
                  <a:pt x="2644396" y="6650733"/>
                </a:cubicBezTo>
                <a:cubicBezTo>
                  <a:pt x="2648068" y="6648285"/>
                  <a:pt x="2649904" y="6643388"/>
                  <a:pt x="2649904" y="6638491"/>
                </a:cubicBezTo>
                <a:cubicBezTo>
                  <a:pt x="2649904" y="6636042"/>
                  <a:pt x="2649292" y="6632982"/>
                  <a:pt x="2648068" y="6631145"/>
                </a:cubicBezTo>
                <a:cubicBezTo>
                  <a:pt x="2647455" y="6628697"/>
                  <a:pt x="2644396" y="6626861"/>
                  <a:pt x="2642560" y="6625636"/>
                </a:cubicBezTo>
                <a:cubicBezTo>
                  <a:pt x="2639498" y="6625024"/>
                  <a:pt x="2637051" y="6623800"/>
                  <a:pt x="2633989" y="6623800"/>
                </a:cubicBezTo>
                <a:close/>
                <a:moveTo>
                  <a:pt x="2591142" y="6623800"/>
                </a:moveTo>
                <a:lnTo>
                  <a:pt x="2585021" y="6657466"/>
                </a:lnTo>
                <a:lnTo>
                  <a:pt x="2593591" y="6657466"/>
                </a:lnTo>
                <a:lnTo>
                  <a:pt x="2595427" y="6645224"/>
                </a:lnTo>
                <a:cubicBezTo>
                  <a:pt x="2596651" y="6640327"/>
                  <a:pt x="2597263" y="6636654"/>
                  <a:pt x="2598487" y="6634818"/>
                </a:cubicBezTo>
                <a:cubicBezTo>
                  <a:pt x="2599712" y="6632982"/>
                  <a:pt x="2601548" y="6631757"/>
                  <a:pt x="2603384" y="6631757"/>
                </a:cubicBezTo>
                <a:cubicBezTo>
                  <a:pt x="2603384" y="6631757"/>
                  <a:pt x="2603384" y="6631757"/>
                  <a:pt x="2604609" y="6631757"/>
                </a:cubicBezTo>
                <a:lnTo>
                  <a:pt x="2607669" y="6625024"/>
                </a:lnTo>
                <a:cubicBezTo>
                  <a:pt x="2607669" y="6623800"/>
                  <a:pt x="2607057" y="6623800"/>
                  <a:pt x="2605833" y="6623800"/>
                </a:cubicBezTo>
                <a:cubicBezTo>
                  <a:pt x="2602160" y="6623800"/>
                  <a:pt x="2599100" y="6625024"/>
                  <a:pt x="2597263" y="6628697"/>
                </a:cubicBezTo>
                <a:lnTo>
                  <a:pt x="2598487" y="6623800"/>
                </a:lnTo>
                <a:close/>
                <a:moveTo>
                  <a:pt x="2406896" y="6623800"/>
                </a:moveTo>
                <a:lnTo>
                  <a:pt x="2400775" y="6658691"/>
                </a:lnTo>
                <a:lnTo>
                  <a:pt x="2409345" y="6658691"/>
                </a:lnTo>
                <a:lnTo>
                  <a:pt x="2411181" y="6647060"/>
                </a:lnTo>
                <a:cubicBezTo>
                  <a:pt x="2411793" y="6642163"/>
                  <a:pt x="2411793" y="6639103"/>
                  <a:pt x="2413017" y="6637266"/>
                </a:cubicBezTo>
                <a:cubicBezTo>
                  <a:pt x="2413629" y="6635430"/>
                  <a:pt x="2415466" y="6634818"/>
                  <a:pt x="2416690" y="6633594"/>
                </a:cubicBezTo>
                <a:cubicBezTo>
                  <a:pt x="2418526" y="6632370"/>
                  <a:pt x="2420363" y="6632370"/>
                  <a:pt x="2421587" y="6632370"/>
                </a:cubicBezTo>
                <a:cubicBezTo>
                  <a:pt x="2423423" y="6632370"/>
                  <a:pt x="2424035" y="6632370"/>
                  <a:pt x="2425260" y="6633594"/>
                </a:cubicBezTo>
                <a:cubicBezTo>
                  <a:pt x="2426484" y="6634818"/>
                  <a:pt x="2426484" y="6636042"/>
                  <a:pt x="2426484" y="6636654"/>
                </a:cubicBezTo>
                <a:cubicBezTo>
                  <a:pt x="2426484" y="6637266"/>
                  <a:pt x="2426484" y="6638491"/>
                  <a:pt x="2426484" y="6640327"/>
                </a:cubicBezTo>
                <a:lnTo>
                  <a:pt x="2423423" y="6657466"/>
                </a:lnTo>
                <a:lnTo>
                  <a:pt x="2431993" y="6657466"/>
                </a:lnTo>
                <a:lnTo>
                  <a:pt x="2435053" y="6639103"/>
                </a:lnTo>
                <a:cubicBezTo>
                  <a:pt x="2436278" y="6636654"/>
                  <a:pt x="2436278" y="6634818"/>
                  <a:pt x="2436278" y="6633594"/>
                </a:cubicBezTo>
                <a:cubicBezTo>
                  <a:pt x="2436278" y="6630533"/>
                  <a:pt x="2435053" y="6628697"/>
                  <a:pt x="2433217" y="6626861"/>
                </a:cubicBezTo>
                <a:cubicBezTo>
                  <a:pt x="2431381" y="6625024"/>
                  <a:pt x="2428932" y="6623800"/>
                  <a:pt x="2425872" y="6623800"/>
                </a:cubicBezTo>
                <a:cubicBezTo>
                  <a:pt x="2422199" y="6623800"/>
                  <a:pt x="2419138" y="6624412"/>
                  <a:pt x="2415466" y="6627473"/>
                </a:cubicBezTo>
                <a:lnTo>
                  <a:pt x="2415466" y="6623800"/>
                </a:lnTo>
                <a:close/>
                <a:moveTo>
                  <a:pt x="2376291" y="6623800"/>
                </a:moveTo>
                <a:cubicBezTo>
                  <a:pt x="2372006" y="6623800"/>
                  <a:pt x="2367109" y="6624412"/>
                  <a:pt x="2360988" y="6628697"/>
                </a:cubicBezTo>
                <a:cubicBezTo>
                  <a:pt x="2357315" y="6632370"/>
                  <a:pt x="2355479" y="6636654"/>
                  <a:pt x="2355479" y="6642163"/>
                </a:cubicBezTo>
                <a:cubicBezTo>
                  <a:pt x="2355479" y="6645836"/>
                  <a:pt x="2357315" y="6649509"/>
                  <a:pt x="2360376" y="6652569"/>
                </a:cubicBezTo>
                <a:cubicBezTo>
                  <a:pt x="2362824" y="6655018"/>
                  <a:pt x="2367721" y="6656242"/>
                  <a:pt x="2372618" y="6656242"/>
                </a:cubicBezTo>
                <a:cubicBezTo>
                  <a:pt x="2378127" y="6656242"/>
                  <a:pt x="2383024" y="6654406"/>
                  <a:pt x="2386697" y="6650733"/>
                </a:cubicBezTo>
                <a:cubicBezTo>
                  <a:pt x="2390369" y="6648285"/>
                  <a:pt x="2392206" y="6643388"/>
                  <a:pt x="2392206" y="6638491"/>
                </a:cubicBezTo>
                <a:cubicBezTo>
                  <a:pt x="2392206" y="6636042"/>
                  <a:pt x="2391594" y="6632982"/>
                  <a:pt x="2390369" y="6631145"/>
                </a:cubicBezTo>
                <a:cubicBezTo>
                  <a:pt x="2389757" y="6628697"/>
                  <a:pt x="2387921" y="6626248"/>
                  <a:pt x="2384860" y="6625636"/>
                </a:cubicBezTo>
                <a:cubicBezTo>
                  <a:pt x="2381800" y="6625024"/>
                  <a:pt x="2379351" y="6623800"/>
                  <a:pt x="2376291" y="6623800"/>
                </a:cubicBezTo>
                <a:close/>
                <a:moveTo>
                  <a:pt x="2343237" y="6623800"/>
                </a:moveTo>
                <a:lnTo>
                  <a:pt x="2338340" y="6656242"/>
                </a:lnTo>
                <a:lnTo>
                  <a:pt x="2346910" y="6656242"/>
                </a:lnTo>
                <a:lnTo>
                  <a:pt x="2351807" y="6623800"/>
                </a:lnTo>
                <a:close/>
                <a:moveTo>
                  <a:pt x="2233669" y="6623800"/>
                </a:moveTo>
                <a:lnTo>
                  <a:pt x="2227548" y="6658691"/>
                </a:lnTo>
                <a:lnTo>
                  <a:pt x="2236118" y="6658691"/>
                </a:lnTo>
                <a:lnTo>
                  <a:pt x="2237954" y="6647060"/>
                </a:lnTo>
                <a:cubicBezTo>
                  <a:pt x="2238566" y="6642163"/>
                  <a:pt x="2238566" y="6639103"/>
                  <a:pt x="2239790" y="6637266"/>
                </a:cubicBezTo>
                <a:cubicBezTo>
                  <a:pt x="2240402" y="6635430"/>
                  <a:pt x="2242239" y="6634818"/>
                  <a:pt x="2243463" y="6633594"/>
                </a:cubicBezTo>
                <a:cubicBezTo>
                  <a:pt x="2245299" y="6632370"/>
                  <a:pt x="2247136" y="6632370"/>
                  <a:pt x="2248360" y="6632370"/>
                </a:cubicBezTo>
                <a:cubicBezTo>
                  <a:pt x="2250196" y="6632370"/>
                  <a:pt x="2250808" y="6632370"/>
                  <a:pt x="2252033" y="6633594"/>
                </a:cubicBezTo>
                <a:cubicBezTo>
                  <a:pt x="2253257" y="6634818"/>
                  <a:pt x="2253257" y="6636042"/>
                  <a:pt x="2253257" y="6636654"/>
                </a:cubicBezTo>
                <a:cubicBezTo>
                  <a:pt x="2253257" y="6637266"/>
                  <a:pt x="2253257" y="6638491"/>
                  <a:pt x="2253257" y="6640327"/>
                </a:cubicBezTo>
                <a:lnTo>
                  <a:pt x="2250196" y="6657466"/>
                </a:lnTo>
                <a:lnTo>
                  <a:pt x="2258766" y="6657466"/>
                </a:lnTo>
                <a:lnTo>
                  <a:pt x="2261826" y="6639103"/>
                </a:lnTo>
                <a:cubicBezTo>
                  <a:pt x="2263051" y="6636654"/>
                  <a:pt x="2263051" y="6634818"/>
                  <a:pt x="2263051" y="6633594"/>
                </a:cubicBezTo>
                <a:cubicBezTo>
                  <a:pt x="2263051" y="6630533"/>
                  <a:pt x="2261826" y="6628697"/>
                  <a:pt x="2259990" y="6626861"/>
                </a:cubicBezTo>
                <a:cubicBezTo>
                  <a:pt x="2258154" y="6625024"/>
                  <a:pt x="2255705" y="6623800"/>
                  <a:pt x="2252645" y="6623800"/>
                </a:cubicBezTo>
                <a:cubicBezTo>
                  <a:pt x="2248972" y="6623800"/>
                  <a:pt x="2245911" y="6624412"/>
                  <a:pt x="2242239" y="6627473"/>
                </a:cubicBezTo>
                <a:lnTo>
                  <a:pt x="2242239" y="6623800"/>
                </a:lnTo>
                <a:close/>
                <a:moveTo>
                  <a:pt x="2206735" y="6623800"/>
                </a:moveTo>
                <a:lnTo>
                  <a:pt x="2201839" y="6657466"/>
                </a:lnTo>
                <a:lnTo>
                  <a:pt x="2209184" y="6657466"/>
                </a:lnTo>
                <a:lnTo>
                  <a:pt x="2211021" y="6645224"/>
                </a:lnTo>
                <a:cubicBezTo>
                  <a:pt x="2212245" y="6640327"/>
                  <a:pt x="2212857" y="6636654"/>
                  <a:pt x="2214081" y="6634818"/>
                </a:cubicBezTo>
                <a:cubicBezTo>
                  <a:pt x="2215305" y="6632982"/>
                  <a:pt x="2217142" y="6631757"/>
                  <a:pt x="2218978" y="6631757"/>
                </a:cubicBezTo>
                <a:cubicBezTo>
                  <a:pt x="2218978" y="6631757"/>
                  <a:pt x="2218978" y="6631757"/>
                  <a:pt x="2220202" y="6631757"/>
                </a:cubicBezTo>
                <a:lnTo>
                  <a:pt x="2223263" y="6625024"/>
                </a:lnTo>
                <a:cubicBezTo>
                  <a:pt x="2223263" y="6623800"/>
                  <a:pt x="2222651" y="6623800"/>
                  <a:pt x="2221427" y="6623800"/>
                </a:cubicBezTo>
                <a:cubicBezTo>
                  <a:pt x="2217754" y="6623800"/>
                  <a:pt x="2214693" y="6625024"/>
                  <a:pt x="2212857" y="6628697"/>
                </a:cubicBezTo>
                <a:lnTo>
                  <a:pt x="2214081" y="6623800"/>
                </a:lnTo>
                <a:close/>
                <a:moveTo>
                  <a:pt x="2099005" y="6623800"/>
                </a:moveTo>
                <a:lnTo>
                  <a:pt x="2092882" y="6658691"/>
                </a:lnTo>
                <a:lnTo>
                  <a:pt x="2101453" y="6658691"/>
                </a:lnTo>
                <a:lnTo>
                  <a:pt x="2103290" y="6647060"/>
                </a:lnTo>
                <a:cubicBezTo>
                  <a:pt x="2103901" y="6642163"/>
                  <a:pt x="2103901" y="6639103"/>
                  <a:pt x="2105126" y="6637266"/>
                </a:cubicBezTo>
                <a:cubicBezTo>
                  <a:pt x="2105738" y="6635430"/>
                  <a:pt x="2107574" y="6634818"/>
                  <a:pt x="2108799" y="6633594"/>
                </a:cubicBezTo>
                <a:cubicBezTo>
                  <a:pt x="2110634" y="6632370"/>
                  <a:pt x="2112471" y="6632370"/>
                  <a:pt x="2113696" y="6632370"/>
                </a:cubicBezTo>
                <a:cubicBezTo>
                  <a:pt x="2115531" y="6632370"/>
                  <a:pt x="2116144" y="6632370"/>
                  <a:pt x="2117368" y="6633594"/>
                </a:cubicBezTo>
                <a:cubicBezTo>
                  <a:pt x="2118593" y="6634818"/>
                  <a:pt x="2118593" y="6636042"/>
                  <a:pt x="2118593" y="6636654"/>
                </a:cubicBezTo>
                <a:cubicBezTo>
                  <a:pt x="2118593" y="6637266"/>
                  <a:pt x="2118593" y="6638491"/>
                  <a:pt x="2118593" y="6640327"/>
                </a:cubicBezTo>
                <a:lnTo>
                  <a:pt x="2115531" y="6657466"/>
                </a:lnTo>
                <a:lnTo>
                  <a:pt x="2124101" y="6657466"/>
                </a:lnTo>
                <a:lnTo>
                  <a:pt x="2127160" y="6639103"/>
                </a:lnTo>
                <a:cubicBezTo>
                  <a:pt x="2128387" y="6636654"/>
                  <a:pt x="2128387" y="6634818"/>
                  <a:pt x="2128387" y="6633594"/>
                </a:cubicBezTo>
                <a:cubicBezTo>
                  <a:pt x="2128387" y="6630533"/>
                  <a:pt x="2127160" y="6628697"/>
                  <a:pt x="2125326" y="6626861"/>
                </a:cubicBezTo>
                <a:cubicBezTo>
                  <a:pt x="2123490" y="6625024"/>
                  <a:pt x="2121041" y="6623800"/>
                  <a:pt x="2117981" y="6623800"/>
                </a:cubicBezTo>
                <a:cubicBezTo>
                  <a:pt x="2114308" y="6623800"/>
                  <a:pt x="2111247" y="6624412"/>
                  <a:pt x="2107574" y="6627473"/>
                </a:cubicBezTo>
                <a:lnTo>
                  <a:pt x="2107574" y="6623800"/>
                </a:lnTo>
                <a:close/>
                <a:moveTo>
                  <a:pt x="2725194" y="6623188"/>
                </a:moveTo>
                <a:cubicBezTo>
                  <a:pt x="2723357" y="6623188"/>
                  <a:pt x="2721521" y="6623188"/>
                  <a:pt x="2719685" y="6624412"/>
                </a:cubicBezTo>
                <a:cubicBezTo>
                  <a:pt x="2717848" y="6625024"/>
                  <a:pt x="2716012" y="6626249"/>
                  <a:pt x="2714176" y="6628085"/>
                </a:cubicBezTo>
                <a:lnTo>
                  <a:pt x="2715400" y="6624412"/>
                </a:lnTo>
                <a:lnTo>
                  <a:pt x="2706830" y="6624412"/>
                </a:lnTo>
                <a:lnTo>
                  <a:pt x="2700097" y="6668484"/>
                </a:lnTo>
                <a:lnTo>
                  <a:pt x="2708667" y="6668484"/>
                </a:lnTo>
                <a:lnTo>
                  <a:pt x="2710503" y="6651957"/>
                </a:lnTo>
                <a:cubicBezTo>
                  <a:pt x="2711727" y="6653794"/>
                  <a:pt x="2713564" y="6654406"/>
                  <a:pt x="2715400" y="6655630"/>
                </a:cubicBezTo>
                <a:cubicBezTo>
                  <a:pt x="2717236" y="6656854"/>
                  <a:pt x="2719073" y="6656854"/>
                  <a:pt x="2720909" y="6656854"/>
                </a:cubicBezTo>
                <a:cubicBezTo>
                  <a:pt x="2725194" y="6656854"/>
                  <a:pt x="2727642" y="6656854"/>
                  <a:pt x="2730703" y="6655018"/>
                </a:cubicBezTo>
                <a:cubicBezTo>
                  <a:pt x="2733764" y="6653182"/>
                  <a:pt x="2735600" y="6651345"/>
                  <a:pt x="2737436" y="6648285"/>
                </a:cubicBezTo>
                <a:cubicBezTo>
                  <a:pt x="2739272" y="6644000"/>
                  <a:pt x="2740497" y="6641551"/>
                  <a:pt x="2740497" y="6638491"/>
                </a:cubicBezTo>
                <a:cubicBezTo>
                  <a:pt x="2740497" y="6634818"/>
                  <a:pt x="2739884" y="6631146"/>
                  <a:pt x="2736824" y="6628085"/>
                </a:cubicBezTo>
                <a:cubicBezTo>
                  <a:pt x="2733764" y="6625024"/>
                  <a:pt x="2730091" y="6623188"/>
                  <a:pt x="2725194" y="6623188"/>
                </a:cubicBezTo>
                <a:close/>
                <a:moveTo>
                  <a:pt x="2686019" y="6623188"/>
                </a:moveTo>
                <a:lnTo>
                  <a:pt x="2684182" y="6639103"/>
                </a:lnTo>
                <a:cubicBezTo>
                  <a:pt x="2682958" y="6642776"/>
                  <a:pt x="2682346" y="6645224"/>
                  <a:pt x="2681122" y="6646448"/>
                </a:cubicBezTo>
                <a:cubicBezTo>
                  <a:pt x="2679897" y="6647060"/>
                  <a:pt x="2678061" y="6648285"/>
                  <a:pt x="2676225" y="6648285"/>
                </a:cubicBezTo>
                <a:cubicBezTo>
                  <a:pt x="2673164" y="6648285"/>
                  <a:pt x="2672553" y="6648285"/>
                  <a:pt x="2671328" y="6647060"/>
                </a:cubicBezTo>
                <a:cubicBezTo>
                  <a:pt x="2670716" y="6646448"/>
                  <a:pt x="2669491" y="6644612"/>
                  <a:pt x="2669491" y="6643388"/>
                </a:cubicBezTo>
                <a:cubicBezTo>
                  <a:pt x="2669491" y="6642776"/>
                  <a:pt x="2669491" y="6641551"/>
                  <a:pt x="2669491" y="6639715"/>
                </a:cubicBezTo>
                <a:lnTo>
                  <a:pt x="2671328" y="6623800"/>
                </a:lnTo>
                <a:lnTo>
                  <a:pt x="2662758" y="6623800"/>
                </a:lnTo>
                <a:lnTo>
                  <a:pt x="2662758" y="6636042"/>
                </a:lnTo>
                <a:cubicBezTo>
                  <a:pt x="2661534" y="6639715"/>
                  <a:pt x="2661534" y="6642776"/>
                  <a:pt x="2661534" y="6644612"/>
                </a:cubicBezTo>
                <a:cubicBezTo>
                  <a:pt x="2661534" y="6647673"/>
                  <a:pt x="2662146" y="6651345"/>
                  <a:pt x="2665207" y="6653182"/>
                </a:cubicBezTo>
                <a:cubicBezTo>
                  <a:pt x="2668267" y="6655630"/>
                  <a:pt x="2670716" y="6656854"/>
                  <a:pt x="2675613" y="6656854"/>
                </a:cubicBezTo>
                <a:cubicBezTo>
                  <a:pt x="2678061" y="6656854"/>
                  <a:pt x="2681122" y="6656242"/>
                  <a:pt x="2682958" y="6655018"/>
                </a:cubicBezTo>
                <a:cubicBezTo>
                  <a:pt x="2684794" y="6653794"/>
                  <a:pt x="2687243" y="6651957"/>
                  <a:pt x="2688467" y="6650121"/>
                </a:cubicBezTo>
                <a:cubicBezTo>
                  <a:pt x="2689691" y="6647060"/>
                  <a:pt x="2690303" y="6644000"/>
                  <a:pt x="2691528" y="6640327"/>
                </a:cubicBezTo>
                <a:lnTo>
                  <a:pt x="2694588" y="6623188"/>
                </a:lnTo>
                <a:close/>
                <a:moveTo>
                  <a:pt x="3236308" y="6622576"/>
                </a:moveTo>
                <a:cubicBezTo>
                  <a:pt x="3230799" y="6622576"/>
                  <a:pt x="3225902" y="6624412"/>
                  <a:pt x="3222229" y="6628085"/>
                </a:cubicBezTo>
                <a:cubicBezTo>
                  <a:pt x="3218556" y="6631758"/>
                  <a:pt x="3216720" y="6636043"/>
                  <a:pt x="3216720" y="6641552"/>
                </a:cubicBezTo>
                <a:cubicBezTo>
                  <a:pt x="3216720" y="6646449"/>
                  <a:pt x="3218556" y="6650121"/>
                  <a:pt x="3221617" y="6653182"/>
                </a:cubicBezTo>
                <a:cubicBezTo>
                  <a:pt x="3224065" y="6655630"/>
                  <a:pt x="3228350" y="6656854"/>
                  <a:pt x="3233859" y="6656854"/>
                </a:cubicBezTo>
                <a:cubicBezTo>
                  <a:pt x="3238144" y="6656854"/>
                  <a:pt x="3240592" y="6656242"/>
                  <a:pt x="3243653" y="6655018"/>
                </a:cubicBezTo>
                <a:cubicBezTo>
                  <a:pt x="3246714" y="6653794"/>
                  <a:pt x="3248550" y="6651958"/>
                  <a:pt x="3250386" y="6650121"/>
                </a:cubicBezTo>
                <a:lnTo>
                  <a:pt x="3243041" y="6646449"/>
                </a:lnTo>
                <a:cubicBezTo>
                  <a:pt x="3239980" y="6648285"/>
                  <a:pt x="3236920" y="6649509"/>
                  <a:pt x="3232023" y="6648285"/>
                </a:cubicBezTo>
                <a:cubicBezTo>
                  <a:pt x="3228962" y="6648285"/>
                  <a:pt x="3226514" y="6647673"/>
                  <a:pt x="3225290" y="6646449"/>
                </a:cubicBezTo>
                <a:cubicBezTo>
                  <a:pt x="3224678" y="6644612"/>
                  <a:pt x="3223453" y="6642776"/>
                  <a:pt x="3223453" y="6640939"/>
                </a:cubicBezTo>
                <a:lnTo>
                  <a:pt x="3252223" y="6640939"/>
                </a:lnTo>
                <a:cubicBezTo>
                  <a:pt x="3252223" y="6639103"/>
                  <a:pt x="3252223" y="6638491"/>
                  <a:pt x="3252223" y="6637267"/>
                </a:cubicBezTo>
                <a:cubicBezTo>
                  <a:pt x="3252223" y="6635430"/>
                  <a:pt x="3251611" y="6632982"/>
                  <a:pt x="3250386" y="6629921"/>
                </a:cubicBezTo>
                <a:cubicBezTo>
                  <a:pt x="3249774" y="6628085"/>
                  <a:pt x="3247938" y="6625637"/>
                  <a:pt x="3244877" y="6624412"/>
                </a:cubicBezTo>
                <a:cubicBezTo>
                  <a:pt x="3243041" y="6623800"/>
                  <a:pt x="3239980" y="6622576"/>
                  <a:pt x="3236308" y="6622576"/>
                </a:cubicBezTo>
                <a:close/>
                <a:moveTo>
                  <a:pt x="2465660" y="6622576"/>
                </a:moveTo>
                <a:cubicBezTo>
                  <a:pt x="2461375" y="6622576"/>
                  <a:pt x="2458925" y="6622576"/>
                  <a:pt x="2455866" y="6624412"/>
                </a:cubicBezTo>
                <a:cubicBezTo>
                  <a:pt x="2452805" y="6626249"/>
                  <a:pt x="2450968" y="6627473"/>
                  <a:pt x="2449132" y="6631146"/>
                </a:cubicBezTo>
                <a:cubicBezTo>
                  <a:pt x="2447295" y="6635430"/>
                  <a:pt x="2446072" y="6637879"/>
                  <a:pt x="2446072" y="6640939"/>
                </a:cubicBezTo>
                <a:cubicBezTo>
                  <a:pt x="2446072" y="6645836"/>
                  <a:pt x="2446684" y="6649509"/>
                  <a:pt x="2449744" y="6652570"/>
                </a:cubicBezTo>
                <a:cubicBezTo>
                  <a:pt x="2452805" y="6655630"/>
                  <a:pt x="2456477" y="6657467"/>
                  <a:pt x="2461375" y="6657467"/>
                </a:cubicBezTo>
                <a:cubicBezTo>
                  <a:pt x="2463210" y="6657467"/>
                  <a:pt x="2465047" y="6656854"/>
                  <a:pt x="2466883" y="6656242"/>
                </a:cubicBezTo>
                <a:cubicBezTo>
                  <a:pt x="2468719" y="6655630"/>
                  <a:pt x="2470556" y="6654406"/>
                  <a:pt x="2472392" y="6652570"/>
                </a:cubicBezTo>
                <a:lnTo>
                  <a:pt x="2471168" y="6656242"/>
                </a:lnTo>
                <a:lnTo>
                  <a:pt x="2479738" y="6656242"/>
                </a:lnTo>
                <a:lnTo>
                  <a:pt x="2484634" y="6623800"/>
                </a:lnTo>
                <a:lnTo>
                  <a:pt x="2476065" y="6623800"/>
                </a:lnTo>
                <a:lnTo>
                  <a:pt x="2476065" y="6627473"/>
                </a:lnTo>
                <a:cubicBezTo>
                  <a:pt x="2474840" y="6625637"/>
                  <a:pt x="2473004" y="6625025"/>
                  <a:pt x="2471168" y="6623800"/>
                </a:cubicBezTo>
                <a:cubicBezTo>
                  <a:pt x="2469332" y="6622576"/>
                  <a:pt x="2467496" y="6622576"/>
                  <a:pt x="2465660" y="6622576"/>
                </a:cubicBezTo>
                <a:close/>
                <a:moveTo>
                  <a:pt x="2291820" y="6622576"/>
                </a:moveTo>
                <a:cubicBezTo>
                  <a:pt x="2287535" y="6622576"/>
                  <a:pt x="2285086" y="6622576"/>
                  <a:pt x="2282026" y="6624412"/>
                </a:cubicBezTo>
                <a:cubicBezTo>
                  <a:pt x="2278965" y="6626249"/>
                  <a:pt x="2277129" y="6627473"/>
                  <a:pt x="2275293" y="6631146"/>
                </a:cubicBezTo>
                <a:cubicBezTo>
                  <a:pt x="2273456" y="6635430"/>
                  <a:pt x="2272232" y="6637879"/>
                  <a:pt x="2272232" y="6640939"/>
                </a:cubicBezTo>
                <a:cubicBezTo>
                  <a:pt x="2272232" y="6645836"/>
                  <a:pt x="2272843" y="6649509"/>
                  <a:pt x="2275905" y="6652570"/>
                </a:cubicBezTo>
                <a:cubicBezTo>
                  <a:pt x="2278965" y="6655630"/>
                  <a:pt x="2282638" y="6657467"/>
                  <a:pt x="2287535" y="6657467"/>
                </a:cubicBezTo>
                <a:cubicBezTo>
                  <a:pt x="2289371" y="6657467"/>
                  <a:pt x="2291208" y="6656854"/>
                  <a:pt x="2293044" y="6656242"/>
                </a:cubicBezTo>
                <a:cubicBezTo>
                  <a:pt x="2294880" y="6655630"/>
                  <a:pt x="2296717" y="6654406"/>
                  <a:pt x="2298553" y="6652570"/>
                </a:cubicBezTo>
                <a:lnTo>
                  <a:pt x="2297329" y="6656242"/>
                </a:lnTo>
                <a:lnTo>
                  <a:pt x="2305898" y="6656242"/>
                </a:lnTo>
                <a:lnTo>
                  <a:pt x="2310795" y="6623800"/>
                </a:lnTo>
                <a:lnTo>
                  <a:pt x="2302226" y="6623800"/>
                </a:lnTo>
                <a:lnTo>
                  <a:pt x="2302226" y="6627473"/>
                </a:lnTo>
                <a:cubicBezTo>
                  <a:pt x="2301001" y="6625637"/>
                  <a:pt x="2299165" y="6625025"/>
                  <a:pt x="2297329" y="6623800"/>
                </a:cubicBezTo>
                <a:cubicBezTo>
                  <a:pt x="2295492" y="6622576"/>
                  <a:pt x="2293656" y="6622576"/>
                  <a:pt x="2291820" y="6622576"/>
                </a:cubicBezTo>
                <a:close/>
                <a:moveTo>
                  <a:pt x="2179191" y="6622576"/>
                </a:moveTo>
                <a:cubicBezTo>
                  <a:pt x="2173682" y="6622576"/>
                  <a:pt x="2168786" y="6624412"/>
                  <a:pt x="2165113" y="6628085"/>
                </a:cubicBezTo>
                <a:cubicBezTo>
                  <a:pt x="2161439" y="6631758"/>
                  <a:pt x="2159603" y="6636043"/>
                  <a:pt x="2159603" y="6641552"/>
                </a:cubicBezTo>
                <a:cubicBezTo>
                  <a:pt x="2159603" y="6646449"/>
                  <a:pt x="2161439" y="6650121"/>
                  <a:pt x="2164501" y="6653182"/>
                </a:cubicBezTo>
                <a:cubicBezTo>
                  <a:pt x="2166948" y="6655630"/>
                  <a:pt x="2171234" y="6656854"/>
                  <a:pt x="2176742" y="6656854"/>
                </a:cubicBezTo>
                <a:cubicBezTo>
                  <a:pt x="2181027" y="6656854"/>
                  <a:pt x="2183475" y="6656242"/>
                  <a:pt x="2186536" y="6655018"/>
                </a:cubicBezTo>
                <a:cubicBezTo>
                  <a:pt x="2189598" y="6653794"/>
                  <a:pt x="2191434" y="6651958"/>
                  <a:pt x="2193270" y="6650121"/>
                </a:cubicBezTo>
                <a:lnTo>
                  <a:pt x="2185925" y="6646449"/>
                </a:lnTo>
                <a:cubicBezTo>
                  <a:pt x="2182863" y="6648285"/>
                  <a:pt x="2179804" y="6649509"/>
                  <a:pt x="2174906" y="6648285"/>
                </a:cubicBezTo>
                <a:cubicBezTo>
                  <a:pt x="2171846" y="6648285"/>
                  <a:pt x="2169397" y="6647673"/>
                  <a:pt x="2168174" y="6646449"/>
                </a:cubicBezTo>
                <a:cubicBezTo>
                  <a:pt x="2167561" y="6644612"/>
                  <a:pt x="2166336" y="6642776"/>
                  <a:pt x="2166336" y="6640939"/>
                </a:cubicBezTo>
                <a:lnTo>
                  <a:pt x="2195107" y="6640939"/>
                </a:lnTo>
                <a:cubicBezTo>
                  <a:pt x="2195107" y="6639103"/>
                  <a:pt x="2195107" y="6638491"/>
                  <a:pt x="2195107" y="6637267"/>
                </a:cubicBezTo>
                <a:cubicBezTo>
                  <a:pt x="2195107" y="6635430"/>
                  <a:pt x="2194493" y="6631758"/>
                  <a:pt x="2193270" y="6629921"/>
                </a:cubicBezTo>
                <a:cubicBezTo>
                  <a:pt x="2192657" y="6628085"/>
                  <a:pt x="2190821" y="6625637"/>
                  <a:pt x="2187761" y="6624412"/>
                </a:cubicBezTo>
                <a:cubicBezTo>
                  <a:pt x="2185925" y="6623800"/>
                  <a:pt x="2182863" y="6622576"/>
                  <a:pt x="2179191" y="6622576"/>
                </a:cubicBezTo>
                <a:close/>
                <a:moveTo>
                  <a:pt x="3295070" y="6621352"/>
                </a:moveTo>
                <a:cubicBezTo>
                  <a:pt x="3292621" y="6621352"/>
                  <a:pt x="3290785" y="6622576"/>
                  <a:pt x="3287724" y="6624413"/>
                </a:cubicBezTo>
                <a:cubicBezTo>
                  <a:pt x="3285276" y="6626249"/>
                  <a:pt x="3284052" y="6628085"/>
                  <a:pt x="3284052" y="6631146"/>
                </a:cubicBezTo>
                <a:cubicBezTo>
                  <a:pt x="3284052" y="6632982"/>
                  <a:pt x="3284664" y="6634818"/>
                  <a:pt x="3285888" y="6636655"/>
                </a:cubicBezTo>
                <a:cubicBezTo>
                  <a:pt x="3286500" y="6637879"/>
                  <a:pt x="3288338" y="6639715"/>
                  <a:pt x="3291398" y="6641552"/>
                </a:cubicBezTo>
                <a:cubicBezTo>
                  <a:pt x="3294458" y="6642776"/>
                  <a:pt x="3295070" y="6643388"/>
                  <a:pt x="3296294" y="6644612"/>
                </a:cubicBezTo>
                <a:cubicBezTo>
                  <a:pt x="3297519" y="6645225"/>
                  <a:pt x="3297519" y="6645837"/>
                  <a:pt x="3297519" y="6646449"/>
                </a:cubicBezTo>
                <a:cubicBezTo>
                  <a:pt x="3297519" y="6647061"/>
                  <a:pt x="3297519" y="6648285"/>
                  <a:pt x="3296294" y="6648285"/>
                </a:cubicBezTo>
                <a:cubicBezTo>
                  <a:pt x="3295070" y="6649509"/>
                  <a:pt x="3294458" y="6649509"/>
                  <a:pt x="3293233" y="6649509"/>
                </a:cubicBezTo>
                <a:cubicBezTo>
                  <a:pt x="3290785" y="6649509"/>
                  <a:pt x="3287724" y="6647673"/>
                  <a:pt x="3285888" y="6644612"/>
                </a:cubicBezTo>
                <a:lnTo>
                  <a:pt x="3280379" y="6650121"/>
                </a:lnTo>
                <a:cubicBezTo>
                  <a:pt x="3283440" y="6653182"/>
                  <a:pt x="3285276" y="6653794"/>
                  <a:pt x="3287112" y="6655018"/>
                </a:cubicBezTo>
                <a:cubicBezTo>
                  <a:pt x="3288950" y="6656243"/>
                  <a:pt x="3292010" y="6656243"/>
                  <a:pt x="3293846" y="6656243"/>
                </a:cubicBezTo>
                <a:cubicBezTo>
                  <a:pt x="3298131" y="6656243"/>
                  <a:pt x="3301803" y="6655018"/>
                  <a:pt x="3303639" y="6653182"/>
                </a:cubicBezTo>
                <a:cubicBezTo>
                  <a:pt x="3306088" y="6651346"/>
                  <a:pt x="3307312" y="6648285"/>
                  <a:pt x="3307312" y="6646449"/>
                </a:cubicBezTo>
                <a:cubicBezTo>
                  <a:pt x="3307312" y="6645225"/>
                  <a:pt x="3306700" y="6643388"/>
                  <a:pt x="3305476" y="6641552"/>
                </a:cubicBezTo>
                <a:cubicBezTo>
                  <a:pt x="3304252" y="6639715"/>
                  <a:pt x="3302415" y="6637879"/>
                  <a:pt x="3298743" y="6636043"/>
                </a:cubicBezTo>
                <a:cubicBezTo>
                  <a:pt x="3296906" y="6634206"/>
                  <a:pt x="3295070" y="6632982"/>
                  <a:pt x="3295070" y="6632982"/>
                </a:cubicBezTo>
                <a:cubicBezTo>
                  <a:pt x="3293846" y="6632982"/>
                  <a:pt x="3293846" y="6631758"/>
                  <a:pt x="3293846" y="6631758"/>
                </a:cubicBezTo>
                <a:cubicBezTo>
                  <a:pt x="3293846" y="6631758"/>
                  <a:pt x="3293846" y="6630534"/>
                  <a:pt x="3295070" y="6630534"/>
                </a:cubicBezTo>
                <a:cubicBezTo>
                  <a:pt x="3295682" y="6629310"/>
                  <a:pt x="3295682" y="6629310"/>
                  <a:pt x="3296906" y="6629310"/>
                </a:cubicBezTo>
                <a:cubicBezTo>
                  <a:pt x="3298743" y="6629310"/>
                  <a:pt x="3299355" y="6629310"/>
                  <a:pt x="3300579" y="6630534"/>
                </a:cubicBezTo>
                <a:cubicBezTo>
                  <a:pt x="3302415" y="6631758"/>
                  <a:pt x="3303027" y="6632370"/>
                  <a:pt x="3304252" y="6633594"/>
                </a:cubicBezTo>
                <a:lnTo>
                  <a:pt x="3307924" y="6628085"/>
                </a:lnTo>
                <a:cubicBezTo>
                  <a:pt x="3306700" y="6626249"/>
                  <a:pt x="3304864" y="6625637"/>
                  <a:pt x="3300579" y="6622576"/>
                </a:cubicBezTo>
                <a:cubicBezTo>
                  <a:pt x="3298743" y="6621352"/>
                  <a:pt x="3296906" y="6621352"/>
                  <a:pt x="3295070" y="6621352"/>
                </a:cubicBezTo>
                <a:close/>
                <a:moveTo>
                  <a:pt x="3195908" y="6621352"/>
                </a:moveTo>
                <a:cubicBezTo>
                  <a:pt x="3193459" y="6621352"/>
                  <a:pt x="3190399" y="6622576"/>
                  <a:pt x="3188562" y="6624413"/>
                </a:cubicBezTo>
                <a:cubicBezTo>
                  <a:pt x="3186114" y="6626249"/>
                  <a:pt x="3184890" y="6628085"/>
                  <a:pt x="3184890" y="6631146"/>
                </a:cubicBezTo>
                <a:cubicBezTo>
                  <a:pt x="3184890" y="6632982"/>
                  <a:pt x="3185501" y="6634818"/>
                  <a:pt x="3186726" y="6636655"/>
                </a:cubicBezTo>
                <a:cubicBezTo>
                  <a:pt x="3187338" y="6637879"/>
                  <a:pt x="3189174" y="6639715"/>
                  <a:pt x="3192235" y="6641552"/>
                </a:cubicBezTo>
                <a:cubicBezTo>
                  <a:pt x="3195296" y="6642776"/>
                  <a:pt x="3195908" y="6643388"/>
                  <a:pt x="3197132" y="6644612"/>
                </a:cubicBezTo>
                <a:cubicBezTo>
                  <a:pt x="3198356" y="6645225"/>
                  <a:pt x="3198356" y="6645837"/>
                  <a:pt x="3198356" y="6646449"/>
                </a:cubicBezTo>
                <a:cubicBezTo>
                  <a:pt x="3198356" y="6647061"/>
                  <a:pt x="3198356" y="6648285"/>
                  <a:pt x="3197132" y="6648285"/>
                </a:cubicBezTo>
                <a:cubicBezTo>
                  <a:pt x="3195908" y="6649509"/>
                  <a:pt x="3195296" y="6649509"/>
                  <a:pt x="3194071" y="6649509"/>
                </a:cubicBezTo>
                <a:cubicBezTo>
                  <a:pt x="3191623" y="6649509"/>
                  <a:pt x="3188562" y="6647673"/>
                  <a:pt x="3186726" y="6644612"/>
                </a:cubicBezTo>
                <a:lnTo>
                  <a:pt x="3181217" y="6650121"/>
                </a:lnTo>
                <a:cubicBezTo>
                  <a:pt x="3184278" y="6653182"/>
                  <a:pt x="3186114" y="6653794"/>
                  <a:pt x="3187950" y="6655018"/>
                </a:cubicBezTo>
                <a:cubicBezTo>
                  <a:pt x="3189787" y="6656243"/>
                  <a:pt x="3192847" y="6656243"/>
                  <a:pt x="3194683" y="6656243"/>
                </a:cubicBezTo>
                <a:cubicBezTo>
                  <a:pt x="3198968" y="6656243"/>
                  <a:pt x="3201417" y="6655018"/>
                  <a:pt x="3204477" y="6653182"/>
                </a:cubicBezTo>
                <a:cubicBezTo>
                  <a:pt x="3206926" y="6651346"/>
                  <a:pt x="3208150" y="6648285"/>
                  <a:pt x="3208150" y="6646449"/>
                </a:cubicBezTo>
                <a:cubicBezTo>
                  <a:pt x="3208150" y="6645225"/>
                  <a:pt x="3207538" y="6643388"/>
                  <a:pt x="3206314" y="6641552"/>
                </a:cubicBezTo>
                <a:cubicBezTo>
                  <a:pt x="3205089" y="6639715"/>
                  <a:pt x="3203253" y="6637879"/>
                  <a:pt x="3199580" y="6636043"/>
                </a:cubicBezTo>
                <a:cubicBezTo>
                  <a:pt x="3197744" y="6634206"/>
                  <a:pt x="3195908" y="6632982"/>
                  <a:pt x="3195908" y="6632982"/>
                </a:cubicBezTo>
                <a:cubicBezTo>
                  <a:pt x="3194683" y="6632982"/>
                  <a:pt x="3194683" y="6631758"/>
                  <a:pt x="3194683" y="6631758"/>
                </a:cubicBezTo>
                <a:cubicBezTo>
                  <a:pt x="3194683" y="6631758"/>
                  <a:pt x="3194683" y="6630534"/>
                  <a:pt x="3195908" y="6630534"/>
                </a:cubicBezTo>
                <a:cubicBezTo>
                  <a:pt x="3196520" y="6629310"/>
                  <a:pt x="3196520" y="6629310"/>
                  <a:pt x="3197744" y="6629310"/>
                </a:cubicBezTo>
                <a:cubicBezTo>
                  <a:pt x="3199580" y="6629310"/>
                  <a:pt x="3200193" y="6629310"/>
                  <a:pt x="3201417" y="6630534"/>
                </a:cubicBezTo>
                <a:cubicBezTo>
                  <a:pt x="3203253" y="6631758"/>
                  <a:pt x="3203865" y="6632370"/>
                  <a:pt x="3205089" y="6633594"/>
                </a:cubicBezTo>
                <a:lnTo>
                  <a:pt x="3208762" y="6628085"/>
                </a:lnTo>
                <a:cubicBezTo>
                  <a:pt x="3207538" y="6626249"/>
                  <a:pt x="3205702" y="6625637"/>
                  <a:pt x="3201417" y="6622576"/>
                </a:cubicBezTo>
                <a:cubicBezTo>
                  <a:pt x="3199580" y="6621352"/>
                  <a:pt x="3197744" y="6621352"/>
                  <a:pt x="3195908" y="6621352"/>
                </a:cubicBezTo>
                <a:close/>
                <a:moveTo>
                  <a:pt x="3099195" y="6621352"/>
                </a:moveTo>
                <a:cubicBezTo>
                  <a:pt x="3096745" y="6621352"/>
                  <a:pt x="3094909" y="6622576"/>
                  <a:pt x="3091848" y="6624413"/>
                </a:cubicBezTo>
                <a:cubicBezTo>
                  <a:pt x="3089400" y="6626249"/>
                  <a:pt x="3088176" y="6628085"/>
                  <a:pt x="3088176" y="6631146"/>
                </a:cubicBezTo>
                <a:cubicBezTo>
                  <a:pt x="3088176" y="6632982"/>
                  <a:pt x="3088788" y="6634818"/>
                  <a:pt x="3090012" y="6636655"/>
                </a:cubicBezTo>
                <a:cubicBezTo>
                  <a:pt x="3090624" y="6637879"/>
                  <a:pt x="3092461" y="6639715"/>
                  <a:pt x="3095521" y="6641552"/>
                </a:cubicBezTo>
                <a:cubicBezTo>
                  <a:pt x="3098583" y="6642776"/>
                  <a:pt x="3099195" y="6643388"/>
                  <a:pt x="3100418" y="6644612"/>
                </a:cubicBezTo>
                <a:cubicBezTo>
                  <a:pt x="3101643" y="6645225"/>
                  <a:pt x="3101643" y="6645837"/>
                  <a:pt x="3101643" y="6646449"/>
                </a:cubicBezTo>
                <a:cubicBezTo>
                  <a:pt x="3101643" y="6647061"/>
                  <a:pt x="3101643" y="6648285"/>
                  <a:pt x="3100418" y="6648285"/>
                </a:cubicBezTo>
                <a:cubicBezTo>
                  <a:pt x="3099195" y="6649509"/>
                  <a:pt x="3098583" y="6649509"/>
                  <a:pt x="3097357" y="6649509"/>
                </a:cubicBezTo>
                <a:cubicBezTo>
                  <a:pt x="3094909" y="6649509"/>
                  <a:pt x="3091848" y="6647673"/>
                  <a:pt x="3090012" y="6644612"/>
                </a:cubicBezTo>
                <a:lnTo>
                  <a:pt x="3084504" y="6650121"/>
                </a:lnTo>
                <a:cubicBezTo>
                  <a:pt x="3087564" y="6653182"/>
                  <a:pt x="3089400" y="6653794"/>
                  <a:pt x="3091236" y="6655018"/>
                </a:cubicBezTo>
                <a:cubicBezTo>
                  <a:pt x="3093073" y="6656243"/>
                  <a:pt x="3096133" y="6656243"/>
                  <a:pt x="3097970" y="6656243"/>
                </a:cubicBezTo>
                <a:cubicBezTo>
                  <a:pt x="3102254" y="6656243"/>
                  <a:pt x="3105928" y="6655018"/>
                  <a:pt x="3107763" y="6653182"/>
                </a:cubicBezTo>
                <a:cubicBezTo>
                  <a:pt x="3110212" y="6651346"/>
                  <a:pt x="3111436" y="6648285"/>
                  <a:pt x="3111436" y="6646449"/>
                </a:cubicBezTo>
                <a:cubicBezTo>
                  <a:pt x="3111436" y="6645225"/>
                  <a:pt x="3110824" y="6643388"/>
                  <a:pt x="3109600" y="6641552"/>
                </a:cubicBezTo>
                <a:cubicBezTo>
                  <a:pt x="3108376" y="6639715"/>
                  <a:pt x="3106539" y="6637879"/>
                  <a:pt x="3102866" y="6636043"/>
                </a:cubicBezTo>
                <a:cubicBezTo>
                  <a:pt x="3101030" y="6634206"/>
                  <a:pt x="3099195" y="6632982"/>
                  <a:pt x="3099195" y="6632982"/>
                </a:cubicBezTo>
                <a:cubicBezTo>
                  <a:pt x="3097970" y="6632982"/>
                  <a:pt x="3097970" y="6631758"/>
                  <a:pt x="3097970" y="6631758"/>
                </a:cubicBezTo>
                <a:cubicBezTo>
                  <a:pt x="3097970" y="6631758"/>
                  <a:pt x="3097970" y="6630534"/>
                  <a:pt x="3099195" y="6630534"/>
                </a:cubicBezTo>
                <a:cubicBezTo>
                  <a:pt x="3099806" y="6629310"/>
                  <a:pt x="3099806" y="6629310"/>
                  <a:pt x="3101030" y="6629310"/>
                </a:cubicBezTo>
                <a:cubicBezTo>
                  <a:pt x="3102866" y="6629310"/>
                  <a:pt x="3103479" y="6629310"/>
                  <a:pt x="3104703" y="6630534"/>
                </a:cubicBezTo>
                <a:cubicBezTo>
                  <a:pt x="3106539" y="6631758"/>
                  <a:pt x="3107151" y="6632370"/>
                  <a:pt x="3108376" y="6633594"/>
                </a:cubicBezTo>
                <a:lnTo>
                  <a:pt x="3112048" y="6628085"/>
                </a:lnTo>
                <a:cubicBezTo>
                  <a:pt x="3111436" y="6626249"/>
                  <a:pt x="3108988" y="6625637"/>
                  <a:pt x="3104703" y="6622576"/>
                </a:cubicBezTo>
                <a:cubicBezTo>
                  <a:pt x="3102866" y="6621352"/>
                  <a:pt x="3101030" y="6621352"/>
                  <a:pt x="3099195" y="6621352"/>
                </a:cubicBezTo>
                <a:close/>
                <a:moveTo>
                  <a:pt x="2958408" y="6612782"/>
                </a:moveTo>
                <a:lnTo>
                  <a:pt x="2952899" y="6656242"/>
                </a:lnTo>
                <a:lnTo>
                  <a:pt x="2976772" y="6656242"/>
                </a:lnTo>
                <a:lnTo>
                  <a:pt x="2977996" y="6648897"/>
                </a:lnTo>
                <a:lnTo>
                  <a:pt x="2962693" y="6648897"/>
                </a:lnTo>
                <a:lnTo>
                  <a:pt x="2968202" y="6612782"/>
                </a:lnTo>
                <a:close/>
                <a:moveTo>
                  <a:pt x="2861083" y="6612782"/>
                </a:moveTo>
                <a:lnTo>
                  <a:pt x="2854349" y="6656242"/>
                </a:lnTo>
                <a:lnTo>
                  <a:pt x="2880059" y="6656242"/>
                </a:lnTo>
                <a:lnTo>
                  <a:pt x="2881283" y="6648897"/>
                </a:lnTo>
                <a:lnTo>
                  <a:pt x="2864144" y="6648897"/>
                </a:lnTo>
                <a:lnTo>
                  <a:pt x="2865980" y="6637267"/>
                </a:lnTo>
                <a:lnTo>
                  <a:pt x="2883118" y="6637267"/>
                </a:lnTo>
                <a:lnTo>
                  <a:pt x="2884344" y="6629921"/>
                </a:lnTo>
                <a:lnTo>
                  <a:pt x="2867204" y="6629921"/>
                </a:lnTo>
                <a:lnTo>
                  <a:pt x="2868428" y="6620127"/>
                </a:lnTo>
                <a:lnTo>
                  <a:pt x="2885568" y="6620127"/>
                </a:lnTo>
                <a:lnTo>
                  <a:pt x="2886792" y="6612782"/>
                </a:lnTo>
                <a:close/>
                <a:moveTo>
                  <a:pt x="2559312" y="6612782"/>
                </a:moveTo>
                <a:cubicBezTo>
                  <a:pt x="2551966" y="6612782"/>
                  <a:pt x="2545845" y="6614618"/>
                  <a:pt x="2540336" y="6619515"/>
                </a:cubicBezTo>
                <a:cubicBezTo>
                  <a:pt x="2536052" y="6624412"/>
                  <a:pt x="2532991" y="6629921"/>
                  <a:pt x="2532991" y="6636654"/>
                </a:cubicBezTo>
                <a:cubicBezTo>
                  <a:pt x="2532991" y="6642164"/>
                  <a:pt x="2534827" y="6647060"/>
                  <a:pt x="2538500" y="6650733"/>
                </a:cubicBezTo>
                <a:cubicBezTo>
                  <a:pt x="2543397" y="6656242"/>
                  <a:pt x="2549518" y="6658078"/>
                  <a:pt x="2556863" y="6658078"/>
                </a:cubicBezTo>
                <a:cubicBezTo>
                  <a:pt x="2563597" y="6658078"/>
                  <a:pt x="2569718" y="6656242"/>
                  <a:pt x="2574003" y="6651345"/>
                </a:cubicBezTo>
                <a:cubicBezTo>
                  <a:pt x="2578287" y="6646448"/>
                  <a:pt x="2581348" y="6640939"/>
                  <a:pt x="2581348" y="6634206"/>
                </a:cubicBezTo>
                <a:lnTo>
                  <a:pt x="2557476" y="6634206"/>
                </a:lnTo>
                <a:lnTo>
                  <a:pt x="2556251" y="6641551"/>
                </a:lnTo>
                <a:lnTo>
                  <a:pt x="2570330" y="6641551"/>
                </a:lnTo>
                <a:cubicBezTo>
                  <a:pt x="2569718" y="6643388"/>
                  <a:pt x="2567881" y="6645836"/>
                  <a:pt x="2564821" y="6647060"/>
                </a:cubicBezTo>
                <a:cubicBezTo>
                  <a:pt x="2561760" y="6647673"/>
                  <a:pt x="2559312" y="6648897"/>
                  <a:pt x="2556251" y="6648897"/>
                </a:cubicBezTo>
                <a:cubicBezTo>
                  <a:pt x="2552579" y="6648897"/>
                  <a:pt x="2549518" y="6648285"/>
                  <a:pt x="2545845" y="6645224"/>
                </a:cubicBezTo>
                <a:cubicBezTo>
                  <a:pt x="2542173" y="6642164"/>
                  <a:pt x="2540948" y="6639103"/>
                  <a:pt x="2540948" y="6635430"/>
                </a:cubicBezTo>
                <a:cubicBezTo>
                  <a:pt x="2540948" y="6631757"/>
                  <a:pt x="2541561" y="6628697"/>
                  <a:pt x="2544621" y="6625024"/>
                </a:cubicBezTo>
                <a:cubicBezTo>
                  <a:pt x="2547682" y="6621352"/>
                  <a:pt x="2552579" y="6619515"/>
                  <a:pt x="2558088" y="6619515"/>
                </a:cubicBezTo>
                <a:cubicBezTo>
                  <a:pt x="2559924" y="6619515"/>
                  <a:pt x="2562985" y="6619515"/>
                  <a:pt x="2564821" y="6620740"/>
                </a:cubicBezTo>
                <a:cubicBezTo>
                  <a:pt x="2566657" y="6621964"/>
                  <a:pt x="2569718" y="6623800"/>
                  <a:pt x="2571554" y="6625636"/>
                </a:cubicBezTo>
                <a:lnTo>
                  <a:pt x="2578900" y="6620740"/>
                </a:lnTo>
                <a:cubicBezTo>
                  <a:pt x="2577063" y="6618903"/>
                  <a:pt x="2575227" y="6617067"/>
                  <a:pt x="2573390" y="6617067"/>
                </a:cubicBezTo>
                <a:cubicBezTo>
                  <a:pt x="2571554" y="6615843"/>
                  <a:pt x="2569718" y="6615230"/>
                  <a:pt x="2566657" y="6614006"/>
                </a:cubicBezTo>
                <a:cubicBezTo>
                  <a:pt x="2564821" y="6612782"/>
                  <a:pt x="2562372" y="6612782"/>
                  <a:pt x="2559312" y="6612782"/>
                </a:cubicBezTo>
                <a:close/>
                <a:moveTo>
                  <a:pt x="2080639" y="6612782"/>
                </a:moveTo>
                <a:lnTo>
                  <a:pt x="2073906" y="6656854"/>
                </a:lnTo>
                <a:lnTo>
                  <a:pt x="2082476" y="6656854"/>
                </a:lnTo>
                <a:lnTo>
                  <a:pt x="2089209" y="6612782"/>
                </a:lnTo>
                <a:close/>
                <a:moveTo>
                  <a:pt x="2324262" y="6612170"/>
                </a:moveTo>
                <a:lnTo>
                  <a:pt x="2322425" y="6624412"/>
                </a:lnTo>
                <a:lnTo>
                  <a:pt x="2317528" y="6624412"/>
                </a:lnTo>
                <a:lnTo>
                  <a:pt x="2316304" y="6631146"/>
                </a:lnTo>
                <a:lnTo>
                  <a:pt x="2321200" y="6631146"/>
                </a:lnTo>
                <a:lnTo>
                  <a:pt x="2317528" y="6656242"/>
                </a:lnTo>
                <a:lnTo>
                  <a:pt x="2326098" y="6656242"/>
                </a:lnTo>
                <a:lnTo>
                  <a:pt x="2329771" y="6631146"/>
                </a:lnTo>
                <a:lnTo>
                  <a:pt x="2335280" y="6631146"/>
                </a:lnTo>
                <a:lnTo>
                  <a:pt x="2336503" y="6624412"/>
                </a:lnTo>
                <a:lnTo>
                  <a:pt x="2330994" y="6624412"/>
                </a:lnTo>
                <a:lnTo>
                  <a:pt x="2332830" y="6612170"/>
                </a:lnTo>
                <a:close/>
                <a:moveTo>
                  <a:pt x="2143077" y="6612170"/>
                </a:moveTo>
                <a:lnTo>
                  <a:pt x="2142465" y="6624412"/>
                </a:lnTo>
                <a:lnTo>
                  <a:pt x="2137568" y="6624412"/>
                </a:lnTo>
                <a:lnTo>
                  <a:pt x="2136344" y="6631146"/>
                </a:lnTo>
                <a:lnTo>
                  <a:pt x="2140016" y="6631146"/>
                </a:lnTo>
                <a:lnTo>
                  <a:pt x="2136344" y="6656242"/>
                </a:lnTo>
                <a:lnTo>
                  <a:pt x="2144914" y="6656242"/>
                </a:lnTo>
                <a:lnTo>
                  <a:pt x="2148586" y="6631146"/>
                </a:lnTo>
                <a:lnTo>
                  <a:pt x="2154095" y="6631146"/>
                </a:lnTo>
                <a:lnTo>
                  <a:pt x="2155320" y="6624412"/>
                </a:lnTo>
                <a:lnTo>
                  <a:pt x="2149810" y="6624412"/>
                </a:lnTo>
                <a:lnTo>
                  <a:pt x="2151647" y="6612170"/>
                </a:lnTo>
                <a:close/>
                <a:moveTo>
                  <a:pt x="3169587" y="6611558"/>
                </a:moveTo>
                <a:lnTo>
                  <a:pt x="3165914" y="6638491"/>
                </a:lnTo>
                <a:cubicBezTo>
                  <a:pt x="3165302" y="6641552"/>
                  <a:pt x="3165302" y="6644000"/>
                  <a:pt x="3164078" y="6645224"/>
                </a:cubicBezTo>
                <a:cubicBezTo>
                  <a:pt x="3164078" y="6647061"/>
                  <a:pt x="3163466" y="6647061"/>
                  <a:pt x="3162242" y="6648285"/>
                </a:cubicBezTo>
                <a:cubicBezTo>
                  <a:pt x="3161017" y="6649509"/>
                  <a:pt x="3159181" y="6649509"/>
                  <a:pt x="3157345" y="6649509"/>
                </a:cubicBezTo>
                <a:cubicBezTo>
                  <a:pt x="3155508" y="6649509"/>
                  <a:pt x="3153672" y="6649509"/>
                  <a:pt x="3152448" y="6648285"/>
                </a:cubicBezTo>
                <a:cubicBezTo>
                  <a:pt x="3151836" y="6647673"/>
                  <a:pt x="3150612" y="6646449"/>
                  <a:pt x="3150612" y="6644612"/>
                </a:cubicBezTo>
                <a:cubicBezTo>
                  <a:pt x="3150612" y="6643388"/>
                  <a:pt x="3151836" y="6641552"/>
                  <a:pt x="3151836" y="6639715"/>
                </a:cubicBezTo>
                <a:lnTo>
                  <a:pt x="3155508" y="6612782"/>
                </a:lnTo>
                <a:lnTo>
                  <a:pt x="3145715" y="6612782"/>
                </a:lnTo>
                <a:lnTo>
                  <a:pt x="3143266" y="6635430"/>
                </a:lnTo>
                <a:cubicBezTo>
                  <a:pt x="3142042" y="6637879"/>
                  <a:pt x="3142042" y="6640939"/>
                  <a:pt x="3142042" y="6642776"/>
                </a:cubicBezTo>
                <a:cubicBezTo>
                  <a:pt x="3142042" y="6647061"/>
                  <a:pt x="3142654" y="6650733"/>
                  <a:pt x="3145715" y="6652570"/>
                </a:cubicBezTo>
                <a:cubicBezTo>
                  <a:pt x="3148775" y="6655018"/>
                  <a:pt x="3152448" y="6656242"/>
                  <a:pt x="3157345" y="6656242"/>
                </a:cubicBezTo>
                <a:cubicBezTo>
                  <a:pt x="3161630" y="6656242"/>
                  <a:pt x="3164078" y="6655630"/>
                  <a:pt x="3167139" y="6654406"/>
                </a:cubicBezTo>
                <a:cubicBezTo>
                  <a:pt x="3169587" y="6652570"/>
                  <a:pt x="3171423" y="6650733"/>
                  <a:pt x="3172648" y="6648897"/>
                </a:cubicBezTo>
                <a:cubicBezTo>
                  <a:pt x="3173872" y="6647061"/>
                  <a:pt x="3174484" y="6642776"/>
                  <a:pt x="3175708" y="6637267"/>
                </a:cubicBezTo>
                <a:lnTo>
                  <a:pt x="3179381" y="6611558"/>
                </a:lnTo>
                <a:close/>
                <a:moveTo>
                  <a:pt x="3006153" y="6611558"/>
                </a:moveTo>
                <a:lnTo>
                  <a:pt x="2999420" y="6656242"/>
                </a:lnTo>
                <a:lnTo>
                  <a:pt x="3007990" y="6656242"/>
                </a:lnTo>
                <a:lnTo>
                  <a:pt x="3009214" y="6651345"/>
                </a:lnTo>
                <a:cubicBezTo>
                  <a:pt x="3010437" y="6653182"/>
                  <a:pt x="3012273" y="6653794"/>
                  <a:pt x="3014111" y="6655018"/>
                </a:cubicBezTo>
                <a:cubicBezTo>
                  <a:pt x="3015947" y="6656242"/>
                  <a:pt x="3017783" y="6656242"/>
                  <a:pt x="3019620" y="6656242"/>
                </a:cubicBezTo>
                <a:cubicBezTo>
                  <a:pt x="3023904" y="6656242"/>
                  <a:pt x="3026352" y="6656242"/>
                  <a:pt x="3029414" y="6654406"/>
                </a:cubicBezTo>
                <a:cubicBezTo>
                  <a:pt x="3032474" y="6652570"/>
                  <a:pt x="3034311" y="6650733"/>
                  <a:pt x="3036146" y="6647673"/>
                </a:cubicBezTo>
                <a:cubicBezTo>
                  <a:pt x="3037982" y="6643388"/>
                  <a:pt x="3039207" y="6640939"/>
                  <a:pt x="3039207" y="6637879"/>
                </a:cubicBezTo>
                <a:cubicBezTo>
                  <a:pt x="3039207" y="6634206"/>
                  <a:pt x="3038594" y="6630533"/>
                  <a:pt x="3035535" y="6627473"/>
                </a:cubicBezTo>
                <a:cubicBezTo>
                  <a:pt x="3032474" y="6624412"/>
                  <a:pt x="3028801" y="6622576"/>
                  <a:pt x="3023904" y="6622576"/>
                </a:cubicBezTo>
                <a:cubicBezTo>
                  <a:pt x="3022068" y="6622576"/>
                  <a:pt x="3020232" y="6622576"/>
                  <a:pt x="3018396" y="6623800"/>
                </a:cubicBezTo>
                <a:cubicBezTo>
                  <a:pt x="3016559" y="6624412"/>
                  <a:pt x="3014722" y="6625637"/>
                  <a:pt x="3012887" y="6627473"/>
                </a:cubicBezTo>
                <a:lnTo>
                  <a:pt x="3014722" y="6611558"/>
                </a:lnTo>
                <a:close/>
                <a:moveTo>
                  <a:pt x="3078994" y="6610946"/>
                </a:moveTo>
                <a:cubicBezTo>
                  <a:pt x="3077158" y="6610946"/>
                  <a:pt x="3075935" y="6610946"/>
                  <a:pt x="3075322" y="6612170"/>
                </a:cubicBezTo>
                <a:cubicBezTo>
                  <a:pt x="3074709" y="6614007"/>
                  <a:pt x="3073486" y="6614619"/>
                  <a:pt x="3073486" y="6615843"/>
                </a:cubicBezTo>
                <a:cubicBezTo>
                  <a:pt x="3073486" y="6617679"/>
                  <a:pt x="3074097" y="6618291"/>
                  <a:pt x="3075322" y="6619516"/>
                </a:cubicBezTo>
                <a:cubicBezTo>
                  <a:pt x="3075935" y="6620740"/>
                  <a:pt x="3077771" y="6620740"/>
                  <a:pt x="3078994" y="6620740"/>
                </a:cubicBezTo>
                <a:cubicBezTo>
                  <a:pt x="3080831" y="6620740"/>
                  <a:pt x="3081443" y="6620740"/>
                  <a:pt x="3082668" y="6619516"/>
                </a:cubicBezTo>
                <a:cubicBezTo>
                  <a:pt x="3083279" y="6617679"/>
                  <a:pt x="3084504" y="6617067"/>
                  <a:pt x="3084504" y="6615843"/>
                </a:cubicBezTo>
                <a:cubicBezTo>
                  <a:pt x="3084504" y="6614007"/>
                  <a:pt x="3083891" y="6613394"/>
                  <a:pt x="3082668" y="6612170"/>
                </a:cubicBezTo>
                <a:cubicBezTo>
                  <a:pt x="3082056" y="6610946"/>
                  <a:pt x="3080219" y="6610946"/>
                  <a:pt x="3078994" y="6610946"/>
                </a:cubicBezTo>
                <a:close/>
                <a:moveTo>
                  <a:pt x="2992075" y="6610946"/>
                </a:moveTo>
                <a:cubicBezTo>
                  <a:pt x="2990239" y="6610946"/>
                  <a:pt x="2989015" y="6610946"/>
                  <a:pt x="2988403" y="6612170"/>
                </a:cubicBezTo>
                <a:cubicBezTo>
                  <a:pt x="2987790" y="6614007"/>
                  <a:pt x="2986566" y="6614619"/>
                  <a:pt x="2986566" y="6615843"/>
                </a:cubicBezTo>
                <a:cubicBezTo>
                  <a:pt x="2986566" y="6617679"/>
                  <a:pt x="2987178" y="6618291"/>
                  <a:pt x="2988403" y="6619516"/>
                </a:cubicBezTo>
                <a:cubicBezTo>
                  <a:pt x="2989015" y="6620740"/>
                  <a:pt x="2990239" y="6620740"/>
                  <a:pt x="2992075" y="6620740"/>
                </a:cubicBezTo>
                <a:cubicBezTo>
                  <a:pt x="2993912" y="6620740"/>
                  <a:pt x="2994524" y="6620740"/>
                  <a:pt x="2995748" y="6619516"/>
                </a:cubicBezTo>
                <a:cubicBezTo>
                  <a:pt x="2996360" y="6617679"/>
                  <a:pt x="2997584" y="6617067"/>
                  <a:pt x="2997584" y="6615843"/>
                </a:cubicBezTo>
                <a:cubicBezTo>
                  <a:pt x="2997584" y="6614007"/>
                  <a:pt x="2996972" y="6613394"/>
                  <a:pt x="2995748" y="6612170"/>
                </a:cubicBezTo>
                <a:cubicBezTo>
                  <a:pt x="2995136" y="6610946"/>
                  <a:pt x="2993299" y="6610946"/>
                  <a:pt x="2992075" y="6610946"/>
                </a:cubicBezTo>
                <a:close/>
                <a:moveTo>
                  <a:pt x="2497488" y="6610946"/>
                </a:moveTo>
                <a:lnTo>
                  <a:pt x="2490755" y="6655630"/>
                </a:lnTo>
                <a:lnTo>
                  <a:pt x="2499325" y="6655630"/>
                </a:lnTo>
                <a:lnTo>
                  <a:pt x="2506058" y="6610946"/>
                </a:lnTo>
                <a:close/>
                <a:moveTo>
                  <a:pt x="2348746" y="6610946"/>
                </a:moveTo>
                <a:cubicBezTo>
                  <a:pt x="2346910" y="6610946"/>
                  <a:pt x="2346298" y="6610946"/>
                  <a:pt x="2345073" y="6612170"/>
                </a:cubicBezTo>
                <a:cubicBezTo>
                  <a:pt x="2344461" y="6614007"/>
                  <a:pt x="2343237" y="6614619"/>
                  <a:pt x="2343237" y="6615843"/>
                </a:cubicBezTo>
                <a:cubicBezTo>
                  <a:pt x="2343237" y="6617679"/>
                  <a:pt x="2343849" y="6618291"/>
                  <a:pt x="2345073" y="6619516"/>
                </a:cubicBezTo>
                <a:cubicBezTo>
                  <a:pt x="2345685" y="6620740"/>
                  <a:pt x="2347522" y="6620740"/>
                  <a:pt x="2348746" y="6620740"/>
                </a:cubicBezTo>
                <a:cubicBezTo>
                  <a:pt x="2350582" y="6620740"/>
                  <a:pt x="2351194" y="6620740"/>
                  <a:pt x="2352419" y="6619516"/>
                </a:cubicBezTo>
                <a:cubicBezTo>
                  <a:pt x="2353031" y="6617679"/>
                  <a:pt x="2354255" y="6617067"/>
                  <a:pt x="2354255" y="6615843"/>
                </a:cubicBezTo>
                <a:cubicBezTo>
                  <a:pt x="2354255" y="6614007"/>
                  <a:pt x="2353643" y="6613394"/>
                  <a:pt x="2352419" y="6612170"/>
                </a:cubicBezTo>
                <a:cubicBezTo>
                  <a:pt x="2351807" y="6610946"/>
                  <a:pt x="2349970" y="6610946"/>
                  <a:pt x="2348746" y="6610946"/>
                </a:cubicBezTo>
                <a:close/>
                <a:moveTo>
                  <a:pt x="2826805" y="6610334"/>
                </a:moveTo>
                <a:cubicBezTo>
                  <a:pt x="2824968" y="6610334"/>
                  <a:pt x="2823132" y="6610334"/>
                  <a:pt x="2821908" y="6611558"/>
                </a:cubicBezTo>
                <a:cubicBezTo>
                  <a:pt x="2820683" y="6612170"/>
                  <a:pt x="2820072" y="6613395"/>
                  <a:pt x="2818847" y="6615231"/>
                </a:cubicBezTo>
                <a:cubicBezTo>
                  <a:pt x="2818235" y="6617067"/>
                  <a:pt x="2818235" y="6620128"/>
                  <a:pt x="2817011" y="6623801"/>
                </a:cubicBezTo>
                <a:lnTo>
                  <a:pt x="2813338" y="6623801"/>
                </a:lnTo>
                <a:lnTo>
                  <a:pt x="2812113" y="6631146"/>
                </a:lnTo>
                <a:lnTo>
                  <a:pt x="2815787" y="6631146"/>
                </a:lnTo>
                <a:lnTo>
                  <a:pt x="2812113" y="6656243"/>
                </a:lnTo>
                <a:lnTo>
                  <a:pt x="2820683" y="6656243"/>
                </a:lnTo>
                <a:lnTo>
                  <a:pt x="2824356" y="6631146"/>
                </a:lnTo>
                <a:lnTo>
                  <a:pt x="2829865" y="6631146"/>
                </a:lnTo>
                <a:lnTo>
                  <a:pt x="2831090" y="6624413"/>
                </a:lnTo>
                <a:lnTo>
                  <a:pt x="2825581" y="6624413"/>
                </a:lnTo>
                <a:cubicBezTo>
                  <a:pt x="2825581" y="6620740"/>
                  <a:pt x="2826805" y="6620128"/>
                  <a:pt x="2826805" y="6618904"/>
                </a:cubicBezTo>
                <a:cubicBezTo>
                  <a:pt x="2826805" y="6617679"/>
                  <a:pt x="2827417" y="6617679"/>
                  <a:pt x="2828641" y="6617679"/>
                </a:cubicBezTo>
                <a:cubicBezTo>
                  <a:pt x="2830476" y="6617679"/>
                  <a:pt x="2831090" y="6617679"/>
                  <a:pt x="2832314" y="6618904"/>
                </a:cubicBezTo>
                <a:lnTo>
                  <a:pt x="2833537" y="6612170"/>
                </a:lnTo>
                <a:cubicBezTo>
                  <a:pt x="2831702" y="6611558"/>
                  <a:pt x="2828641" y="6610334"/>
                  <a:pt x="2826805" y="6610334"/>
                </a:cubicBezTo>
                <a:close/>
                <a:moveTo>
                  <a:pt x="1456898" y="6606049"/>
                </a:moveTo>
                <a:cubicBezTo>
                  <a:pt x="1464244" y="6606049"/>
                  <a:pt x="1469753" y="6610946"/>
                  <a:pt x="1470977" y="6617679"/>
                </a:cubicBezTo>
                <a:lnTo>
                  <a:pt x="1442207" y="6617679"/>
                </a:lnTo>
                <a:cubicBezTo>
                  <a:pt x="1444044" y="6610946"/>
                  <a:pt x="1449553" y="6606049"/>
                  <a:pt x="1456898" y="6606049"/>
                </a:cubicBezTo>
                <a:close/>
                <a:moveTo>
                  <a:pt x="834991" y="6600540"/>
                </a:moveTo>
                <a:cubicBezTo>
                  <a:pt x="849070" y="6600540"/>
                  <a:pt x="858251" y="6612171"/>
                  <a:pt x="858251" y="6625637"/>
                </a:cubicBezTo>
                <a:cubicBezTo>
                  <a:pt x="858251" y="6639716"/>
                  <a:pt x="848457" y="6650734"/>
                  <a:pt x="834991" y="6650734"/>
                </a:cubicBezTo>
                <a:cubicBezTo>
                  <a:pt x="821524" y="6650734"/>
                  <a:pt x="811731" y="6639716"/>
                  <a:pt x="811731" y="6625637"/>
                </a:cubicBezTo>
                <a:cubicBezTo>
                  <a:pt x="811731" y="6611558"/>
                  <a:pt x="821524" y="6600540"/>
                  <a:pt x="834991" y="6600540"/>
                </a:cubicBezTo>
                <a:close/>
                <a:moveTo>
                  <a:pt x="834991" y="6593195"/>
                </a:moveTo>
                <a:cubicBezTo>
                  <a:pt x="817852" y="6593195"/>
                  <a:pt x="803161" y="6606662"/>
                  <a:pt x="803161" y="6625637"/>
                </a:cubicBezTo>
                <a:cubicBezTo>
                  <a:pt x="803161" y="6644613"/>
                  <a:pt x="817240" y="6658079"/>
                  <a:pt x="834991" y="6658079"/>
                </a:cubicBezTo>
                <a:cubicBezTo>
                  <a:pt x="852742" y="6658079"/>
                  <a:pt x="866821" y="6644613"/>
                  <a:pt x="866821" y="6625637"/>
                </a:cubicBezTo>
                <a:cubicBezTo>
                  <a:pt x="866821" y="6606662"/>
                  <a:pt x="852742" y="6593195"/>
                  <a:pt x="834991" y="6593195"/>
                </a:cubicBezTo>
                <a:close/>
                <a:moveTo>
                  <a:pt x="721751" y="6593195"/>
                </a:moveTo>
                <a:cubicBezTo>
                  <a:pt x="714405" y="6593195"/>
                  <a:pt x="707059" y="6596256"/>
                  <a:pt x="703387" y="6604825"/>
                </a:cubicBezTo>
                <a:lnTo>
                  <a:pt x="703387" y="6594419"/>
                </a:lnTo>
                <a:lnTo>
                  <a:pt x="695430" y="6594419"/>
                </a:lnTo>
                <a:lnTo>
                  <a:pt x="695430" y="6656243"/>
                </a:lnTo>
                <a:lnTo>
                  <a:pt x="703999" y="6656243"/>
                </a:lnTo>
                <a:lnTo>
                  <a:pt x="703999" y="6621964"/>
                </a:lnTo>
                <a:cubicBezTo>
                  <a:pt x="703999" y="6607274"/>
                  <a:pt x="711344" y="6602377"/>
                  <a:pt x="722362" y="6602377"/>
                </a:cubicBezTo>
                <a:lnTo>
                  <a:pt x="726647" y="6602377"/>
                </a:lnTo>
                <a:lnTo>
                  <a:pt x="726647" y="6593195"/>
                </a:lnTo>
                <a:cubicBezTo>
                  <a:pt x="724811" y="6593195"/>
                  <a:pt x="722975" y="6593195"/>
                  <a:pt x="721751" y="6593195"/>
                </a:cubicBezTo>
                <a:close/>
                <a:moveTo>
                  <a:pt x="1234701" y="6592583"/>
                </a:moveTo>
                <a:lnTo>
                  <a:pt x="1256736" y="6656855"/>
                </a:lnTo>
                <a:lnTo>
                  <a:pt x="1279385" y="6656855"/>
                </a:lnTo>
                <a:lnTo>
                  <a:pt x="1302033" y="6592583"/>
                </a:lnTo>
                <a:lnTo>
                  <a:pt x="1283058" y="6592583"/>
                </a:lnTo>
                <a:lnTo>
                  <a:pt x="1268367" y="6637267"/>
                </a:lnTo>
                <a:lnTo>
                  <a:pt x="1254289" y="6592583"/>
                </a:lnTo>
                <a:close/>
                <a:moveTo>
                  <a:pt x="652582" y="6592583"/>
                </a:moveTo>
                <a:cubicBezTo>
                  <a:pt x="642176" y="6592583"/>
                  <a:pt x="633607" y="6597480"/>
                  <a:pt x="629322" y="6600541"/>
                </a:cubicBezTo>
                <a:lnTo>
                  <a:pt x="633607" y="6607274"/>
                </a:lnTo>
                <a:cubicBezTo>
                  <a:pt x="638504" y="6603601"/>
                  <a:pt x="644625" y="6600541"/>
                  <a:pt x="652582" y="6600541"/>
                </a:cubicBezTo>
                <a:cubicBezTo>
                  <a:pt x="660540" y="6600541"/>
                  <a:pt x="667885" y="6604825"/>
                  <a:pt x="667885" y="6614007"/>
                </a:cubicBezTo>
                <a:lnTo>
                  <a:pt x="666661" y="6614007"/>
                </a:lnTo>
                <a:cubicBezTo>
                  <a:pt x="666661" y="6617068"/>
                  <a:pt x="664824" y="6619516"/>
                  <a:pt x="660540" y="6619516"/>
                </a:cubicBezTo>
                <a:lnTo>
                  <a:pt x="645849" y="6619516"/>
                </a:lnTo>
                <a:cubicBezTo>
                  <a:pt x="632994" y="6619516"/>
                  <a:pt x="625037" y="6626861"/>
                  <a:pt x="625037" y="6637879"/>
                </a:cubicBezTo>
                <a:cubicBezTo>
                  <a:pt x="625037" y="6648898"/>
                  <a:pt x="634219" y="6656855"/>
                  <a:pt x="647685" y="6656855"/>
                </a:cubicBezTo>
                <a:cubicBezTo>
                  <a:pt x="655643" y="6656855"/>
                  <a:pt x="663600" y="6653794"/>
                  <a:pt x="667273" y="6647673"/>
                </a:cubicBezTo>
                <a:lnTo>
                  <a:pt x="667273" y="6655631"/>
                </a:lnTo>
                <a:lnTo>
                  <a:pt x="675842" y="6655631"/>
                </a:lnTo>
                <a:lnTo>
                  <a:pt x="675842" y="6613395"/>
                </a:lnTo>
                <a:cubicBezTo>
                  <a:pt x="675842" y="6601153"/>
                  <a:pt x="667273" y="6592583"/>
                  <a:pt x="652582" y="6592583"/>
                </a:cubicBezTo>
                <a:close/>
                <a:moveTo>
                  <a:pt x="1197362" y="6592582"/>
                </a:moveTo>
                <a:lnTo>
                  <a:pt x="1197362" y="6607885"/>
                </a:lnTo>
                <a:lnTo>
                  <a:pt x="1206544" y="6607885"/>
                </a:lnTo>
                <a:lnTo>
                  <a:pt x="1206544" y="6656854"/>
                </a:lnTo>
                <a:lnTo>
                  <a:pt x="1224295" y="6656854"/>
                </a:lnTo>
                <a:lnTo>
                  <a:pt x="1224295" y="6592582"/>
                </a:lnTo>
                <a:close/>
                <a:moveTo>
                  <a:pt x="1336311" y="6591358"/>
                </a:moveTo>
                <a:cubicBezTo>
                  <a:pt x="1320396" y="6591358"/>
                  <a:pt x="1308766" y="6599315"/>
                  <a:pt x="1308766" y="6599315"/>
                </a:cubicBezTo>
                <a:lnTo>
                  <a:pt x="1315499" y="6612782"/>
                </a:lnTo>
                <a:cubicBezTo>
                  <a:pt x="1320396" y="6609721"/>
                  <a:pt x="1328353" y="6606661"/>
                  <a:pt x="1335087" y="6606661"/>
                </a:cubicBezTo>
                <a:cubicBezTo>
                  <a:pt x="1341820" y="6606661"/>
                  <a:pt x="1345493" y="6609109"/>
                  <a:pt x="1345493" y="6614006"/>
                </a:cubicBezTo>
                <a:cubicBezTo>
                  <a:pt x="1345493" y="6617067"/>
                  <a:pt x="1343656" y="6618291"/>
                  <a:pt x="1341208" y="6618903"/>
                </a:cubicBezTo>
                <a:lnTo>
                  <a:pt x="1328353" y="6618903"/>
                </a:lnTo>
                <a:cubicBezTo>
                  <a:pt x="1314275" y="6618903"/>
                  <a:pt x="1305093" y="6626249"/>
                  <a:pt x="1305093" y="6638491"/>
                </a:cubicBezTo>
                <a:cubicBezTo>
                  <a:pt x="1305093" y="6648897"/>
                  <a:pt x="1314275" y="6658691"/>
                  <a:pt x="1327741" y="6658691"/>
                </a:cubicBezTo>
                <a:cubicBezTo>
                  <a:pt x="1335087" y="6658691"/>
                  <a:pt x="1342432" y="6655630"/>
                  <a:pt x="1345493" y="6650733"/>
                </a:cubicBezTo>
                <a:lnTo>
                  <a:pt x="1345493" y="6656854"/>
                </a:lnTo>
                <a:lnTo>
                  <a:pt x="1363856" y="6656854"/>
                </a:lnTo>
                <a:lnTo>
                  <a:pt x="1363856" y="6614618"/>
                </a:lnTo>
                <a:cubicBezTo>
                  <a:pt x="1363856" y="6598091"/>
                  <a:pt x="1351002" y="6591358"/>
                  <a:pt x="1336311" y="6591358"/>
                </a:cubicBezTo>
                <a:close/>
                <a:moveTo>
                  <a:pt x="1187568" y="6591358"/>
                </a:moveTo>
                <a:cubicBezTo>
                  <a:pt x="1179611" y="6591358"/>
                  <a:pt x="1173490" y="6595643"/>
                  <a:pt x="1171041" y="6602376"/>
                </a:cubicBezTo>
                <a:lnTo>
                  <a:pt x="1171041" y="6592582"/>
                </a:lnTo>
                <a:lnTo>
                  <a:pt x="1153290" y="6592582"/>
                </a:lnTo>
                <a:lnTo>
                  <a:pt x="1153290" y="6656854"/>
                </a:lnTo>
                <a:lnTo>
                  <a:pt x="1171653" y="6656854"/>
                </a:lnTo>
                <a:lnTo>
                  <a:pt x="1171653" y="6626249"/>
                </a:lnTo>
                <a:cubicBezTo>
                  <a:pt x="1171653" y="6615230"/>
                  <a:pt x="1175938" y="6610946"/>
                  <a:pt x="1185120" y="6610946"/>
                </a:cubicBezTo>
                <a:lnTo>
                  <a:pt x="1193077" y="6610946"/>
                </a:lnTo>
                <a:lnTo>
                  <a:pt x="1192465" y="6591970"/>
                </a:lnTo>
                <a:cubicBezTo>
                  <a:pt x="1190629" y="6591358"/>
                  <a:pt x="1189405" y="6591358"/>
                  <a:pt x="1187568" y="6591358"/>
                </a:cubicBezTo>
                <a:close/>
                <a:moveTo>
                  <a:pt x="1111054" y="6591358"/>
                </a:moveTo>
                <a:cubicBezTo>
                  <a:pt x="1095139" y="6591358"/>
                  <a:pt x="1083509" y="6599315"/>
                  <a:pt x="1083509" y="6599315"/>
                </a:cubicBezTo>
                <a:lnTo>
                  <a:pt x="1090242" y="6612782"/>
                </a:lnTo>
                <a:cubicBezTo>
                  <a:pt x="1095139" y="6609721"/>
                  <a:pt x="1103096" y="6606661"/>
                  <a:pt x="1109830" y="6606661"/>
                </a:cubicBezTo>
                <a:cubicBezTo>
                  <a:pt x="1116563" y="6606661"/>
                  <a:pt x="1120236" y="6609109"/>
                  <a:pt x="1120236" y="6614006"/>
                </a:cubicBezTo>
                <a:cubicBezTo>
                  <a:pt x="1120236" y="6617067"/>
                  <a:pt x="1119011" y="6618291"/>
                  <a:pt x="1115951" y="6618903"/>
                </a:cubicBezTo>
                <a:lnTo>
                  <a:pt x="1103096" y="6618903"/>
                </a:lnTo>
                <a:cubicBezTo>
                  <a:pt x="1089018" y="6618903"/>
                  <a:pt x="1079836" y="6626249"/>
                  <a:pt x="1079836" y="6638491"/>
                </a:cubicBezTo>
                <a:cubicBezTo>
                  <a:pt x="1079836" y="6648897"/>
                  <a:pt x="1089018" y="6658691"/>
                  <a:pt x="1102484" y="6658691"/>
                </a:cubicBezTo>
                <a:cubicBezTo>
                  <a:pt x="1109830" y="6658691"/>
                  <a:pt x="1117175" y="6655630"/>
                  <a:pt x="1120236" y="6650733"/>
                </a:cubicBezTo>
                <a:lnTo>
                  <a:pt x="1120236" y="6656854"/>
                </a:lnTo>
                <a:lnTo>
                  <a:pt x="1138599" y="6656854"/>
                </a:lnTo>
                <a:lnTo>
                  <a:pt x="1138599" y="6614618"/>
                </a:lnTo>
                <a:cubicBezTo>
                  <a:pt x="1138599" y="6598091"/>
                  <a:pt x="1125745" y="6591358"/>
                  <a:pt x="1111054" y="6591358"/>
                </a:cubicBezTo>
                <a:close/>
                <a:moveTo>
                  <a:pt x="1457510" y="6590746"/>
                </a:moveTo>
                <a:cubicBezTo>
                  <a:pt x="1437923" y="6590746"/>
                  <a:pt x="1423844" y="6604825"/>
                  <a:pt x="1423844" y="6624412"/>
                </a:cubicBezTo>
                <a:cubicBezTo>
                  <a:pt x="1423844" y="6644000"/>
                  <a:pt x="1438535" y="6658079"/>
                  <a:pt x="1457510" y="6658079"/>
                </a:cubicBezTo>
                <a:cubicBezTo>
                  <a:pt x="1471589" y="6658079"/>
                  <a:pt x="1483831" y="6651345"/>
                  <a:pt x="1489340" y="6637879"/>
                </a:cubicBezTo>
                <a:lnTo>
                  <a:pt x="1470365" y="6636043"/>
                </a:lnTo>
                <a:cubicBezTo>
                  <a:pt x="1467916" y="6640327"/>
                  <a:pt x="1463019" y="6642776"/>
                  <a:pt x="1457510" y="6642776"/>
                </a:cubicBezTo>
                <a:cubicBezTo>
                  <a:pt x="1449553" y="6642776"/>
                  <a:pt x="1444044" y="6636655"/>
                  <a:pt x="1442820" y="6629921"/>
                </a:cubicBezTo>
                <a:lnTo>
                  <a:pt x="1490564" y="6629921"/>
                </a:lnTo>
                <a:cubicBezTo>
                  <a:pt x="1490564" y="6602988"/>
                  <a:pt x="1474650" y="6591358"/>
                  <a:pt x="1457510" y="6590746"/>
                </a:cubicBezTo>
                <a:close/>
                <a:moveTo>
                  <a:pt x="742562" y="6568098"/>
                </a:moveTo>
                <a:lnTo>
                  <a:pt x="742562" y="6593807"/>
                </a:lnTo>
                <a:lnTo>
                  <a:pt x="732156" y="6593807"/>
                </a:lnTo>
                <a:lnTo>
                  <a:pt x="732156" y="6600540"/>
                </a:lnTo>
                <a:lnTo>
                  <a:pt x="743174" y="6600540"/>
                </a:lnTo>
                <a:lnTo>
                  <a:pt x="743174" y="6642776"/>
                </a:lnTo>
                <a:cubicBezTo>
                  <a:pt x="743174" y="6654406"/>
                  <a:pt x="750519" y="6656242"/>
                  <a:pt x="757253" y="6656242"/>
                </a:cubicBezTo>
                <a:cubicBezTo>
                  <a:pt x="762762" y="6656242"/>
                  <a:pt x="767047" y="6655630"/>
                  <a:pt x="767047" y="6655630"/>
                </a:cubicBezTo>
                <a:lnTo>
                  <a:pt x="767047" y="6648897"/>
                </a:lnTo>
                <a:cubicBezTo>
                  <a:pt x="767047" y="6648897"/>
                  <a:pt x="763986" y="6649509"/>
                  <a:pt x="760313" y="6649509"/>
                </a:cubicBezTo>
                <a:cubicBezTo>
                  <a:pt x="756028" y="6649509"/>
                  <a:pt x="751744" y="6648897"/>
                  <a:pt x="751744" y="6643388"/>
                </a:cubicBezTo>
                <a:lnTo>
                  <a:pt x="751744" y="6601152"/>
                </a:lnTo>
                <a:lnTo>
                  <a:pt x="767047" y="6601152"/>
                </a:lnTo>
                <a:lnTo>
                  <a:pt x="767047" y="6594419"/>
                </a:lnTo>
                <a:lnTo>
                  <a:pt x="751744" y="6594419"/>
                </a:lnTo>
                <a:lnTo>
                  <a:pt x="751744" y="6568710"/>
                </a:lnTo>
                <a:close/>
                <a:moveTo>
                  <a:pt x="1383444" y="6566874"/>
                </a:moveTo>
                <a:lnTo>
                  <a:pt x="1383444" y="6591359"/>
                </a:lnTo>
                <a:lnTo>
                  <a:pt x="1373650" y="6591359"/>
                </a:lnTo>
                <a:lnTo>
                  <a:pt x="1373650" y="6606661"/>
                </a:lnTo>
                <a:lnTo>
                  <a:pt x="1383444" y="6606661"/>
                </a:lnTo>
                <a:lnTo>
                  <a:pt x="1383444" y="6642164"/>
                </a:lnTo>
                <a:cubicBezTo>
                  <a:pt x="1383444" y="6655018"/>
                  <a:pt x="1392625" y="6656855"/>
                  <a:pt x="1401807" y="6656855"/>
                </a:cubicBezTo>
                <a:cubicBezTo>
                  <a:pt x="1407316" y="6656855"/>
                  <a:pt x="1415886" y="6656243"/>
                  <a:pt x="1415886" y="6656243"/>
                </a:cubicBezTo>
                <a:lnTo>
                  <a:pt x="1415886" y="6640940"/>
                </a:lnTo>
                <a:cubicBezTo>
                  <a:pt x="1415886" y="6640940"/>
                  <a:pt x="1412213" y="6641552"/>
                  <a:pt x="1407316" y="6641552"/>
                </a:cubicBezTo>
                <a:cubicBezTo>
                  <a:pt x="1404256" y="6641552"/>
                  <a:pt x="1401195" y="6640940"/>
                  <a:pt x="1401195" y="6636655"/>
                </a:cubicBezTo>
                <a:lnTo>
                  <a:pt x="1401195" y="6607886"/>
                </a:lnTo>
                <a:lnTo>
                  <a:pt x="1415274" y="6607886"/>
                </a:lnTo>
                <a:lnTo>
                  <a:pt x="1415274" y="6592583"/>
                </a:lnTo>
                <a:lnTo>
                  <a:pt x="1401195" y="6592583"/>
                </a:lnTo>
                <a:lnTo>
                  <a:pt x="1401195" y="6568098"/>
                </a:lnTo>
                <a:close/>
                <a:moveTo>
                  <a:pt x="568723" y="6566261"/>
                </a:moveTo>
                <a:cubicBezTo>
                  <a:pt x="568723" y="6566261"/>
                  <a:pt x="587086" y="6566261"/>
                  <a:pt x="587086" y="6566261"/>
                </a:cubicBezTo>
                <a:cubicBezTo>
                  <a:pt x="599940" y="6566261"/>
                  <a:pt x="610959" y="6573607"/>
                  <a:pt x="610959" y="6588298"/>
                </a:cubicBezTo>
                <a:cubicBezTo>
                  <a:pt x="610959" y="6602988"/>
                  <a:pt x="599940" y="6610946"/>
                  <a:pt x="587086" y="6610946"/>
                </a:cubicBezTo>
                <a:lnTo>
                  <a:pt x="568723" y="6610946"/>
                </a:lnTo>
                <a:close/>
                <a:moveTo>
                  <a:pt x="1215113" y="6558916"/>
                </a:moveTo>
                <a:cubicBezTo>
                  <a:pt x="1208992" y="6558916"/>
                  <a:pt x="1203483" y="6563813"/>
                  <a:pt x="1203483" y="6570546"/>
                </a:cubicBezTo>
                <a:cubicBezTo>
                  <a:pt x="1203483" y="6577279"/>
                  <a:pt x="1208380" y="6582176"/>
                  <a:pt x="1215113" y="6582176"/>
                </a:cubicBezTo>
                <a:cubicBezTo>
                  <a:pt x="1221847" y="6582176"/>
                  <a:pt x="1226744" y="6577279"/>
                  <a:pt x="1226744" y="6570546"/>
                </a:cubicBezTo>
                <a:cubicBezTo>
                  <a:pt x="1226744" y="6563813"/>
                  <a:pt x="1221847" y="6558916"/>
                  <a:pt x="1215113" y="6558916"/>
                </a:cubicBezTo>
                <a:close/>
                <a:moveTo>
                  <a:pt x="1051067" y="6558916"/>
                </a:moveTo>
                <a:lnTo>
                  <a:pt x="1051067" y="6656854"/>
                </a:lnTo>
                <a:lnTo>
                  <a:pt x="1069430" y="6656854"/>
                </a:lnTo>
                <a:lnTo>
                  <a:pt x="1069430" y="6558916"/>
                </a:lnTo>
                <a:close/>
                <a:moveTo>
                  <a:pt x="560153" y="6558916"/>
                </a:moveTo>
                <a:lnTo>
                  <a:pt x="560153" y="6656854"/>
                </a:lnTo>
                <a:lnTo>
                  <a:pt x="568723" y="6656854"/>
                </a:lnTo>
                <a:lnTo>
                  <a:pt x="568723" y="6618903"/>
                </a:lnTo>
                <a:lnTo>
                  <a:pt x="585862" y="6618903"/>
                </a:lnTo>
                <a:cubicBezTo>
                  <a:pt x="608510" y="6618903"/>
                  <a:pt x="619528" y="6605437"/>
                  <a:pt x="619528" y="6588910"/>
                </a:cubicBezTo>
                <a:cubicBezTo>
                  <a:pt x="619528" y="6572382"/>
                  <a:pt x="608510" y="6558916"/>
                  <a:pt x="585862" y="6558916"/>
                </a:cubicBezTo>
                <a:close/>
                <a:moveTo>
                  <a:pt x="900488" y="6558304"/>
                </a:moveTo>
                <a:cubicBezTo>
                  <a:pt x="893754" y="6558304"/>
                  <a:pt x="886409" y="6561365"/>
                  <a:pt x="886409" y="6572995"/>
                </a:cubicBezTo>
                <a:lnTo>
                  <a:pt x="886409" y="6595643"/>
                </a:lnTo>
                <a:lnTo>
                  <a:pt x="876003" y="6595643"/>
                </a:lnTo>
                <a:lnTo>
                  <a:pt x="876003" y="6602376"/>
                </a:lnTo>
                <a:lnTo>
                  <a:pt x="886409" y="6602376"/>
                </a:lnTo>
                <a:lnTo>
                  <a:pt x="886409" y="6656854"/>
                </a:lnTo>
                <a:lnTo>
                  <a:pt x="894979" y="6656854"/>
                </a:lnTo>
                <a:lnTo>
                  <a:pt x="894979" y="6602376"/>
                </a:lnTo>
                <a:lnTo>
                  <a:pt x="907833" y="6602376"/>
                </a:lnTo>
                <a:lnTo>
                  <a:pt x="907833" y="6595643"/>
                </a:lnTo>
                <a:lnTo>
                  <a:pt x="894979" y="6595643"/>
                </a:lnTo>
                <a:lnTo>
                  <a:pt x="894979" y="6574219"/>
                </a:lnTo>
                <a:cubicBezTo>
                  <a:pt x="894979" y="6568098"/>
                  <a:pt x="897427" y="6565649"/>
                  <a:pt x="902936" y="6565649"/>
                </a:cubicBezTo>
                <a:cubicBezTo>
                  <a:pt x="905385" y="6565649"/>
                  <a:pt x="909057" y="6566261"/>
                  <a:pt x="909057" y="6566261"/>
                </a:cubicBezTo>
                <a:lnTo>
                  <a:pt x="909057" y="6558916"/>
                </a:lnTo>
                <a:cubicBezTo>
                  <a:pt x="909057" y="6558916"/>
                  <a:pt x="904772" y="6558304"/>
                  <a:pt x="900488" y="6558304"/>
                </a:cubicBezTo>
                <a:close/>
                <a:moveTo>
                  <a:pt x="992916" y="6557080"/>
                </a:moveTo>
                <a:cubicBezTo>
                  <a:pt x="964146" y="6557080"/>
                  <a:pt x="942111" y="6578504"/>
                  <a:pt x="942111" y="6607886"/>
                </a:cubicBezTo>
                <a:cubicBezTo>
                  <a:pt x="942111" y="6637267"/>
                  <a:pt x="964146" y="6658691"/>
                  <a:pt x="992916" y="6658691"/>
                </a:cubicBezTo>
                <a:cubicBezTo>
                  <a:pt x="1014953" y="6658691"/>
                  <a:pt x="1035152" y="6645225"/>
                  <a:pt x="1040660" y="6621964"/>
                </a:cubicBezTo>
                <a:lnTo>
                  <a:pt x="1019236" y="6621964"/>
                </a:lnTo>
                <a:cubicBezTo>
                  <a:pt x="1015564" y="6633594"/>
                  <a:pt x="1005158" y="6640328"/>
                  <a:pt x="992304" y="6640328"/>
                </a:cubicBezTo>
                <a:cubicBezTo>
                  <a:pt x="973941" y="6640328"/>
                  <a:pt x="961087" y="6626249"/>
                  <a:pt x="961699" y="6608498"/>
                </a:cubicBezTo>
                <a:cubicBezTo>
                  <a:pt x="961699" y="6589522"/>
                  <a:pt x="973941" y="6575443"/>
                  <a:pt x="992304" y="6575443"/>
                </a:cubicBezTo>
                <a:cubicBezTo>
                  <a:pt x="1005771" y="6575443"/>
                  <a:pt x="1015564" y="6582177"/>
                  <a:pt x="1019236" y="6593807"/>
                </a:cubicBezTo>
                <a:lnTo>
                  <a:pt x="1040660" y="6593807"/>
                </a:lnTo>
                <a:cubicBezTo>
                  <a:pt x="1035152" y="6570547"/>
                  <a:pt x="1014953" y="6557080"/>
                  <a:pt x="992916" y="6557080"/>
                </a:cubicBezTo>
                <a:close/>
                <a:moveTo>
                  <a:pt x="2645562" y="6498044"/>
                </a:moveTo>
                <a:lnTo>
                  <a:pt x="2672862" y="6537731"/>
                </a:lnTo>
                <a:lnTo>
                  <a:pt x="2676217" y="6540878"/>
                </a:lnTo>
                <a:lnTo>
                  <a:pt x="2649517" y="6535733"/>
                </a:lnTo>
                <a:cubicBezTo>
                  <a:pt x="2638117" y="6530913"/>
                  <a:pt x="2627864" y="6523720"/>
                  <a:pt x="2618683" y="6514232"/>
                </a:cubicBezTo>
                <a:lnTo>
                  <a:pt x="2617494" y="6512357"/>
                </a:lnTo>
                <a:close/>
                <a:moveTo>
                  <a:pt x="2737407" y="6497191"/>
                </a:moveTo>
                <a:lnTo>
                  <a:pt x="2762634" y="6509466"/>
                </a:lnTo>
                <a:lnTo>
                  <a:pt x="2756409" y="6517905"/>
                </a:lnTo>
                <a:cubicBezTo>
                  <a:pt x="2747839" y="6525862"/>
                  <a:pt x="2737433" y="6531372"/>
                  <a:pt x="2725191" y="6536268"/>
                </a:cubicBezTo>
                <a:lnTo>
                  <a:pt x="2708903" y="6539158"/>
                </a:lnTo>
                <a:lnTo>
                  <a:pt x="2709236" y="6538860"/>
                </a:lnTo>
                <a:cubicBezTo>
                  <a:pt x="2719264" y="6528286"/>
                  <a:pt x="2729530" y="6514593"/>
                  <a:pt x="2737287" y="6497747"/>
                </a:cubicBezTo>
                <a:close/>
                <a:moveTo>
                  <a:pt x="2687859" y="6490374"/>
                </a:moveTo>
                <a:lnTo>
                  <a:pt x="2687859" y="6540738"/>
                </a:lnTo>
                <a:lnTo>
                  <a:pt x="2678850" y="6532567"/>
                </a:lnTo>
                <a:lnTo>
                  <a:pt x="2653575" y="6495377"/>
                </a:lnTo>
                <a:close/>
                <a:moveTo>
                  <a:pt x="2695204" y="6490185"/>
                </a:moveTo>
                <a:lnTo>
                  <a:pt x="2728736" y="6494966"/>
                </a:lnTo>
                <a:lnTo>
                  <a:pt x="2702989" y="6532662"/>
                </a:lnTo>
                <a:lnTo>
                  <a:pt x="2695204" y="6539952"/>
                </a:lnTo>
                <a:close/>
                <a:moveTo>
                  <a:pt x="2749631" y="6440779"/>
                </a:moveTo>
                <a:lnTo>
                  <a:pt x="2796496" y="6440779"/>
                </a:lnTo>
                <a:lnTo>
                  <a:pt x="2784335" y="6480778"/>
                </a:lnTo>
                <a:lnTo>
                  <a:pt x="2783954" y="6480566"/>
                </a:lnTo>
                <a:lnTo>
                  <a:pt x="2767511" y="6502856"/>
                </a:lnTo>
                <a:lnTo>
                  <a:pt x="2739336" y="6488292"/>
                </a:lnTo>
                <a:close/>
                <a:moveTo>
                  <a:pt x="2695204" y="6440779"/>
                </a:moveTo>
                <a:lnTo>
                  <a:pt x="2741055" y="6440779"/>
                </a:lnTo>
                <a:lnTo>
                  <a:pt x="2731120" y="6486125"/>
                </a:lnTo>
                <a:lnTo>
                  <a:pt x="2695204" y="6481003"/>
                </a:lnTo>
                <a:close/>
                <a:moveTo>
                  <a:pt x="2640915" y="6440779"/>
                </a:moveTo>
                <a:lnTo>
                  <a:pt x="2687859" y="6440779"/>
                </a:lnTo>
                <a:lnTo>
                  <a:pt x="2687859" y="6481211"/>
                </a:lnTo>
                <a:lnTo>
                  <a:pt x="2650932" y="6486769"/>
                </a:lnTo>
                <a:close/>
                <a:moveTo>
                  <a:pt x="2589913" y="6440779"/>
                </a:moveTo>
                <a:lnTo>
                  <a:pt x="2632355" y="6440779"/>
                </a:lnTo>
                <a:lnTo>
                  <a:pt x="2643023" y="6489142"/>
                </a:lnTo>
                <a:lnTo>
                  <a:pt x="2612493" y="6504469"/>
                </a:lnTo>
                <a:lnTo>
                  <a:pt x="2597871" y="6481408"/>
                </a:lnTo>
                <a:cubicBezTo>
                  <a:pt x="2593127" y="6469089"/>
                  <a:pt x="2590525" y="6455470"/>
                  <a:pt x="2589913" y="6440779"/>
                </a:cubicBezTo>
                <a:close/>
                <a:moveTo>
                  <a:pt x="1523618" y="6435269"/>
                </a:moveTo>
                <a:lnTo>
                  <a:pt x="1526679" y="6435269"/>
                </a:lnTo>
                <a:cubicBezTo>
                  <a:pt x="1527903" y="6435269"/>
                  <a:pt x="1528515" y="6435269"/>
                  <a:pt x="1529740" y="6435882"/>
                </a:cubicBezTo>
                <a:cubicBezTo>
                  <a:pt x="1530352" y="6436494"/>
                  <a:pt x="1530352" y="6437718"/>
                  <a:pt x="1530352" y="6438330"/>
                </a:cubicBezTo>
                <a:cubicBezTo>
                  <a:pt x="1530352" y="6438942"/>
                  <a:pt x="1529740" y="6439554"/>
                  <a:pt x="1529127" y="6440166"/>
                </a:cubicBezTo>
                <a:cubicBezTo>
                  <a:pt x="1528515" y="6440778"/>
                  <a:pt x="1527903" y="6440778"/>
                  <a:pt x="1526679" y="6440778"/>
                </a:cubicBezTo>
                <a:lnTo>
                  <a:pt x="1523618" y="6440778"/>
                </a:lnTo>
                <a:close/>
                <a:moveTo>
                  <a:pt x="1519946" y="6432209"/>
                </a:moveTo>
                <a:lnTo>
                  <a:pt x="1519946" y="6451796"/>
                </a:lnTo>
                <a:lnTo>
                  <a:pt x="1523618" y="6451796"/>
                </a:lnTo>
                <a:lnTo>
                  <a:pt x="1523618" y="6443839"/>
                </a:lnTo>
                <a:lnTo>
                  <a:pt x="1528515" y="6444451"/>
                </a:lnTo>
                <a:cubicBezTo>
                  <a:pt x="1529127" y="6444451"/>
                  <a:pt x="1530352" y="6444451"/>
                  <a:pt x="1530964" y="6445063"/>
                </a:cubicBezTo>
                <a:cubicBezTo>
                  <a:pt x="1531576" y="6445675"/>
                  <a:pt x="1531576" y="6446287"/>
                  <a:pt x="1531576" y="6447512"/>
                </a:cubicBezTo>
                <a:lnTo>
                  <a:pt x="1531576" y="6450572"/>
                </a:lnTo>
                <a:cubicBezTo>
                  <a:pt x="1531576" y="6450572"/>
                  <a:pt x="1531576" y="6451184"/>
                  <a:pt x="1531576" y="6451796"/>
                </a:cubicBezTo>
                <a:lnTo>
                  <a:pt x="1534637" y="6451796"/>
                </a:lnTo>
                <a:cubicBezTo>
                  <a:pt x="1534024" y="6451184"/>
                  <a:pt x="1534024" y="6451184"/>
                  <a:pt x="1534024" y="6450572"/>
                </a:cubicBezTo>
                <a:cubicBezTo>
                  <a:pt x="1534024" y="6449960"/>
                  <a:pt x="1534024" y="6449348"/>
                  <a:pt x="1534024" y="6448736"/>
                </a:cubicBezTo>
                <a:lnTo>
                  <a:pt x="1534024" y="6447512"/>
                </a:lnTo>
                <a:cubicBezTo>
                  <a:pt x="1534024" y="6446287"/>
                  <a:pt x="1534024" y="6445675"/>
                  <a:pt x="1533412" y="6444451"/>
                </a:cubicBezTo>
                <a:cubicBezTo>
                  <a:pt x="1533412" y="6443839"/>
                  <a:pt x="1532800" y="6442615"/>
                  <a:pt x="1531576" y="6442615"/>
                </a:cubicBezTo>
                <a:cubicBezTo>
                  <a:pt x="1532188" y="6442003"/>
                  <a:pt x="1532800" y="6441391"/>
                  <a:pt x="1533412" y="6440778"/>
                </a:cubicBezTo>
                <a:cubicBezTo>
                  <a:pt x="1534024" y="6440166"/>
                  <a:pt x="1534024" y="6438942"/>
                  <a:pt x="1534024" y="6438330"/>
                </a:cubicBezTo>
                <a:cubicBezTo>
                  <a:pt x="1534024" y="6436494"/>
                  <a:pt x="1533412" y="6435269"/>
                  <a:pt x="1532188" y="6434045"/>
                </a:cubicBezTo>
                <a:cubicBezTo>
                  <a:pt x="1530352" y="6432821"/>
                  <a:pt x="1528515" y="6432209"/>
                  <a:pt x="1526679" y="6432209"/>
                </a:cubicBezTo>
                <a:close/>
                <a:moveTo>
                  <a:pt x="1526679" y="6427619"/>
                </a:moveTo>
                <a:cubicBezTo>
                  <a:pt x="1530045" y="6427771"/>
                  <a:pt x="1533412" y="6429149"/>
                  <a:pt x="1535861" y="6431597"/>
                </a:cubicBezTo>
                <a:cubicBezTo>
                  <a:pt x="1540758" y="6437106"/>
                  <a:pt x="1540758" y="6446287"/>
                  <a:pt x="1535861" y="6451796"/>
                </a:cubicBezTo>
                <a:lnTo>
                  <a:pt x="1535249" y="6452409"/>
                </a:lnTo>
                <a:cubicBezTo>
                  <a:pt x="1530352" y="6457306"/>
                  <a:pt x="1521782" y="6456693"/>
                  <a:pt x="1516885" y="6451796"/>
                </a:cubicBezTo>
                <a:cubicBezTo>
                  <a:pt x="1514437" y="6449348"/>
                  <a:pt x="1513213" y="6445675"/>
                  <a:pt x="1513213" y="6442003"/>
                </a:cubicBezTo>
                <a:cubicBezTo>
                  <a:pt x="1513213" y="6438330"/>
                  <a:pt x="1514437" y="6434657"/>
                  <a:pt x="1516885" y="6431597"/>
                </a:cubicBezTo>
                <a:lnTo>
                  <a:pt x="1517497" y="6430985"/>
                </a:lnTo>
                <a:cubicBezTo>
                  <a:pt x="1519945" y="6428537"/>
                  <a:pt x="1523312" y="6427466"/>
                  <a:pt x="1526679" y="6427619"/>
                </a:cubicBezTo>
                <a:close/>
                <a:moveTo>
                  <a:pt x="1526679" y="6424864"/>
                </a:moveTo>
                <a:cubicBezTo>
                  <a:pt x="1522700" y="6425016"/>
                  <a:pt x="1518721" y="6426700"/>
                  <a:pt x="1515661" y="6429760"/>
                </a:cubicBezTo>
                <a:cubicBezTo>
                  <a:pt x="1512600" y="6433433"/>
                  <a:pt x="1510764" y="6437718"/>
                  <a:pt x="1510764" y="6442003"/>
                </a:cubicBezTo>
                <a:cubicBezTo>
                  <a:pt x="1510764" y="6446900"/>
                  <a:pt x="1511988" y="6451184"/>
                  <a:pt x="1515661" y="6454245"/>
                </a:cubicBezTo>
                <a:lnTo>
                  <a:pt x="1516273" y="6454857"/>
                </a:lnTo>
                <a:cubicBezTo>
                  <a:pt x="1522394" y="6460978"/>
                  <a:pt x="1532188" y="6460366"/>
                  <a:pt x="1538309" y="6454245"/>
                </a:cubicBezTo>
                <a:cubicBezTo>
                  <a:pt x="1541370" y="6450572"/>
                  <a:pt x="1543206" y="6446287"/>
                  <a:pt x="1543206" y="6442003"/>
                </a:cubicBezTo>
                <a:cubicBezTo>
                  <a:pt x="1543206" y="6437106"/>
                  <a:pt x="1541370" y="6432821"/>
                  <a:pt x="1538309" y="6429760"/>
                </a:cubicBezTo>
                <a:lnTo>
                  <a:pt x="1537697" y="6429148"/>
                </a:lnTo>
                <a:cubicBezTo>
                  <a:pt x="1534636" y="6426088"/>
                  <a:pt x="1530658" y="6424710"/>
                  <a:pt x="1526679" y="6424864"/>
                </a:cubicBezTo>
                <a:close/>
                <a:moveTo>
                  <a:pt x="2783679" y="6410173"/>
                </a:moveTo>
                <a:lnTo>
                  <a:pt x="2783954" y="6410173"/>
                </a:lnTo>
                <a:lnTo>
                  <a:pt x="2783954" y="6410785"/>
                </a:lnTo>
                <a:close/>
                <a:moveTo>
                  <a:pt x="2728586" y="6385088"/>
                </a:moveTo>
                <a:lnTo>
                  <a:pt x="2734849" y="6410173"/>
                </a:lnTo>
                <a:lnTo>
                  <a:pt x="2695204" y="6410173"/>
                </a:lnTo>
                <a:lnTo>
                  <a:pt x="2695204" y="6390041"/>
                </a:lnTo>
                <a:close/>
                <a:moveTo>
                  <a:pt x="2653325" y="6384777"/>
                </a:moveTo>
                <a:lnTo>
                  <a:pt x="2687859" y="6390027"/>
                </a:lnTo>
                <a:lnTo>
                  <a:pt x="2687859" y="6410173"/>
                </a:lnTo>
                <a:lnTo>
                  <a:pt x="2646914" y="6410173"/>
                </a:lnTo>
                <a:close/>
                <a:moveTo>
                  <a:pt x="2765115" y="6368855"/>
                </a:moveTo>
                <a:lnTo>
                  <a:pt x="2783679" y="6410173"/>
                </a:lnTo>
                <a:lnTo>
                  <a:pt x="2743386" y="6410173"/>
                </a:lnTo>
                <a:lnTo>
                  <a:pt x="2736674" y="6383416"/>
                </a:lnTo>
                <a:close/>
                <a:moveTo>
                  <a:pt x="2613945" y="6367684"/>
                </a:moveTo>
                <a:lnTo>
                  <a:pt x="2643836" y="6382509"/>
                </a:lnTo>
                <a:lnTo>
                  <a:pt x="2639511" y="6391101"/>
                </a:lnTo>
                <a:lnTo>
                  <a:pt x="2636209" y="6410173"/>
                </a:lnTo>
                <a:lnTo>
                  <a:pt x="2592974" y="6410173"/>
                </a:lnTo>
                <a:cubicBezTo>
                  <a:pt x="2596340" y="6398237"/>
                  <a:pt x="2600319" y="6387831"/>
                  <a:pt x="2605139" y="6378955"/>
                </a:cubicBezTo>
                <a:close/>
                <a:moveTo>
                  <a:pt x="2709952" y="6338094"/>
                </a:moveTo>
                <a:lnTo>
                  <a:pt x="2731312" y="6342840"/>
                </a:lnTo>
                <a:lnTo>
                  <a:pt x="2758071" y="6363275"/>
                </a:lnTo>
                <a:lnTo>
                  <a:pt x="2734466" y="6374608"/>
                </a:lnTo>
                <a:lnTo>
                  <a:pt x="2734123" y="6373245"/>
                </a:lnTo>
                <a:cubicBezTo>
                  <a:pt x="2729610" y="6364436"/>
                  <a:pt x="2724625" y="6356682"/>
                  <a:pt x="2719827" y="6350111"/>
                </a:cubicBezTo>
                <a:close/>
                <a:moveTo>
                  <a:pt x="2673610" y="6335283"/>
                </a:moveTo>
                <a:lnTo>
                  <a:pt x="2657177" y="6356001"/>
                </a:lnTo>
                <a:lnTo>
                  <a:pt x="2647209" y="6375808"/>
                </a:lnTo>
                <a:lnTo>
                  <a:pt x="2618883" y="6361363"/>
                </a:lnTo>
                <a:lnTo>
                  <a:pt x="2622355" y="6356919"/>
                </a:lnTo>
                <a:cubicBezTo>
                  <a:pt x="2631537" y="6348656"/>
                  <a:pt x="2641484" y="6342687"/>
                  <a:pt x="2652272" y="6338785"/>
                </a:cubicBezTo>
                <a:close/>
                <a:moveTo>
                  <a:pt x="2695204" y="6334816"/>
                </a:moveTo>
                <a:lnTo>
                  <a:pt x="2696667" y="6335141"/>
                </a:lnTo>
                <a:lnTo>
                  <a:pt x="2700407" y="6338899"/>
                </a:lnTo>
                <a:cubicBezTo>
                  <a:pt x="2707466" y="6346589"/>
                  <a:pt x="2717795" y="6359357"/>
                  <a:pt x="2726360" y="6376171"/>
                </a:cubicBezTo>
                <a:lnTo>
                  <a:pt x="2726495" y="6376711"/>
                </a:lnTo>
                <a:lnTo>
                  <a:pt x="2695204" y="6381222"/>
                </a:lnTo>
                <a:close/>
                <a:moveTo>
                  <a:pt x="2687240" y="6333046"/>
                </a:moveTo>
                <a:lnTo>
                  <a:pt x="2687859" y="6333184"/>
                </a:lnTo>
                <a:lnTo>
                  <a:pt x="2687859" y="6381748"/>
                </a:lnTo>
                <a:lnTo>
                  <a:pt x="2655290" y="6376995"/>
                </a:lnTo>
                <a:lnTo>
                  <a:pt x="2655802" y="6374967"/>
                </a:lnTo>
                <a:cubicBezTo>
                  <a:pt x="2664517" y="6358021"/>
                  <a:pt x="2674976" y="6345216"/>
                  <a:pt x="2681949" y="6337685"/>
                </a:cubicBezTo>
                <a:lnTo>
                  <a:pt x="2686492" y="6333169"/>
                </a:lnTo>
                <a:close/>
                <a:moveTo>
                  <a:pt x="1135536" y="6321416"/>
                </a:moveTo>
                <a:cubicBezTo>
                  <a:pt x="1161857" y="6322028"/>
                  <a:pt x="1171039" y="6347125"/>
                  <a:pt x="1171039" y="6379567"/>
                </a:cubicBezTo>
                <a:cubicBezTo>
                  <a:pt x="1171039" y="6416906"/>
                  <a:pt x="1160021" y="6440778"/>
                  <a:pt x="1131863" y="6440778"/>
                </a:cubicBezTo>
                <a:cubicBezTo>
                  <a:pt x="1125130" y="6440778"/>
                  <a:pt x="1118397" y="6440166"/>
                  <a:pt x="1111664" y="6437718"/>
                </a:cubicBezTo>
                <a:lnTo>
                  <a:pt x="1111664" y="6326313"/>
                </a:lnTo>
                <a:cubicBezTo>
                  <a:pt x="1119009" y="6322640"/>
                  <a:pt x="1126967" y="6321416"/>
                  <a:pt x="1135536" y="6321416"/>
                </a:cubicBezTo>
                <a:close/>
                <a:moveTo>
                  <a:pt x="2687240" y="6303665"/>
                </a:moveTo>
                <a:cubicBezTo>
                  <a:pt x="2644392" y="6303665"/>
                  <a:pt x="2610725" y="6319580"/>
                  <a:pt x="2585017" y="6352022"/>
                </a:cubicBezTo>
                <a:cubicBezTo>
                  <a:pt x="2566041" y="6377119"/>
                  <a:pt x="2555635" y="6406500"/>
                  <a:pt x="2555635" y="6438942"/>
                </a:cubicBezTo>
                <a:cubicBezTo>
                  <a:pt x="2555635" y="6474445"/>
                  <a:pt x="2567265" y="6505051"/>
                  <a:pt x="2591138" y="6532596"/>
                </a:cubicBezTo>
                <a:cubicBezTo>
                  <a:pt x="2615010" y="6560141"/>
                  <a:pt x="2647452" y="6573607"/>
                  <a:pt x="2689688" y="6573607"/>
                </a:cubicBezTo>
                <a:cubicBezTo>
                  <a:pt x="2708051" y="6573607"/>
                  <a:pt x="2725191" y="6570547"/>
                  <a:pt x="2740494" y="6565038"/>
                </a:cubicBezTo>
                <a:cubicBezTo>
                  <a:pt x="2754572" y="6558917"/>
                  <a:pt x="2768039" y="6551571"/>
                  <a:pt x="2780281" y="6539941"/>
                </a:cubicBezTo>
                <a:cubicBezTo>
                  <a:pt x="2791299" y="6528311"/>
                  <a:pt x="2801705" y="6514232"/>
                  <a:pt x="2811499" y="6495869"/>
                </a:cubicBezTo>
                <a:lnTo>
                  <a:pt x="2790722" y="6484326"/>
                </a:lnTo>
                <a:lnTo>
                  <a:pt x="2803849" y="6440779"/>
                </a:lnTo>
                <a:lnTo>
                  <a:pt x="2820681" y="6440779"/>
                </a:lnTo>
                <a:cubicBezTo>
                  <a:pt x="2820681" y="6405888"/>
                  <a:pt x="2810275" y="6377119"/>
                  <a:pt x="2791911" y="6353246"/>
                </a:cubicBezTo>
                <a:cubicBezTo>
                  <a:pt x="2766202" y="6319580"/>
                  <a:pt x="2731312" y="6303665"/>
                  <a:pt x="2687240" y="6303665"/>
                </a:cubicBezTo>
                <a:close/>
                <a:moveTo>
                  <a:pt x="1337534" y="6303052"/>
                </a:moveTo>
                <a:lnTo>
                  <a:pt x="1337534" y="6459753"/>
                </a:lnTo>
                <a:lnTo>
                  <a:pt x="1373036" y="6459753"/>
                </a:lnTo>
                <a:lnTo>
                  <a:pt x="1373036" y="6303052"/>
                </a:lnTo>
                <a:close/>
                <a:moveTo>
                  <a:pt x="1006993" y="6303052"/>
                </a:moveTo>
                <a:lnTo>
                  <a:pt x="1006993" y="6459753"/>
                </a:lnTo>
                <a:lnTo>
                  <a:pt x="1042496" y="6459753"/>
                </a:lnTo>
                <a:lnTo>
                  <a:pt x="1042496" y="6303052"/>
                </a:lnTo>
                <a:close/>
                <a:moveTo>
                  <a:pt x="696039" y="6303052"/>
                </a:moveTo>
                <a:lnTo>
                  <a:pt x="745620" y="6378954"/>
                </a:lnTo>
                <a:lnTo>
                  <a:pt x="689918" y="6459753"/>
                </a:lnTo>
                <a:lnTo>
                  <a:pt x="730930" y="6459753"/>
                </a:lnTo>
                <a:lnTo>
                  <a:pt x="765208" y="6402827"/>
                </a:lnTo>
                <a:lnTo>
                  <a:pt x="765820" y="6402827"/>
                </a:lnTo>
                <a:lnTo>
                  <a:pt x="799487" y="6459753"/>
                </a:lnTo>
                <a:lnTo>
                  <a:pt x="842947" y="6459753"/>
                </a:lnTo>
                <a:lnTo>
                  <a:pt x="787244" y="6376506"/>
                </a:lnTo>
                <a:lnTo>
                  <a:pt x="838050" y="6303052"/>
                </a:lnTo>
                <a:lnTo>
                  <a:pt x="800099" y="6303052"/>
                </a:lnTo>
                <a:lnTo>
                  <a:pt x="768881" y="6354470"/>
                </a:lnTo>
                <a:lnTo>
                  <a:pt x="768269" y="6354470"/>
                </a:lnTo>
                <a:lnTo>
                  <a:pt x="738275" y="6303052"/>
                </a:lnTo>
                <a:close/>
                <a:moveTo>
                  <a:pt x="1459344" y="6300604"/>
                </a:moveTo>
                <a:cubicBezTo>
                  <a:pt x="1426902" y="6300604"/>
                  <a:pt x="1404866" y="6320803"/>
                  <a:pt x="1404866" y="6345900"/>
                </a:cubicBezTo>
                <a:cubicBezTo>
                  <a:pt x="1404866" y="6362427"/>
                  <a:pt x="1411599" y="6378342"/>
                  <a:pt x="1444041" y="6389972"/>
                </a:cubicBezTo>
                <a:cubicBezTo>
                  <a:pt x="1461792" y="6396093"/>
                  <a:pt x="1472198" y="6402827"/>
                  <a:pt x="1472198" y="6415681"/>
                </a:cubicBezTo>
                <a:cubicBezTo>
                  <a:pt x="1472198" y="6428535"/>
                  <a:pt x="1458732" y="6437717"/>
                  <a:pt x="1442817" y="6437717"/>
                </a:cubicBezTo>
                <a:cubicBezTo>
                  <a:pt x="1431187" y="6437717"/>
                  <a:pt x="1420169" y="6434657"/>
                  <a:pt x="1410375" y="6428535"/>
                </a:cubicBezTo>
                <a:lnTo>
                  <a:pt x="1400581" y="6451184"/>
                </a:lnTo>
                <a:cubicBezTo>
                  <a:pt x="1415272" y="6459753"/>
                  <a:pt x="1431799" y="6463426"/>
                  <a:pt x="1448326" y="6462814"/>
                </a:cubicBezTo>
                <a:cubicBezTo>
                  <a:pt x="1485665" y="6462202"/>
                  <a:pt x="1509537" y="6440166"/>
                  <a:pt x="1509537" y="6415069"/>
                </a:cubicBezTo>
                <a:cubicBezTo>
                  <a:pt x="1509537" y="6397318"/>
                  <a:pt x="1502192" y="6381403"/>
                  <a:pt x="1468526" y="6369160"/>
                </a:cubicBezTo>
                <a:cubicBezTo>
                  <a:pt x="1453223" y="6363651"/>
                  <a:pt x="1440368" y="6357530"/>
                  <a:pt x="1440368" y="6344676"/>
                </a:cubicBezTo>
                <a:cubicBezTo>
                  <a:pt x="1440368" y="6333658"/>
                  <a:pt x="1451387" y="6323864"/>
                  <a:pt x="1467302" y="6323864"/>
                </a:cubicBezTo>
                <a:cubicBezTo>
                  <a:pt x="1476483" y="6323864"/>
                  <a:pt x="1486277" y="6326924"/>
                  <a:pt x="1494235" y="6332434"/>
                </a:cubicBezTo>
                <a:lnTo>
                  <a:pt x="1504028" y="6311622"/>
                </a:lnTo>
                <a:cubicBezTo>
                  <a:pt x="1490562" y="6303664"/>
                  <a:pt x="1474647" y="6299991"/>
                  <a:pt x="1459344" y="6300604"/>
                </a:cubicBezTo>
                <a:close/>
                <a:moveTo>
                  <a:pt x="1315498" y="6300604"/>
                </a:moveTo>
                <a:cubicBezTo>
                  <a:pt x="1278771" y="6298156"/>
                  <a:pt x="1254899" y="6303053"/>
                  <a:pt x="1234087" y="6311622"/>
                </a:cubicBezTo>
                <a:lnTo>
                  <a:pt x="1234087" y="6459754"/>
                </a:lnTo>
                <a:lnTo>
                  <a:pt x="1270202" y="6459754"/>
                </a:lnTo>
                <a:lnTo>
                  <a:pt x="1270202" y="6327537"/>
                </a:lnTo>
                <a:cubicBezTo>
                  <a:pt x="1278159" y="6323252"/>
                  <a:pt x="1297135" y="6322028"/>
                  <a:pt x="1308765" y="6326313"/>
                </a:cubicBezTo>
                <a:cubicBezTo>
                  <a:pt x="1308765" y="6326313"/>
                  <a:pt x="1315498" y="6300604"/>
                  <a:pt x="1315498" y="6300604"/>
                </a:cubicBezTo>
                <a:close/>
                <a:moveTo>
                  <a:pt x="599937" y="6260204"/>
                </a:moveTo>
                <a:cubicBezTo>
                  <a:pt x="573617" y="6260204"/>
                  <a:pt x="554641" y="6284689"/>
                  <a:pt x="554641" y="6315294"/>
                </a:cubicBezTo>
                <a:lnTo>
                  <a:pt x="554641" y="6405887"/>
                </a:lnTo>
                <a:cubicBezTo>
                  <a:pt x="554641" y="6435881"/>
                  <a:pt x="574229" y="6460978"/>
                  <a:pt x="599937" y="6460978"/>
                </a:cubicBezTo>
                <a:lnTo>
                  <a:pt x="671555" y="6460978"/>
                </a:lnTo>
                <a:lnTo>
                  <a:pt x="671555" y="6436493"/>
                </a:lnTo>
                <a:lnTo>
                  <a:pt x="617077" y="6436493"/>
                </a:lnTo>
                <a:cubicBezTo>
                  <a:pt x="600550" y="6436493"/>
                  <a:pt x="591980" y="6423639"/>
                  <a:pt x="591980" y="6409560"/>
                </a:cubicBezTo>
                <a:lnTo>
                  <a:pt x="591980" y="6369772"/>
                </a:lnTo>
                <a:lnTo>
                  <a:pt x="665434" y="6369772"/>
                </a:lnTo>
                <a:lnTo>
                  <a:pt x="665434" y="6345288"/>
                </a:lnTo>
                <a:lnTo>
                  <a:pt x="591368" y="6345288"/>
                </a:lnTo>
                <a:lnTo>
                  <a:pt x="591368" y="6311622"/>
                </a:lnTo>
                <a:cubicBezTo>
                  <a:pt x="591368" y="6297543"/>
                  <a:pt x="599937" y="6284689"/>
                  <a:pt x="616465" y="6284689"/>
                </a:cubicBezTo>
                <a:lnTo>
                  <a:pt x="671555" y="6284689"/>
                </a:lnTo>
                <a:lnTo>
                  <a:pt x="671555" y="6260204"/>
                </a:lnTo>
                <a:close/>
                <a:moveTo>
                  <a:pt x="866818" y="6259592"/>
                </a:moveTo>
                <a:lnTo>
                  <a:pt x="866818" y="6405275"/>
                </a:lnTo>
                <a:cubicBezTo>
                  <a:pt x="866818" y="6435881"/>
                  <a:pt x="885795" y="6460366"/>
                  <a:pt x="912114" y="6460366"/>
                </a:cubicBezTo>
                <a:lnTo>
                  <a:pt x="983120" y="6460366"/>
                </a:lnTo>
                <a:lnTo>
                  <a:pt x="983120" y="6435881"/>
                </a:lnTo>
                <a:lnTo>
                  <a:pt x="928643" y="6435881"/>
                </a:lnTo>
                <a:cubicBezTo>
                  <a:pt x="912114" y="6435881"/>
                  <a:pt x="903545" y="6423027"/>
                  <a:pt x="903545" y="6408948"/>
                </a:cubicBezTo>
                <a:lnTo>
                  <a:pt x="903545" y="6259592"/>
                </a:lnTo>
                <a:close/>
                <a:moveTo>
                  <a:pt x="1111664" y="6257756"/>
                </a:moveTo>
                <a:lnTo>
                  <a:pt x="1076161" y="6264489"/>
                </a:lnTo>
                <a:lnTo>
                  <a:pt x="1076161" y="6451184"/>
                </a:lnTo>
                <a:cubicBezTo>
                  <a:pt x="1086567" y="6457917"/>
                  <a:pt x="1106767" y="6462814"/>
                  <a:pt x="1130639" y="6462814"/>
                </a:cubicBezTo>
                <a:cubicBezTo>
                  <a:pt x="1178996" y="6462814"/>
                  <a:pt x="1205929" y="6430984"/>
                  <a:pt x="1207154" y="6377118"/>
                </a:cubicBezTo>
                <a:cubicBezTo>
                  <a:pt x="1207154" y="6330598"/>
                  <a:pt x="1181445" y="6300604"/>
                  <a:pt x="1145330" y="6300604"/>
                </a:cubicBezTo>
                <a:cubicBezTo>
                  <a:pt x="1133700" y="6300604"/>
                  <a:pt x="1122070" y="6303052"/>
                  <a:pt x="1111664" y="6307337"/>
                </a:cubicBezTo>
                <a:close/>
                <a:moveTo>
                  <a:pt x="2886176" y="6254083"/>
                </a:moveTo>
                <a:lnTo>
                  <a:pt x="2886788" y="6565037"/>
                </a:lnTo>
                <a:lnTo>
                  <a:pt x="3037369" y="6565037"/>
                </a:lnTo>
                <a:lnTo>
                  <a:pt x="3037369" y="6535656"/>
                </a:lnTo>
                <a:lnTo>
                  <a:pt x="2917395" y="6535656"/>
                </a:lnTo>
                <a:lnTo>
                  <a:pt x="2917395" y="6254083"/>
                </a:lnTo>
                <a:close/>
                <a:moveTo>
                  <a:pt x="2345680" y="6244290"/>
                </a:moveTo>
                <a:cubicBezTo>
                  <a:pt x="2313238" y="6244290"/>
                  <a:pt x="2283856" y="6252248"/>
                  <a:pt x="2258147" y="6266326"/>
                </a:cubicBezTo>
                <a:cubicBezTo>
                  <a:pt x="2232439" y="6279793"/>
                  <a:pt x="2212239" y="6299992"/>
                  <a:pt x="2196936" y="6325701"/>
                </a:cubicBezTo>
                <a:cubicBezTo>
                  <a:pt x="2182245" y="6350186"/>
                  <a:pt x="2174900" y="6378343"/>
                  <a:pt x="2174900" y="6407725"/>
                </a:cubicBezTo>
                <a:cubicBezTo>
                  <a:pt x="2174900" y="6447512"/>
                  <a:pt x="2188366" y="6481790"/>
                  <a:pt x="2214075" y="6512396"/>
                </a:cubicBezTo>
                <a:cubicBezTo>
                  <a:pt x="2248354" y="6552796"/>
                  <a:pt x="2293650" y="6571771"/>
                  <a:pt x="2351189" y="6571771"/>
                </a:cubicBezTo>
                <a:cubicBezTo>
                  <a:pt x="2397710" y="6571771"/>
                  <a:pt x="2435661" y="6558305"/>
                  <a:pt x="2464430" y="6529535"/>
                </a:cubicBezTo>
                <a:cubicBezTo>
                  <a:pt x="2493200" y="6501990"/>
                  <a:pt x="2507278" y="6462815"/>
                  <a:pt x="2507278" y="6415070"/>
                </a:cubicBezTo>
                <a:lnTo>
                  <a:pt x="2372613" y="6415070"/>
                </a:lnTo>
                <a:lnTo>
                  <a:pt x="2372613" y="6444451"/>
                </a:lnTo>
                <a:lnTo>
                  <a:pt x="2471163" y="6444451"/>
                </a:lnTo>
                <a:cubicBezTo>
                  <a:pt x="2467491" y="6473833"/>
                  <a:pt x="2454024" y="6496481"/>
                  <a:pt x="2431988" y="6514845"/>
                </a:cubicBezTo>
                <a:cubicBezTo>
                  <a:pt x="2410564" y="6532596"/>
                  <a:pt x="2383631" y="6542390"/>
                  <a:pt x="2351189" y="6542390"/>
                </a:cubicBezTo>
                <a:cubicBezTo>
                  <a:pt x="2324256" y="6542390"/>
                  <a:pt x="2300383" y="6535656"/>
                  <a:pt x="2277735" y="6524026"/>
                </a:cubicBezTo>
                <a:cubicBezTo>
                  <a:pt x="2254475" y="6512396"/>
                  <a:pt x="2237336" y="6495257"/>
                  <a:pt x="2225093" y="6474445"/>
                </a:cubicBezTo>
                <a:cubicBezTo>
                  <a:pt x="2212851" y="6453633"/>
                  <a:pt x="2206118" y="6431597"/>
                  <a:pt x="2206118" y="6407725"/>
                </a:cubicBezTo>
                <a:cubicBezTo>
                  <a:pt x="2206118" y="6385076"/>
                  <a:pt x="2212239" y="6363652"/>
                  <a:pt x="2224481" y="6342840"/>
                </a:cubicBezTo>
                <a:cubicBezTo>
                  <a:pt x="2236723" y="6323253"/>
                  <a:pt x="2253863" y="6307338"/>
                  <a:pt x="2275899" y="6294483"/>
                </a:cubicBezTo>
                <a:cubicBezTo>
                  <a:pt x="2297935" y="6281629"/>
                  <a:pt x="2320583" y="6276120"/>
                  <a:pt x="2345680" y="6276120"/>
                </a:cubicBezTo>
                <a:cubicBezTo>
                  <a:pt x="2365880" y="6276120"/>
                  <a:pt x="2386080" y="6281017"/>
                  <a:pt x="2406891" y="6289586"/>
                </a:cubicBezTo>
                <a:cubicBezTo>
                  <a:pt x="2428315" y="6299380"/>
                  <a:pt x="2447291" y="6311623"/>
                  <a:pt x="2464430" y="6328762"/>
                </a:cubicBezTo>
                <a:lnTo>
                  <a:pt x="2488303" y="6306114"/>
                </a:lnTo>
                <a:cubicBezTo>
                  <a:pt x="2466266" y="6285914"/>
                  <a:pt x="2443618" y="6269387"/>
                  <a:pt x="2420358" y="6258369"/>
                </a:cubicBezTo>
                <a:cubicBezTo>
                  <a:pt x="2397097" y="6249187"/>
                  <a:pt x="2372613" y="6244290"/>
                  <a:pt x="2345680" y="6244290"/>
                </a:cubicBezTo>
                <a:close/>
                <a:moveTo>
                  <a:pt x="3094295" y="6217969"/>
                </a:moveTo>
                <a:lnTo>
                  <a:pt x="3094295" y="6427924"/>
                </a:lnTo>
                <a:cubicBezTo>
                  <a:pt x="3094295" y="6463427"/>
                  <a:pt x="3096131" y="6487911"/>
                  <a:pt x="3101028" y="6501378"/>
                </a:cubicBezTo>
                <a:cubicBezTo>
                  <a:pt x="3107149" y="6523414"/>
                  <a:pt x="3120616" y="6541165"/>
                  <a:pt x="3140816" y="6554632"/>
                </a:cubicBezTo>
                <a:cubicBezTo>
                  <a:pt x="3160403" y="6568098"/>
                  <a:pt x="3185500" y="6574832"/>
                  <a:pt x="3213045" y="6574832"/>
                </a:cubicBezTo>
                <a:cubicBezTo>
                  <a:pt x="3239978" y="6574832"/>
                  <a:pt x="3261402" y="6568098"/>
                  <a:pt x="3279766" y="6554020"/>
                </a:cubicBezTo>
                <a:cubicBezTo>
                  <a:pt x="3297517" y="6539329"/>
                  <a:pt x="3310372" y="6522190"/>
                  <a:pt x="3315881" y="6503214"/>
                </a:cubicBezTo>
                <a:cubicBezTo>
                  <a:pt x="3322614" y="6484239"/>
                  <a:pt x="3325674" y="6458530"/>
                  <a:pt x="3325674" y="6427924"/>
                </a:cubicBezTo>
                <a:lnTo>
                  <a:pt x="3325674" y="6217969"/>
                </a:lnTo>
                <a:lnTo>
                  <a:pt x="3290172" y="6217969"/>
                </a:lnTo>
                <a:lnTo>
                  <a:pt x="3290172" y="6427924"/>
                </a:lnTo>
                <a:cubicBezTo>
                  <a:pt x="3290172" y="6455469"/>
                  <a:pt x="3288335" y="6473833"/>
                  <a:pt x="3286499" y="6482402"/>
                </a:cubicBezTo>
                <a:cubicBezTo>
                  <a:pt x="3283438" y="6494645"/>
                  <a:pt x="3277929" y="6505051"/>
                  <a:pt x="3271196" y="6513620"/>
                </a:cubicBezTo>
                <a:cubicBezTo>
                  <a:pt x="3263239" y="6522190"/>
                  <a:pt x="3254669" y="6528923"/>
                  <a:pt x="3244263" y="6533820"/>
                </a:cubicBezTo>
                <a:cubicBezTo>
                  <a:pt x="3233245" y="6539329"/>
                  <a:pt x="3222227" y="6541165"/>
                  <a:pt x="3210597" y="6541165"/>
                </a:cubicBezTo>
                <a:cubicBezTo>
                  <a:pt x="3198354" y="6541165"/>
                  <a:pt x="3184888" y="6538105"/>
                  <a:pt x="3171421" y="6531372"/>
                </a:cubicBezTo>
                <a:cubicBezTo>
                  <a:pt x="3158567" y="6525863"/>
                  <a:pt x="3149385" y="6518517"/>
                  <a:pt x="3142652" y="6508723"/>
                </a:cubicBezTo>
                <a:cubicBezTo>
                  <a:pt x="3135919" y="6499542"/>
                  <a:pt x="3132246" y="6487911"/>
                  <a:pt x="3130410" y="6474445"/>
                </a:cubicBezTo>
                <a:cubicBezTo>
                  <a:pt x="3129186" y="6467712"/>
                  <a:pt x="3129186" y="6453021"/>
                  <a:pt x="3129186" y="6427924"/>
                </a:cubicBezTo>
                <a:lnTo>
                  <a:pt x="3129186" y="6217969"/>
                </a:lnTo>
                <a:lnTo>
                  <a:pt x="3094907" y="6217969"/>
                </a:lnTo>
                <a:close/>
                <a:moveTo>
                  <a:pt x="2078186" y="6217969"/>
                </a:moveTo>
                <a:lnTo>
                  <a:pt x="2078186" y="6566262"/>
                </a:lnTo>
                <a:lnTo>
                  <a:pt x="2112464" y="6566262"/>
                </a:lnTo>
                <a:lnTo>
                  <a:pt x="2112464" y="6217969"/>
                </a:lnTo>
                <a:close/>
                <a:moveTo>
                  <a:pt x="1189404" y="6146351"/>
                </a:moveTo>
                <a:cubicBezTo>
                  <a:pt x="1119623" y="6146351"/>
                  <a:pt x="1044333" y="6173896"/>
                  <a:pt x="1008218" y="6238780"/>
                </a:cubicBezTo>
                <a:cubicBezTo>
                  <a:pt x="1005157" y="6243065"/>
                  <a:pt x="1003321" y="6247962"/>
                  <a:pt x="1002709" y="6252859"/>
                </a:cubicBezTo>
                <a:cubicBezTo>
                  <a:pt x="1002709" y="6257756"/>
                  <a:pt x="1004545" y="6263265"/>
                  <a:pt x="1007606" y="6266938"/>
                </a:cubicBezTo>
                <a:cubicBezTo>
                  <a:pt x="1011891" y="6271834"/>
                  <a:pt x="1017400" y="6274895"/>
                  <a:pt x="1024133" y="6275507"/>
                </a:cubicBezTo>
                <a:cubicBezTo>
                  <a:pt x="1032703" y="6275507"/>
                  <a:pt x="1040048" y="6271222"/>
                  <a:pt x="1044333" y="6264489"/>
                </a:cubicBezTo>
                <a:cubicBezTo>
                  <a:pt x="1079835" y="6200217"/>
                  <a:pt x="1120235" y="6156145"/>
                  <a:pt x="1188792" y="6156145"/>
                </a:cubicBezTo>
                <a:cubicBezTo>
                  <a:pt x="1257349" y="6156145"/>
                  <a:pt x="1300809" y="6202666"/>
                  <a:pt x="1336311" y="6265713"/>
                </a:cubicBezTo>
                <a:cubicBezTo>
                  <a:pt x="1341208" y="6272447"/>
                  <a:pt x="1349778" y="6276119"/>
                  <a:pt x="1358348" y="6274895"/>
                </a:cubicBezTo>
                <a:cubicBezTo>
                  <a:pt x="1371202" y="6274283"/>
                  <a:pt x="1377323" y="6260204"/>
                  <a:pt x="1377323" y="6252859"/>
                </a:cubicBezTo>
                <a:cubicBezTo>
                  <a:pt x="1376711" y="6247962"/>
                  <a:pt x="1374875" y="6243065"/>
                  <a:pt x="1371814" y="6238780"/>
                </a:cubicBezTo>
                <a:cubicBezTo>
                  <a:pt x="1335087" y="6173896"/>
                  <a:pt x="1259185" y="6146351"/>
                  <a:pt x="1189404" y="6146351"/>
                </a:cubicBezTo>
                <a:close/>
                <a:moveTo>
                  <a:pt x="0" y="0"/>
                </a:moveTo>
                <a:lnTo>
                  <a:pt x="12191987" y="0"/>
                </a:lnTo>
                <a:lnTo>
                  <a:pt x="12191987" y="6857993"/>
                </a:lnTo>
                <a:lnTo>
                  <a:pt x="0" y="6857993"/>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8" name="Text Placeholder 12">
            <a:extLst>
              <a:ext uri="{FF2B5EF4-FFF2-40B4-BE49-F238E27FC236}">
                <a16:creationId xmlns:a16="http://schemas.microsoft.com/office/drawing/2014/main" id="{8DDC60B7-E753-52DF-078B-3DC551E10500}"/>
              </a:ext>
            </a:extLst>
          </p:cNvPr>
          <p:cNvSpPr>
            <a:spLocks noGrp="1"/>
          </p:cNvSpPr>
          <p:nvPr>
            <p:ph type="body" sz="quarter" idx="28" hasCustomPrompt="1"/>
          </p:nvPr>
        </p:nvSpPr>
        <p:spPr>
          <a:xfrm>
            <a:off x="1487488" y="4286568"/>
            <a:ext cx="3600450" cy="259239"/>
          </a:xfrm>
          <a:noFill/>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9" name="Text Placeholder 12">
            <a:extLst>
              <a:ext uri="{FF2B5EF4-FFF2-40B4-BE49-F238E27FC236}">
                <a16:creationId xmlns:a16="http://schemas.microsoft.com/office/drawing/2014/main" id="{4BB56A7A-43A7-EBC8-E591-5A304D59169A}"/>
              </a:ext>
            </a:extLst>
          </p:cNvPr>
          <p:cNvSpPr>
            <a:spLocks noGrp="1"/>
          </p:cNvSpPr>
          <p:nvPr>
            <p:ph type="body" sz="quarter" idx="29" hasCustomPrompt="1"/>
          </p:nvPr>
        </p:nvSpPr>
        <p:spPr>
          <a:xfrm>
            <a:off x="1487488" y="4543748"/>
            <a:ext cx="3600450" cy="259239"/>
          </a:xfrm>
          <a:noFill/>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
        <p:nvSpPr>
          <p:cNvPr id="10" name="Text Placeholder 9">
            <a:extLst>
              <a:ext uri="{FF2B5EF4-FFF2-40B4-BE49-F238E27FC236}">
                <a16:creationId xmlns:a16="http://schemas.microsoft.com/office/drawing/2014/main" id="{768C0EE5-7595-B97C-61F7-F69AAADB86EA}"/>
              </a:ext>
            </a:extLst>
          </p:cNvPr>
          <p:cNvSpPr>
            <a:spLocks noGrp="1"/>
          </p:cNvSpPr>
          <p:nvPr>
            <p:ph type="body" sz="quarter" idx="26" hasCustomPrompt="1"/>
          </p:nvPr>
        </p:nvSpPr>
        <p:spPr>
          <a:xfrm>
            <a:off x="1487488" y="2979813"/>
            <a:ext cx="8280400" cy="1107996"/>
          </a:xfrm>
          <a:prstGeom prst="rect">
            <a:avLst/>
          </a:prstGeom>
          <a:noFill/>
        </p:spPr>
        <p:txBody>
          <a:bodyPr wrap="square" lIns="0" tIns="0" rIns="0" bIns="0" anchor="b" anchorCtr="0">
            <a:spAutoFit/>
          </a:bodyPr>
          <a:lstStyle>
            <a:lvl1pPr marL="0" indent="0" algn="l">
              <a:buNone/>
              <a:tabLst/>
              <a:defRPr sz="3600">
                <a:solidFill>
                  <a:schemeClr val="tx1"/>
                </a:solidFill>
                <a:latin typeface="+mj-lt"/>
              </a:defRPr>
            </a:lvl1pPr>
          </a:lstStyle>
          <a:p>
            <a:pPr lvl="0"/>
            <a:r>
              <a:rPr lang="en-US"/>
              <a:t>“Quote copy, resize textbox </a:t>
            </a:r>
            <a:r>
              <a:rPr lang="en-US" err="1"/>
              <a:t>recolour</a:t>
            </a:r>
            <a:r>
              <a:rPr lang="en-US"/>
              <a:t> text as required”.</a:t>
            </a:r>
            <a:endParaRPr lang="en-GB"/>
          </a:p>
        </p:txBody>
      </p:sp>
    </p:spTree>
    <p:extLst>
      <p:ext uri="{BB962C8B-B14F-4D97-AF65-F5344CB8AC3E}">
        <p14:creationId xmlns:p14="http://schemas.microsoft.com/office/powerpoint/2010/main" val="4050691505"/>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50:50 - 2 or 3 lines">
    <p:bg>
      <p:bgPr>
        <a:solidFill>
          <a:srgbClr val="FAF5FF"/>
        </a:solidFill>
        <a:effectLst/>
      </p:bgPr>
    </p:bg>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dirty="0"/>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6"/>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36000" rIns="0" bIns="0" anchor="b" anchorCtr="0">
            <a:noAutofit/>
          </a:bodyPr>
          <a:lstStyle>
            <a:lvl1pPr marL="0" indent="0" algn="l">
              <a:lnSpc>
                <a:spcPct val="85000"/>
              </a:lnSpc>
              <a:buNone/>
              <a:defRPr sz="2400">
                <a:solidFill>
                  <a:schemeClr val="tx1"/>
                </a:solidFill>
                <a:latin typeface="+mn-lt"/>
              </a:defRPr>
            </a:lvl1pPr>
          </a:lstStyle>
          <a:p>
            <a:pPr lvl="0"/>
            <a:r>
              <a:rPr lang="en-US"/>
              <a:t>Presentation subtitle here</a:t>
            </a:r>
          </a:p>
        </p:txBody>
      </p:sp>
    </p:spTree>
    <p:extLst>
      <p:ext uri="{BB962C8B-B14F-4D97-AF65-F5344CB8AC3E}">
        <p14:creationId xmlns:p14="http://schemas.microsoft.com/office/powerpoint/2010/main" val="259924711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3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4295775" y="1815304"/>
            <a:ext cx="3202379"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8040688" y="1815304"/>
            <a:ext cx="3204000" cy="1613696"/>
          </a:xfrm>
          <a:noFill/>
        </p:spPr>
        <p:txBody>
          <a:bodyPr tIns="144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3" y="1720850"/>
            <a:ext cx="3202897"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4295560" y="1720850"/>
            <a:ext cx="3202898"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8040168" y="1720850"/>
            <a:ext cx="3204519"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4295529" y="3614886"/>
            <a:ext cx="3202379"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8040688" y="3614886"/>
            <a:ext cx="3204000"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283164651"/>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4x Images / Text">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903F0106-157C-427D-4EE3-058FF2156B3C}"/>
              </a:ext>
            </a:extLst>
          </p:cNvPr>
          <p:cNvSpPr>
            <a:spLocks noGrp="1"/>
          </p:cNvSpPr>
          <p:nvPr>
            <p:ph type="pic" sz="quarter" idx="20" hasCustomPrompt="1"/>
          </p:nvPr>
        </p:nvSpPr>
        <p:spPr>
          <a:xfrm>
            <a:off x="55123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8" name="Picture Placeholder 15">
            <a:extLst>
              <a:ext uri="{FF2B5EF4-FFF2-40B4-BE49-F238E27FC236}">
                <a16:creationId xmlns:a16="http://schemas.microsoft.com/office/drawing/2014/main" id="{EC657CC3-F918-1A6E-4F80-19CFDA23FC11}"/>
              </a:ext>
            </a:extLst>
          </p:cNvPr>
          <p:cNvSpPr>
            <a:spLocks noGrp="1"/>
          </p:cNvSpPr>
          <p:nvPr>
            <p:ph type="pic" sz="quarter" idx="27" hasCustomPrompt="1"/>
          </p:nvPr>
        </p:nvSpPr>
        <p:spPr>
          <a:xfrm>
            <a:off x="3359518"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9" name="Picture Placeholder 15">
            <a:extLst>
              <a:ext uri="{FF2B5EF4-FFF2-40B4-BE49-F238E27FC236}">
                <a16:creationId xmlns:a16="http://schemas.microsoft.com/office/drawing/2014/main" id="{8D0A983E-8A75-5B03-E6D8-3B461E3D79BB}"/>
              </a:ext>
            </a:extLst>
          </p:cNvPr>
          <p:cNvSpPr>
            <a:spLocks noGrp="1"/>
          </p:cNvSpPr>
          <p:nvPr>
            <p:ph type="pic" sz="quarter" idx="29" hasCustomPrompt="1"/>
          </p:nvPr>
        </p:nvSpPr>
        <p:spPr>
          <a:xfrm>
            <a:off x="6167805"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2" name="Picture Placeholder 15">
            <a:extLst>
              <a:ext uri="{FF2B5EF4-FFF2-40B4-BE49-F238E27FC236}">
                <a16:creationId xmlns:a16="http://schemas.microsoft.com/office/drawing/2014/main" id="{73CB5704-B72F-A122-22D9-327C2FC30431}"/>
              </a:ext>
            </a:extLst>
          </p:cNvPr>
          <p:cNvSpPr>
            <a:spLocks noGrp="1"/>
          </p:cNvSpPr>
          <p:nvPr>
            <p:ph type="pic" sz="quarter" idx="33" hasCustomPrompt="1"/>
          </p:nvPr>
        </p:nvSpPr>
        <p:spPr>
          <a:xfrm>
            <a:off x="8976091" y="1815304"/>
            <a:ext cx="2267633" cy="1613696"/>
          </a:xfrm>
          <a:noFill/>
        </p:spPr>
        <p:txBody>
          <a:bodyPr lIns="288000" tIns="144000" rIns="288000" anchor="t" anchorCtr="0"/>
          <a:lstStyle>
            <a:lvl1pPr marL="0" indent="0" algn="ctr">
              <a:buNone/>
              <a:defRPr sz="1050">
                <a:solidFill>
                  <a:schemeClr val="accent2"/>
                </a:solidFill>
                <a:latin typeface="+mn-lt"/>
              </a:defRPr>
            </a:lvl1pPr>
          </a:lstStyle>
          <a:p>
            <a:pPr lvl="0"/>
            <a:r>
              <a:rPr lang="en-US"/>
              <a:t>Drag picture file or click icon to insert image</a:t>
            </a:r>
          </a:p>
        </p:txBody>
      </p:sp>
      <p:sp>
        <p:nvSpPr>
          <p:cNvPr id="17" name="Text Placeholder 12">
            <a:extLst>
              <a:ext uri="{FF2B5EF4-FFF2-40B4-BE49-F238E27FC236}">
                <a16:creationId xmlns:a16="http://schemas.microsoft.com/office/drawing/2014/main" id="{2DA8D027-1671-C417-E0C3-5993F02B96D9}"/>
              </a:ext>
            </a:extLst>
          </p:cNvPr>
          <p:cNvSpPr>
            <a:spLocks noGrp="1"/>
          </p:cNvSpPr>
          <p:nvPr>
            <p:ph type="body" sz="quarter" idx="39" hasCustomPrompt="1"/>
          </p:nvPr>
        </p:nvSpPr>
        <p:spPr>
          <a:xfrm>
            <a:off x="55086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0" name="Text Placeholder 12">
            <a:extLst>
              <a:ext uri="{FF2B5EF4-FFF2-40B4-BE49-F238E27FC236}">
                <a16:creationId xmlns:a16="http://schemas.microsoft.com/office/drawing/2014/main" id="{CD7185C1-17ED-4DDA-8D74-3D9B371C3A61}"/>
              </a:ext>
            </a:extLst>
          </p:cNvPr>
          <p:cNvSpPr>
            <a:spLocks noGrp="1"/>
          </p:cNvSpPr>
          <p:nvPr>
            <p:ph type="body" sz="quarter" idx="40" hasCustomPrompt="1"/>
          </p:nvPr>
        </p:nvSpPr>
        <p:spPr>
          <a:xfrm>
            <a:off x="3359151"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1" name="Text Placeholder 12">
            <a:extLst>
              <a:ext uri="{FF2B5EF4-FFF2-40B4-BE49-F238E27FC236}">
                <a16:creationId xmlns:a16="http://schemas.microsoft.com/office/drawing/2014/main" id="{C20373E0-93FA-5E07-BE29-2A7CDEAB21F9}"/>
              </a:ext>
            </a:extLst>
          </p:cNvPr>
          <p:cNvSpPr>
            <a:spLocks noGrp="1"/>
          </p:cNvSpPr>
          <p:nvPr>
            <p:ph type="body" sz="quarter" idx="41" hasCustomPrompt="1"/>
          </p:nvPr>
        </p:nvSpPr>
        <p:spPr>
          <a:xfrm>
            <a:off x="6167438"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2" name="Text Placeholder 12">
            <a:extLst>
              <a:ext uri="{FF2B5EF4-FFF2-40B4-BE49-F238E27FC236}">
                <a16:creationId xmlns:a16="http://schemas.microsoft.com/office/drawing/2014/main" id="{16AEE30E-3916-27B5-D72D-39A00D8F21C2}"/>
              </a:ext>
            </a:extLst>
          </p:cNvPr>
          <p:cNvSpPr>
            <a:spLocks noGrp="1"/>
          </p:cNvSpPr>
          <p:nvPr>
            <p:ph type="body" sz="quarter" idx="42" hasCustomPrompt="1"/>
          </p:nvPr>
        </p:nvSpPr>
        <p:spPr>
          <a:xfrm>
            <a:off x="8975724" y="1720850"/>
            <a:ext cx="2268000" cy="94454"/>
          </a:xfrm>
          <a:solidFill>
            <a:schemeClr val="accent1"/>
          </a:solidFill>
        </p:spPr>
        <p:txBody>
          <a:bodyPr/>
          <a:lstStyle>
            <a:lvl1pPr marL="0" indent="0">
              <a:buNone/>
              <a:defRPr sz="200"/>
            </a:lvl1pPr>
            <a:lvl4pPr>
              <a:buClr>
                <a:schemeClr val="accent1"/>
              </a:buClr>
              <a:defRPr/>
            </a:lvl4pPr>
            <a:lvl5pPr>
              <a:buClr>
                <a:schemeClr val="accent1"/>
              </a:buClr>
              <a:defRPr/>
            </a:lvl5pPr>
          </a:lstStyle>
          <a:p>
            <a:pPr lvl="0"/>
            <a:r>
              <a:rPr lang="en-US"/>
              <a:t> </a:t>
            </a:r>
            <a:endParaRPr lang="en-GB"/>
          </a:p>
        </p:txBody>
      </p:sp>
      <p:sp>
        <p:nvSpPr>
          <p:cNvPr id="23" name="Text Placeholder 12">
            <a:extLst>
              <a:ext uri="{FF2B5EF4-FFF2-40B4-BE49-F238E27FC236}">
                <a16:creationId xmlns:a16="http://schemas.microsoft.com/office/drawing/2014/main" id="{C531B205-D3A4-EA26-3CFE-0FB948EE2890}"/>
              </a:ext>
            </a:extLst>
          </p:cNvPr>
          <p:cNvSpPr>
            <a:spLocks noGrp="1"/>
          </p:cNvSpPr>
          <p:nvPr>
            <p:ph type="body" sz="quarter" idx="43"/>
          </p:nvPr>
        </p:nvSpPr>
        <p:spPr>
          <a:xfrm>
            <a:off x="550863"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4" name="Text Placeholder 12">
            <a:extLst>
              <a:ext uri="{FF2B5EF4-FFF2-40B4-BE49-F238E27FC236}">
                <a16:creationId xmlns:a16="http://schemas.microsoft.com/office/drawing/2014/main" id="{5CD19475-61C5-E508-86C6-A6A43C37FD75}"/>
              </a:ext>
            </a:extLst>
          </p:cNvPr>
          <p:cNvSpPr>
            <a:spLocks noGrp="1"/>
          </p:cNvSpPr>
          <p:nvPr>
            <p:ph type="body" sz="quarter" idx="44"/>
          </p:nvPr>
        </p:nvSpPr>
        <p:spPr>
          <a:xfrm>
            <a:off x="3359272"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5" name="Text Placeholder 12">
            <a:extLst>
              <a:ext uri="{FF2B5EF4-FFF2-40B4-BE49-F238E27FC236}">
                <a16:creationId xmlns:a16="http://schemas.microsoft.com/office/drawing/2014/main" id="{BFA0A616-B625-CB56-07F5-2868451F4AE4}"/>
              </a:ext>
            </a:extLst>
          </p:cNvPr>
          <p:cNvSpPr>
            <a:spLocks noGrp="1"/>
          </p:cNvSpPr>
          <p:nvPr>
            <p:ph type="body" sz="quarter" idx="45"/>
          </p:nvPr>
        </p:nvSpPr>
        <p:spPr>
          <a:xfrm>
            <a:off x="6167681" y="3614886"/>
            <a:ext cx="2267633" cy="1974702"/>
          </a:xfrm>
        </p:spPr>
        <p:txBody>
          <a:bodyPr/>
          <a:lstStyle/>
          <a:p>
            <a:pPr lvl="0"/>
            <a:r>
              <a:rPr lang="en-US"/>
              <a:t>Click to edit Master text styles</a:t>
            </a:r>
          </a:p>
          <a:p>
            <a:pPr lvl="1"/>
            <a:r>
              <a:rPr lang="en-US"/>
              <a:t>Second level</a:t>
            </a:r>
          </a:p>
          <a:p>
            <a:pPr lvl="2"/>
            <a:r>
              <a:rPr lang="en-US"/>
              <a:t>Third level</a:t>
            </a:r>
          </a:p>
        </p:txBody>
      </p:sp>
      <p:sp>
        <p:nvSpPr>
          <p:cNvPr id="26" name="Text Placeholder 12">
            <a:extLst>
              <a:ext uri="{FF2B5EF4-FFF2-40B4-BE49-F238E27FC236}">
                <a16:creationId xmlns:a16="http://schemas.microsoft.com/office/drawing/2014/main" id="{44E764C5-EE0F-D481-485B-3B14A6A1CFCF}"/>
              </a:ext>
            </a:extLst>
          </p:cNvPr>
          <p:cNvSpPr>
            <a:spLocks noGrp="1"/>
          </p:cNvSpPr>
          <p:nvPr>
            <p:ph type="body" sz="quarter" idx="46"/>
          </p:nvPr>
        </p:nvSpPr>
        <p:spPr>
          <a:xfrm>
            <a:off x="8976091" y="3614886"/>
            <a:ext cx="2267633" cy="1974702"/>
          </a:xfrm>
        </p:spPr>
        <p:txBody>
          <a:body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9010643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1_Gradient 1: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1A433656-4F46-E395-DE73-3247ABE5A528}"/>
              </a:ext>
            </a:extLst>
          </p:cNvPr>
          <p:cNvSpPr/>
          <p:nvPr userDrawn="1"/>
        </p:nvSpPr>
        <p:spPr>
          <a:xfrm>
            <a:off x="0" y="0"/>
            <a:ext cx="4164281"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6" name="Group 5">
            <a:extLst>
              <a:ext uri="{FF2B5EF4-FFF2-40B4-BE49-F238E27FC236}">
                <a16:creationId xmlns:a16="http://schemas.microsoft.com/office/drawing/2014/main" id="{F7298512-7DCD-B705-B4D8-2C4D4A6B5B6D}"/>
              </a:ext>
            </a:extLst>
          </p:cNvPr>
          <p:cNvGrpSpPr/>
          <p:nvPr userDrawn="1"/>
        </p:nvGrpSpPr>
        <p:grpSpPr>
          <a:xfrm>
            <a:off x="556725" y="6146954"/>
            <a:ext cx="2771040" cy="522134"/>
            <a:chOff x="4654410" y="2026462"/>
            <a:chExt cx="4311967" cy="812482"/>
          </a:xfrm>
        </p:grpSpPr>
        <p:grpSp>
          <p:nvGrpSpPr>
            <p:cNvPr id="9" name="Graphic 8">
              <a:extLst>
                <a:ext uri="{FF2B5EF4-FFF2-40B4-BE49-F238E27FC236}">
                  <a16:creationId xmlns:a16="http://schemas.microsoft.com/office/drawing/2014/main" id="{DC3D2C4A-8690-4B98-881B-628CCCFCF73F}"/>
                </a:ext>
              </a:extLst>
            </p:cNvPr>
            <p:cNvGrpSpPr/>
            <p:nvPr/>
          </p:nvGrpSpPr>
          <p:grpSpPr>
            <a:xfrm>
              <a:off x="4654410" y="2026462"/>
              <a:ext cx="1538287" cy="797242"/>
              <a:chOff x="4654410" y="2026462"/>
              <a:chExt cx="1538287" cy="797242"/>
            </a:xfrm>
            <a:solidFill>
              <a:srgbClr val="000000"/>
            </a:solidFill>
          </p:grpSpPr>
          <p:grpSp>
            <p:nvGrpSpPr>
              <p:cNvPr id="59" name="Graphic 8">
                <a:extLst>
                  <a:ext uri="{FF2B5EF4-FFF2-40B4-BE49-F238E27FC236}">
                    <a16:creationId xmlns:a16="http://schemas.microsoft.com/office/drawing/2014/main" id="{7DE3130E-3E67-35E6-7444-7A00C41BB6C1}"/>
                  </a:ext>
                </a:extLst>
              </p:cNvPr>
              <p:cNvGrpSpPr/>
              <p:nvPr/>
            </p:nvGrpSpPr>
            <p:grpSpPr>
              <a:xfrm>
                <a:off x="4662982" y="2665589"/>
                <a:ext cx="1447799" cy="158115"/>
                <a:chOff x="4662982" y="2665589"/>
                <a:chExt cx="1447799" cy="158115"/>
              </a:xfrm>
              <a:solidFill>
                <a:srgbClr val="000000"/>
              </a:solidFill>
            </p:grpSpPr>
            <p:sp>
              <p:nvSpPr>
                <p:cNvPr id="71" name="Freeform 70">
                  <a:extLst>
                    <a:ext uri="{FF2B5EF4-FFF2-40B4-BE49-F238E27FC236}">
                      <a16:creationId xmlns:a16="http://schemas.microsoft.com/office/drawing/2014/main" id="{4227E58A-FBEA-D76A-0FD8-A733D414771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2" name="Freeform 71">
                  <a:extLst>
                    <a:ext uri="{FF2B5EF4-FFF2-40B4-BE49-F238E27FC236}">
                      <a16:creationId xmlns:a16="http://schemas.microsoft.com/office/drawing/2014/main" id="{AAF160B8-8565-80C6-CEBE-3630B5E250EA}"/>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03D5432E-6E2D-7747-839F-059478F3D1A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F0D51B9F-1A01-B088-D792-E893F3909EFB}"/>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3F0D7E98-D100-A218-33D5-D6D9925C769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B249CB94-800D-C0B4-B6D5-B9C10893B1B6}"/>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567B4A8-1156-1939-200D-4379457BD84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6BB5E484-4295-89F6-9C58-4A62874F7001}"/>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2C9C250B-20E5-37A2-CA1A-622C03B2097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EFC2AACF-9CD0-951F-0997-D3FD741BDD45}"/>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97025501-9AA5-B76F-EAFF-0DB8A590A065}"/>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250F3A48-691B-AE0E-2728-31D9DC4922B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28DA2E7B-0A15-E899-1CF2-0F6DCCE67800}"/>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773D39A-37E5-F04E-C0DA-F67EC39F0DE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E227D0F-FD88-5F07-8464-58D8338C771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0" name="Graphic 8">
                <a:extLst>
                  <a:ext uri="{FF2B5EF4-FFF2-40B4-BE49-F238E27FC236}">
                    <a16:creationId xmlns:a16="http://schemas.microsoft.com/office/drawing/2014/main" id="{0CF6885B-8009-F1C0-EFFC-9804ECB1E154}"/>
                  </a:ext>
                </a:extLst>
              </p:cNvPr>
              <p:cNvGrpSpPr/>
              <p:nvPr/>
            </p:nvGrpSpPr>
            <p:grpSpPr>
              <a:xfrm>
                <a:off x="4654410" y="2026462"/>
                <a:ext cx="1538287" cy="492544"/>
                <a:chOff x="4654410" y="2026462"/>
                <a:chExt cx="1538287" cy="492544"/>
              </a:xfrm>
              <a:solidFill>
                <a:srgbClr val="000000"/>
              </a:solidFill>
            </p:grpSpPr>
            <p:sp>
              <p:nvSpPr>
                <p:cNvPr id="61" name="Freeform 60">
                  <a:extLst>
                    <a:ext uri="{FF2B5EF4-FFF2-40B4-BE49-F238E27FC236}">
                      <a16:creationId xmlns:a16="http://schemas.microsoft.com/office/drawing/2014/main" id="{7B3527D0-CDEE-0E59-FDDB-8625D5DC23F6}"/>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8C574964-A709-DAE3-76F8-F572B69581D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82E7991-37D9-2BE1-5F2B-3609EF8915BC}"/>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1C312604-613E-8DE0-1DB3-2EBB28DB1BC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82E7F8A0-3420-3F2B-61CA-CAC3C3E0D31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E87CFB1B-C10C-2EF9-C4FB-8109254ED37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D2926731-7DCA-1B01-FD52-E9BC96B247D9}"/>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18EAA730-0C67-028D-2B73-3A3942A6BB1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DA4038BC-3654-4EDF-3723-23D32B0F3E8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CFACB013-1DA7-6859-AE35-08793FB4424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852DC276-E9BC-741C-D671-5EA3C64533B6}"/>
                </a:ext>
              </a:extLst>
            </p:cNvPr>
            <p:cNvGrpSpPr/>
            <p:nvPr/>
          </p:nvGrpSpPr>
          <p:grpSpPr>
            <a:xfrm>
              <a:off x="7018515" y="2137905"/>
              <a:ext cx="1947862" cy="701039"/>
              <a:chOff x="7018515" y="2137905"/>
              <a:chExt cx="1947862" cy="701039"/>
            </a:xfrm>
          </p:grpSpPr>
          <p:grpSp>
            <p:nvGrpSpPr>
              <p:cNvPr id="14" name="Graphic 8">
                <a:extLst>
                  <a:ext uri="{FF2B5EF4-FFF2-40B4-BE49-F238E27FC236}">
                    <a16:creationId xmlns:a16="http://schemas.microsoft.com/office/drawing/2014/main" id="{609E32AA-7F70-713E-0096-73CAEA0EEE4D}"/>
                  </a:ext>
                </a:extLst>
              </p:cNvPr>
              <p:cNvGrpSpPr/>
              <p:nvPr/>
            </p:nvGrpSpPr>
            <p:grpSpPr>
              <a:xfrm>
                <a:off x="7799565" y="2298877"/>
                <a:ext cx="356234" cy="369570"/>
                <a:chOff x="7799565" y="2298877"/>
                <a:chExt cx="356234" cy="369570"/>
              </a:xfrm>
              <a:solidFill>
                <a:srgbClr val="231F20"/>
              </a:solidFill>
            </p:grpSpPr>
            <p:sp>
              <p:nvSpPr>
                <p:cNvPr id="53" name="Freeform 52">
                  <a:extLst>
                    <a:ext uri="{FF2B5EF4-FFF2-40B4-BE49-F238E27FC236}">
                      <a16:creationId xmlns:a16="http://schemas.microsoft.com/office/drawing/2014/main" id="{4275C113-9117-9A92-A0AD-E93E8C5A64BB}"/>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FC1B79FC-3267-376F-1790-78EDBCAB1A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24A10EB0-82FF-03A6-65EE-999BC22743C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E2D6C1E1-AC5B-A7BF-C327-CD6C9E05C918}"/>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76CDE784-6314-A6A0-42F9-2FB5C86B066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21988669-795B-E97A-BF35-50CFA2B7F7E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5" name="Freeform 14">
                <a:extLst>
                  <a:ext uri="{FF2B5EF4-FFF2-40B4-BE49-F238E27FC236}">
                    <a16:creationId xmlns:a16="http://schemas.microsoft.com/office/drawing/2014/main" id="{5D33D098-6028-6269-1CDB-F8D39D330C53}"/>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6" name="Freeform 15">
                <a:extLst>
                  <a:ext uri="{FF2B5EF4-FFF2-40B4-BE49-F238E27FC236}">
                    <a16:creationId xmlns:a16="http://schemas.microsoft.com/office/drawing/2014/main" id="{C5EF2E5D-61DA-38B7-4137-36B83A5D0131}"/>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C675D8FA-9E16-4C64-0F2C-499ADEFBB37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2933107D-4BBC-718E-E83A-5497B56331C3}"/>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1502999A-BB15-3C64-BC64-59FAB10BDF7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F82CDB6E-D13B-73C4-D5EF-891F99B5AD1B}"/>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92138800-CC16-C334-7640-F039B4ED249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DC856C4-CAE5-5D5F-96CB-A1C3BDAC8008}"/>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19B3AE61-8E03-A14B-03D2-363F54DB5E4A}"/>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E8247175-8295-9D27-3352-9246F468DE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2F9DF04B-BBC4-6E31-A27B-0563FEA34D4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353D748B-9D7D-D09B-94BF-32A7745BA51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2C3927C6-912B-A0E7-26CC-F16C49573772}"/>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759C1D27-F3C6-A267-1578-3DDFC1E5A08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EB1B9437-FA27-D69E-0EE4-EB072570651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59ABCE40-B60F-F9E1-2A96-23B024AADD0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D4FEC22-F3C6-0D4C-5A17-7616981E687B}"/>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2CF3AC2-2F7E-EDFC-3263-DC17E5E49CD9}"/>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58FE8F3E-A0C5-79DE-FDDA-49D922ADFCB7}"/>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936E918-B4D2-7508-40D9-33076DA11D4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10E5D38-47B1-5A52-909C-612B2E52584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E7BC28B7-1DE5-658C-D3D3-17A70086F93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9273E7A2-4E16-07F6-F52E-8EFF96FB655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2FA626CD-6FBA-E17E-CBC5-D59B68BB4E9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BB810B38-55DF-0D60-85A2-F72214DA709E}"/>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359C91DA-7D0E-AFF4-0782-3227EEFF713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D8C536D3-92D0-FE23-447D-66D4AB0518D1}"/>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9EF67B48-977C-229B-5A95-6739AEF2D2F9}"/>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D35D3ADA-13F6-C8DC-7240-CF6F963D086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99279914-739D-6313-E1DA-0D6EF05D2D7E}"/>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220A3200-8873-9979-DE63-4263416762F5}"/>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DF84F62F-DF0A-7271-6D89-C8BEDD44A388}"/>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61769591-FF0D-C764-50F4-CF4387C12EC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98DA75E5-2E43-AA45-909C-3FF3ACAD9C9E}"/>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76884069-9C3B-FD18-D7CA-A6B927AFCDFE}"/>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90D90C8-DD86-DB63-FF7A-6D61986EC210}"/>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2F569FC6-B86B-8247-3C41-6E24D43F8E3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D3E02A77-C21B-8ED3-DE51-B2BA67811034}"/>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3655399957"/>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599F2FCA-3A1B-2C34-BAB8-06E7404831F2}"/>
              </a:ext>
            </a:extLst>
          </p:cNvPr>
          <p:cNvSpPr/>
          <p:nvPr userDrawn="1"/>
        </p:nvSpPr>
        <p:spPr>
          <a:xfrm rot="10800000">
            <a:off x="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86" name="Graphic 85">
            <a:extLst>
              <a:ext uri="{FF2B5EF4-FFF2-40B4-BE49-F238E27FC236}">
                <a16:creationId xmlns:a16="http://schemas.microsoft.com/office/drawing/2014/main" id="{510589AC-CD60-99ED-06D2-B141A550F715}"/>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2065273468"/>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3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11533B19-4824-CDD3-1366-8CAFF340EC25}"/>
              </a:ext>
            </a:extLst>
          </p:cNvPr>
          <p:cNvSpPr/>
          <p:nvPr userDrawn="1"/>
        </p:nvSpPr>
        <p:spPr>
          <a:xfrm>
            <a:off x="1"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pic>
        <p:nvPicPr>
          <p:cNvPr id="9" name="Graphic 8">
            <a:extLst>
              <a:ext uri="{FF2B5EF4-FFF2-40B4-BE49-F238E27FC236}">
                <a16:creationId xmlns:a16="http://schemas.microsoft.com/office/drawing/2014/main" id="{AB5E9DA8-0990-6E1F-1B10-7FD33BF736DE}"/>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772877020"/>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4_Gradient 1:2">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9CA0B5F4-9BE5-9DF3-3D1E-88F3EBDD4AC2}"/>
              </a:ext>
            </a:extLst>
          </p:cNvPr>
          <p:cNvSpPr/>
          <p:nvPr userDrawn="1"/>
        </p:nvSpPr>
        <p:spPr>
          <a:xfrm>
            <a:off x="0"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3072869" cy="251885"/>
          </a:xfrm>
        </p:spPr>
        <p:txBody>
          <a:bodyPr/>
          <a:lstStyle>
            <a:lvl1pPr>
              <a:defRPr>
                <a:solidFill>
                  <a:schemeClr val="bg1"/>
                </a:solidFill>
              </a:defRPr>
            </a:lvl1pPr>
          </a:lstStyle>
          <a:p>
            <a:r>
              <a:rPr lang="en-US"/>
              <a:t>Header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3072869" cy="336973"/>
          </a:xfrm>
          <a:prstGeom prst="rect">
            <a:avLst/>
          </a:prstGeom>
        </p:spPr>
        <p:txBody>
          <a:bodyPr lIns="0" tIns="0" rIns="0" bIns="0">
            <a:noAutofit/>
          </a:bodyPr>
          <a:lstStyle>
            <a:lvl1pPr marL="0" indent="0">
              <a:lnSpc>
                <a:spcPct val="90000"/>
              </a:lnSpc>
              <a:buNone/>
              <a:defRPr sz="2000">
                <a:solidFill>
                  <a:schemeClr val="bg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3072869"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4888090" y="1808163"/>
            <a:ext cx="6833018"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5" name="Title 1">
            <a:extLst>
              <a:ext uri="{FF2B5EF4-FFF2-40B4-BE49-F238E27FC236}">
                <a16:creationId xmlns:a16="http://schemas.microsoft.com/office/drawing/2014/main" id="{8265A540-70CC-ED3C-4AF7-1BD99BDE2B7C}"/>
              </a:ext>
            </a:extLst>
          </p:cNvPr>
          <p:cNvSpPr txBox="1">
            <a:spLocks/>
          </p:cNvSpPr>
          <p:nvPr userDrawn="1"/>
        </p:nvSpPr>
        <p:spPr>
          <a:xfrm>
            <a:off x="4873561" y="363184"/>
            <a:ext cx="6833018" cy="251885"/>
          </a:xfrm>
          <a:prstGeom prst="rect">
            <a:avLst/>
          </a:prstGeom>
        </p:spPr>
        <p:txBody>
          <a:bodyPr vert="horz" lIns="0" tIns="0" rIns="0" bIns="0" rtlCol="0" anchor="t" anchorCtr="0">
            <a:noAutofit/>
          </a:bodyPr>
          <a:lstStyle>
            <a:lvl1pPr algn="l" defTabSz="914400" rtl="0" eaLnBrk="1" latinLnBrk="0" hangingPunct="1">
              <a:lnSpc>
                <a:spcPct val="90000"/>
              </a:lnSpc>
              <a:spcBef>
                <a:spcPct val="0"/>
              </a:spcBef>
              <a:buNone/>
              <a:defRPr sz="2400" kern="1200">
                <a:solidFill>
                  <a:schemeClr val="accent2"/>
                </a:solidFill>
                <a:latin typeface="+mj-lt"/>
                <a:ea typeface="+mj-ea"/>
                <a:cs typeface="+mj-cs"/>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CE2BE81-D9EC-F6B3-3B70-F5DDEA7B099D}"/>
              </a:ext>
            </a:extLst>
          </p:cNvPr>
          <p:cNvSpPr>
            <a:spLocks noGrp="1"/>
          </p:cNvSpPr>
          <p:nvPr>
            <p:ph type="body" sz="quarter" idx="19" hasCustomPrompt="1"/>
          </p:nvPr>
        </p:nvSpPr>
        <p:spPr>
          <a:xfrm>
            <a:off x="4873561" y="746408"/>
            <a:ext cx="6833018"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grpSp>
        <p:nvGrpSpPr>
          <p:cNvPr id="12" name="Group 11">
            <a:extLst>
              <a:ext uri="{FF2B5EF4-FFF2-40B4-BE49-F238E27FC236}">
                <a16:creationId xmlns:a16="http://schemas.microsoft.com/office/drawing/2014/main" id="{D1632ACB-0E7D-8085-D23D-700A8E53FE09}"/>
              </a:ext>
            </a:extLst>
          </p:cNvPr>
          <p:cNvGrpSpPr/>
          <p:nvPr userDrawn="1"/>
        </p:nvGrpSpPr>
        <p:grpSpPr>
          <a:xfrm>
            <a:off x="556725" y="6146954"/>
            <a:ext cx="2771040" cy="522134"/>
            <a:chOff x="4654410" y="2026462"/>
            <a:chExt cx="4311967" cy="812482"/>
          </a:xfrm>
        </p:grpSpPr>
        <p:grpSp>
          <p:nvGrpSpPr>
            <p:cNvPr id="13" name="Graphic 8">
              <a:extLst>
                <a:ext uri="{FF2B5EF4-FFF2-40B4-BE49-F238E27FC236}">
                  <a16:creationId xmlns:a16="http://schemas.microsoft.com/office/drawing/2014/main" id="{8483230F-EA5D-079F-4322-345A3BA28113}"/>
                </a:ext>
              </a:extLst>
            </p:cNvPr>
            <p:cNvGrpSpPr/>
            <p:nvPr/>
          </p:nvGrpSpPr>
          <p:grpSpPr>
            <a:xfrm>
              <a:off x="4654410" y="2026462"/>
              <a:ext cx="1538287" cy="797242"/>
              <a:chOff x="4654410" y="2026462"/>
              <a:chExt cx="1538287" cy="797242"/>
            </a:xfrm>
            <a:solidFill>
              <a:srgbClr val="000000"/>
            </a:solidFill>
          </p:grpSpPr>
          <p:grpSp>
            <p:nvGrpSpPr>
              <p:cNvPr id="60" name="Graphic 8">
                <a:extLst>
                  <a:ext uri="{FF2B5EF4-FFF2-40B4-BE49-F238E27FC236}">
                    <a16:creationId xmlns:a16="http://schemas.microsoft.com/office/drawing/2014/main" id="{5700EE60-0ED2-61F4-A522-609203329FDD}"/>
                  </a:ext>
                </a:extLst>
              </p:cNvPr>
              <p:cNvGrpSpPr/>
              <p:nvPr/>
            </p:nvGrpSpPr>
            <p:grpSpPr>
              <a:xfrm>
                <a:off x="4662982" y="2665589"/>
                <a:ext cx="1447799" cy="158115"/>
                <a:chOff x="4662982" y="2665589"/>
                <a:chExt cx="1447799" cy="158115"/>
              </a:xfrm>
              <a:solidFill>
                <a:srgbClr val="000000"/>
              </a:solidFill>
            </p:grpSpPr>
            <p:sp>
              <p:nvSpPr>
                <p:cNvPr id="72" name="Freeform 71">
                  <a:extLst>
                    <a:ext uri="{FF2B5EF4-FFF2-40B4-BE49-F238E27FC236}">
                      <a16:creationId xmlns:a16="http://schemas.microsoft.com/office/drawing/2014/main" id="{D57DBA67-B01F-4FE6-6589-0F5E967FE32D}"/>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73" name="Freeform 72">
                  <a:extLst>
                    <a:ext uri="{FF2B5EF4-FFF2-40B4-BE49-F238E27FC236}">
                      <a16:creationId xmlns:a16="http://schemas.microsoft.com/office/drawing/2014/main" id="{C029541A-DD6F-541C-EDCF-C252A69B116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B075FE2D-BE69-5753-4D82-DF284316262D}"/>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80556668-BF74-3250-63F9-D5B633CBF24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8824903C-8923-AA9A-ECBD-A68548F0209A}"/>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CA63A861-0580-2EE3-3AA5-9E25C55B743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BA81527D-6FDF-99B3-2E85-6826A48F7E20}"/>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F527543C-C243-6A80-74B5-8299ECA0AAA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3A445D9B-0987-74B4-C4C6-79522C78F76B}"/>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5FB9B2EB-2DD2-6715-CBE1-FB52DD3E37F0}"/>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05FBA377-01B5-5445-43FB-B96E565BED7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83" name="Freeform 82">
                  <a:extLst>
                    <a:ext uri="{FF2B5EF4-FFF2-40B4-BE49-F238E27FC236}">
                      <a16:creationId xmlns:a16="http://schemas.microsoft.com/office/drawing/2014/main" id="{C8C200D4-55BF-318C-AB74-B0F38786956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02054F6F-1BAB-FCFD-E293-E3240D821165}"/>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E59D03BB-17AE-639C-DFA2-D09417B73A30}"/>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02E25DA3-736A-2FE0-7533-818F23CAF6C4}"/>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61" name="Graphic 8">
                <a:extLst>
                  <a:ext uri="{FF2B5EF4-FFF2-40B4-BE49-F238E27FC236}">
                    <a16:creationId xmlns:a16="http://schemas.microsoft.com/office/drawing/2014/main" id="{BCCE0E1D-BB9B-E381-E446-DEE915D6AE2B}"/>
                  </a:ext>
                </a:extLst>
              </p:cNvPr>
              <p:cNvGrpSpPr/>
              <p:nvPr/>
            </p:nvGrpSpPr>
            <p:grpSpPr>
              <a:xfrm>
                <a:off x="4654410" y="2026462"/>
                <a:ext cx="1538287" cy="492544"/>
                <a:chOff x="4654410" y="2026462"/>
                <a:chExt cx="1538287" cy="492544"/>
              </a:xfrm>
              <a:solidFill>
                <a:srgbClr val="000000"/>
              </a:solidFill>
            </p:grpSpPr>
            <p:sp>
              <p:nvSpPr>
                <p:cNvPr id="62" name="Freeform 61">
                  <a:extLst>
                    <a:ext uri="{FF2B5EF4-FFF2-40B4-BE49-F238E27FC236}">
                      <a16:creationId xmlns:a16="http://schemas.microsoft.com/office/drawing/2014/main" id="{EC7EA717-99C0-A53B-A433-A2F97FFB2D64}"/>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79E9FFC3-3114-C029-8BC5-1AFB8A9D7644}"/>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C8CD2FD1-C6B0-CC8E-0E66-A1CC38244A8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65" name="Freeform 64">
                  <a:extLst>
                    <a:ext uri="{FF2B5EF4-FFF2-40B4-BE49-F238E27FC236}">
                      <a16:creationId xmlns:a16="http://schemas.microsoft.com/office/drawing/2014/main" id="{42ABEAA3-D590-475F-03C1-9EA34D82BDC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2A908B23-FD65-4025-34B8-C28949E620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FFF3BD6E-12F8-D44E-E31C-965D4DDDC201}"/>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8FD7BCC5-5C0F-CB36-8F79-43E5658AE04C}"/>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776B270-27B3-F7E4-6072-D96F51A6B4B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BC5B9AE2-7BB1-6D13-5013-521EEEE773C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1" name="Freeform 70">
                  <a:extLst>
                    <a:ext uri="{FF2B5EF4-FFF2-40B4-BE49-F238E27FC236}">
                      <a16:creationId xmlns:a16="http://schemas.microsoft.com/office/drawing/2014/main" id="{FA87C252-C3E3-8207-5975-B9AB6038314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4" name="Graphic 8">
              <a:extLst>
                <a:ext uri="{FF2B5EF4-FFF2-40B4-BE49-F238E27FC236}">
                  <a16:creationId xmlns:a16="http://schemas.microsoft.com/office/drawing/2014/main" id="{F9A68B90-6F08-486B-1478-147BB3C1D276}"/>
                </a:ext>
              </a:extLst>
            </p:cNvPr>
            <p:cNvGrpSpPr/>
            <p:nvPr/>
          </p:nvGrpSpPr>
          <p:grpSpPr>
            <a:xfrm>
              <a:off x="7018515" y="2137905"/>
              <a:ext cx="1947862" cy="701039"/>
              <a:chOff x="7018515" y="2137905"/>
              <a:chExt cx="1947862" cy="701039"/>
            </a:xfrm>
          </p:grpSpPr>
          <p:grpSp>
            <p:nvGrpSpPr>
              <p:cNvPr id="15" name="Graphic 8">
                <a:extLst>
                  <a:ext uri="{FF2B5EF4-FFF2-40B4-BE49-F238E27FC236}">
                    <a16:creationId xmlns:a16="http://schemas.microsoft.com/office/drawing/2014/main" id="{D2F19A95-AFC1-8AF1-2446-84872161779D}"/>
                  </a:ext>
                </a:extLst>
              </p:cNvPr>
              <p:cNvGrpSpPr/>
              <p:nvPr/>
            </p:nvGrpSpPr>
            <p:grpSpPr>
              <a:xfrm>
                <a:off x="7799565" y="2298877"/>
                <a:ext cx="356234" cy="369570"/>
                <a:chOff x="7799565" y="2298877"/>
                <a:chExt cx="356234" cy="369570"/>
              </a:xfrm>
              <a:solidFill>
                <a:srgbClr val="231F20"/>
              </a:solidFill>
            </p:grpSpPr>
            <p:sp>
              <p:nvSpPr>
                <p:cNvPr id="54" name="Freeform 53">
                  <a:extLst>
                    <a:ext uri="{FF2B5EF4-FFF2-40B4-BE49-F238E27FC236}">
                      <a16:creationId xmlns:a16="http://schemas.microsoft.com/office/drawing/2014/main" id="{A8502D82-7228-4014-428A-37939895E87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D43B590A-C4E3-099D-E011-A9A9BF7E3B4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659B6D68-1860-BFA6-4965-38B992EB56F5}"/>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39EA92BD-6059-867F-16E6-45587C68E6A9}"/>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D249B8AB-E435-C1C5-835A-7E28C77ACFA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159F1D35-99B2-5254-C56E-8C7E62B7216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16" name="Freeform 15">
                <a:extLst>
                  <a:ext uri="{FF2B5EF4-FFF2-40B4-BE49-F238E27FC236}">
                    <a16:creationId xmlns:a16="http://schemas.microsoft.com/office/drawing/2014/main" id="{56FCD870-04DD-0ABA-C8E2-805B768B5406}"/>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17" name="Freeform 16">
                <a:extLst>
                  <a:ext uri="{FF2B5EF4-FFF2-40B4-BE49-F238E27FC236}">
                    <a16:creationId xmlns:a16="http://schemas.microsoft.com/office/drawing/2014/main" id="{051F7978-B1D9-6AF8-C399-C1E27D40732C}"/>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18" name="Freeform 17">
                <a:extLst>
                  <a:ext uri="{FF2B5EF4-FFF2-40B4-BE49-F238E27FC236}">
                    <a16:creationId xmlns:a16="http://schemas.microsoft.com/office/drawing/2014/main" id="{74234009-BE8B-082E-87D5-A88C1E29CB61}"/>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19" name="Freeform 18">
                <a:extLst>
                  <a:ext uri="{FF2B5EF4-FFF2-40B4-BE49-F238E27FC236}">
                    <a16:creationId xmlns:a16="http://schemas.microsoft.com/office/drawing/2014/main" id="{7E20DE09-48A2-1E27-DBB9-202D96C7B46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20" name="Freeform 19">
                <a:extLst>
                  <a:ext uri="{FF2B5EF4-FFF2-40B4-BE49-F238E27FC236}">
                    <a16:creationId xmlns:a16="http://schemas.microsoft.com/office/drawing/2014/main" id="{65262AD8-D166-B4C6-E782-44889BBDCE11}"/>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21" name="Freeform 20">
                <a:extLst>
                  <a:ext uri="{FF2B5EF4-FFF2-40B4-BE49-F238E27FC236}">
                    <a16:creationId xmlns:a16="http://schemas.microsoft.com/office/drawing/2014/main" id="{B29BE0D2-689B-AA2E-401C-0C2D0F95B7D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2" name="Freeform 21">
                <a:extLst>
                  <a:ext uri="{FF2B5EF4-FFF2-40B4-BE49-F238E27FC236}">
                    <a16:creationId xmlns:a16="http://schemas.microsoft.com/office/drawing/2014/main" id="{225EF6CF-8141-1975-880B-E210F1FA6477}"/>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23" name="Freeform 22">
                <a:extLst>
                  <a:ext uri="{FF2B5EF4-FFF2-40B4-BE49-F238E27FC236}">
                    <a16:creationId xmlns:a16="http://schemas.microsoft.com/office/drawing/2014/main" id="{950610D3-27BE-7A97-E10A-E83A05FF21BD}"/>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24" name="Freeform 23">
                <a:extLst>
                  <a:ext uri="{FF2B5EF4-FFF2-40B4-BE49-F238E27FC236}">
                    <a16:creationId xmlns:a16="http://schemas.microsoft.com/office/drawing/2014/main" id="{50579E99-9F51-D470-F172-A114FE65D937}"/>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25" name="Freeform 24">
                <a:extLst>
                  <a:ext uri="{FF2B5EF4-FFF2-40B4-BE49-F238E27FC236}">
                    <a16:creationId xmlns:a16="http://schemas.microsoft.com/office/drawing/2014/main" id="{6BD2A158-A44D-4904-713F-A5E3B32BA762}"/>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26" name="Freeform 25">
                <a:extLst>
                  <a:ext uri="{FF2B5EF4-FFF2-40B4-BE49-F238E27FC236}">
                    <a16:creationId xmlns:a16="http://schemas.microsoft.com/office/drawing/2014/main" id="{29D0F72C-51C3-0CA9-28DA-0D3965FADCD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7" name="Freeform 26">
                <a:extLst>
                  <a:ext uri="{FF2B5EF4-FFF2-40B4-BE49-F238E27FC236}">
                    <a16:creationId xmlns:a16="http://schemas.microsoft.com/office/drawing/2014/main" id="{67217E1F-B8D3-9191-63AB-7747C2B8FAC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32CFD832-A2EF-521F-0E40-A5075094C459}"/>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C31EC153-6CA1-36CD-8AA8-D913F86F03C2}"/>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04AD7ED1-E873-1047-A90C-6F584F52A3D0}"/>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EEAE4EA5-C17B-A4B8-F934-43BFF92DB46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1C9FEFA6-0A1E-7C63-19CF-4E4831BD72A7}"/>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A73F2F9E-50B1-9EA2-E83F-938F9B00301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F4E228BD-B127-A428-D88A-7C3215F0C79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12E8F284-FD59-1B94-306F-E550B03C9CF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A3F19AA9-B8EC-EC0F-7630-392256E8A896}"/>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61A2961-058E-8DC0-AACD-AF2C04BE1E36}"/>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BD6B268B-A33E-4F87-7C9D-32E4D3D84344}"/>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5A66EDF2-BD7A-2AC8-2CE0-720FFE3BB58A}"/>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98E319DA-4FDB-E861-B4CF-873A43C710BF}"/>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45F9E44C-2FD9-E678-EF67-EA6D8293B720}"/>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281DA402-D0A5-387C-E89E-41F0E66D8A9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BC83F5F4-5DBB-DE15-3D61-202C9885F41C}"/>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7713970B-3C63-7E76-63F6-5F6033E0EC41}"/>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6499719-0F14-3461-E862-01769150DCCD}"/>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C0EF50E3-FACD-D91A-12DF-A669F43BF92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BB51E60A-CC6D-976F-C475-70040DFE8BE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5E58587B-8CE7-35BE-A84A-89696FCF6A38}"/>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2500D906-09DA-10CD-6B8D-09C793067857}"/>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8FEFF95-EA83-847E-FA6F-0B7870B7F09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8759518F-686D-7035-77EB-45DB860DE1D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F0534044-1A5A-EAFD-808C-D1AA317CD0F1}"/>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1ACEA274-D002-7CDA-92B5-63BB5EB0AC17}"/>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90841879"/>
      </p:ext>
    </p:extLst>
  </p:cSld>
  <p:clrMapOvr>
    <a:masterClrMapping/>
  </p:clrMapOvr>
  <p:extLst>
    <p:ext uri="{DCECCB84-F9BA-43D5-87BE-67443E8EF086}">
      <p15:sldGuideLst xmlns:p15="http://schemas.microsoft.com/office/powerpoint/2012/main">
        <p15:guide id="1" pos="3840">
          <p15:clr>
            <a:srgbClr val="FBAE40"/>
          </p15:clr>
        </p15:guide>
        <p15:guide id="2" pos="4200">
          <p15:clr>
            <a:srgbClr val="FBAE40"/>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1_Gradient 1: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CD9B949-8DBF-ABE1-CE33-E57E21063668}"/>
              </a:ext>
            </a:extLst>
          </p:cNvPr>
          <p:cNvSpPr/>
          <p:nvPr userDrawn="1"/>
        </p:nvSpPr>
        <p:spPr>
          <a:xfrm>
            <a:off x="6096000" y="0"/>
            <a:ext cx="6096000"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684686130"/>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_Gradient 1: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2DF1526-FA8A-F101-800A-1B3FE5448BCF}"/>
              </a:ext>
            </a:extLst>
          </p:cNvPr>
          <p:cNvSpPr/>
          <p:nvPr userDrawn="1"/>
        </p:nvSpPr>
        <p:spPr>
          <a:xfrm rot="10800000">
            <a:off x="6096000" y="0"/>
            <a:ext cx="60960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08838985"/>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CEEC960F-3C3C-48DF-6CCF-11E0404CFE45}"/>
              </a:ext>
            </a:extLst>
          </p:cNvPr>
          <p:cNvSpPr/>
          <p:nvPr userDrawn="1"/>
        </p:nvSpPr>
        <p:spPr>
          <a:xfrm>
            <a:off x="6096000" y="0"/>
            <a:ext cx="6096000"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31033169"/>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4_Gradient 1: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BCF953E-5EF5-23E4-F6AE-0C7E90ECBAA9}"/>
              </a:ext>
            </a:extLst>
          </p:cNvPr>
          <p:cNvSpPr/>
          <p:nvPr userDrawn="1"/>
        </p:nvSpPr>
        <p:spPr>
          <a:xfrm>
            <a:off x="6096000" y="0"/>
            <a:ext cx="6096000"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5" y="368828"/>
            <a:ext cx="519969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5" y="752052"/>
            <a:ext cx="519969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519969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6689616" y="1808163"/>
            <a:ext cx="5199696"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96776296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Pattern - Agenda">
    <p:spTree>
      <p:nvGrpSpPr>
        <p:cNvPr id="1" name=""/>
        <p:cNvGrpSpPr/>
        <p:nvPr/>
      </p:nvGrpSpPr>
      <p:grpSpPr>
        <a:xfrm>
          <a:off x="0" y="0"/>
          <a:ext cx="0" cy="0"/>
          <a:chOff x="0" y="0"/>
          <a:chExt cx="0" cy="0"/>
        </a:xfrm>
      </p:grpSpPr>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12" name="Text Placeholder 9">
            <a:extLst>
              <a:ext uri="{FF2B5EF4-FFF2-40B4-BE49-F238E27FC236}">
                <a16:creationId xmlns:a16="http://schemas.microsoft.com/office/drawing/2014/main" id="{3EF12EEA-B717-A2D4-DD8A-8AD5480E07F4}"/>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4" name="Text Placeholder 12">
            <a:extLst>
              <a:ext uri="{FF2B5EF4-FFF2-40B4-BE49-F238E27FC236}">
                <a16:creationId xmlns:a16="http://schemas.microsoft.com/office/drawing/2014/main" id="{269DCDE0-20E2-91A9-6591-26711B40C6C3}"/>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7" name="Rectangle 6">
            <a:extLst>
              <a:ext uri="{FF2B5EF4-FFF2-40B4-BE49-F238E27FC236}">
                <a16:creationId xmlns:a16="http://schemas.microsoft.com/office/drawing/2014/main" id="{4CD1B346-5EB3-2C1B-85D3-74C6134838F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5" name="Text Placeholder 9">
            <a:extLst>
              <a:ext uri="{FF2B5EF4-FFF2-40B4-BE49-F238E27FC236}">
                <a16:creationId xmlns:a16="http://schemas.microsoft.com/office/drawing/2014/main" id="{D98FA47A-F5F1-F3F2-DAE0-2B0720FAF2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6" name="Text Placeholder 12">
            <a:extLst>
              <a:ext uri="{FF2B5EF4-FFF2-40B4-BE49-F238E27FC236}">
                <a16:creationId xmlns:a16="http://schemas.microsoft.com/office/drawing/2014/main" id="{109331F8-60EC-53FE-1485-4F98B855165B}"/>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8A5BE2C-5746-DA2F-2A54-E582807C03CE}"/>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8" name="Text Placeholder 12">
            <a:extLst>
              <a:ext uri="{FF2B5EF4-FFF2-40B4-BE49-F238E27FC236}">
                <a16:creationId xmlns:a16="http://schemas.microsoft.com/office/drawing/2014/main" id="{26C3EE11-6012-B350-B080-3F845D09F863}"/>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80C727C3-EBAD-6631-9535-34C3D7F5368F}"/>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20" name="Text Placeholder 12">
            <a:extLst>
              <a:ext uri="{FF2B5EF4-FFF2-40B4-BE49-F238E27FC236}">
                <a16:creationId xmlns:a16="http://schemas.microsoft.com/office/drawing/2014/main" id="{85099225-A0E5-59B3-3D5E-A192E46A411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33B65456-E09E-517B-4422-8EC9719E6041}"/>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2" name="Text Placeholder 12">
            <a:extLst>
              <a:ext uri="{FF2B5EF4-FFF2-40B4-BE49-F238E27FC236}">
                <a16:creationId xmlns:a16="http://schemas.microsoft.com/office/drawing/2014/main" id="{BD5F8EFF-2E7B-2CB9-29B1-7559E30DA2BB}"/>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2E54EB12-6817-6039-F4B6-FBCFD17C52A3}"/>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4" name="Text Placeholder 12">
            <a:extLst>
              <a:ext uri="{FF2B5EF4-FFF2-40B4-BE49-F238E27FC236}">
                <a16:creationId xmlns:a16="http://schemas.microsoft.com/office/drawing/2014/main" id="{14B5A5B8-3553-B020-E57C-6E95FECF4E58}"/>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A0719F1-D354-CD5D-304E-EE0A6DBB54BF}"/>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6" name="Text Placeholder 12">
            <a:extLst>
              <a:ext uri="{FF2B5EF4-FFF2-40B4-BE49-F238E27FC236}">
                <a16:creationId xmlns:a16="http://schemas.microsoft.com/office/drawing/2014/main" id="{FF8D2CDC-7383-E032-6FDA-4C6EEA91C19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2D7637D-8189-7E56-A228-E4137C7D188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8" name="Text Placeholder 12">
            <a:extLst>
              <a:ext uri="{FF2B5EF4-FFF2-40B4-BE49-F238E27FC236}">
                <a16:creationId xmlns:a16="http://schemas.microsoft.com/office/drawing/2014/main" id="{CCAA28CC-DFD5-6F5D-11CB-7AB5AF5520CB}"/>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0CCE300E-96F1-5E85-1F2C-969E27E84DC5}"/>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30" name="Text Placeholder 12">
            <a:extLst>
              <a:ext uri="{FF2B5EF4-FFF2-40B4-BE49-F238E27FC236}">
                <a16:creationId xmlns:a16="http://schemas.microsoft.com/office/drawing/2014/main" id="{006BA578-EBC6-4D8D-4D5D-8865C72B730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EB47B132-45B7-F4D1-3F1E-8B5ADCF78F64}"/>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2" name="Text Placeholder 12">
            <a:extLst>
              <a:ext uri="{FF2B5EF4-FFF2-40B4-BE49-F238E27FC236}">
                <a16:creationId xmlns:a16="http://schemas.microsoft.com/office/drawing/2014/main" id="{30F4EA1B-47E0-A854-D380-6FEB5CA23E85}"/>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178D9CEE-53D8-0509-1380-FB0ED60C55F0}"/>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4" name="Text Placeholder 12">
            <a:extLst>
              <a:ext uri="{FF2B5EF4-FFF2-40B4-BE49-F238E27FC236}">
                <a16:creationId xmlns:a16="http://schemas.microsoft.com/office/drawing/2014/main" id="{5CC44E00-F25A-5B43-7AC4-CE90BD0130E2}"/>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5" name="Text Placeholder 9">
            <a:extLst>
              <a:ext uri="{FF2B5EF4-FFF2-40B4-BE49-F238E27FC236}">
                <a16:creationId xmlns:a16="http://schemas.microsoft.com/office/drawing/2014/main" id="{A55681AE-9963-540A-9EFB-7B44D5AE1944}"/>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6" name="Text Placeholder 12">
            <a:extLst>
              <a:ext uri="{FF2B5EF4-FFF2-40B4-BE49-F238E27FC236}">
                <a16:creationId xmlns:a16="http://schemas.microsoft.com/office/drawing/2014/main" id="{BB0249F4-8C05-A35A-F49D-E3591E7321F9}"/>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3" name="Graphic 2">
            <a:extLst>
              <a:ext uri="{FF2B5EF4-FFF2-40B4-BE49-F238E27FC236}">
                <a16:creationId xmlns:a16="http://schemas.microsoft.com/office/drawing/2014/main" id="{DF0488A7-0988-0BC9-2C6F-F7C440003B17}"/>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257090963"/>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1_Gradient 2:1">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3ABE5AF0-1A3F-49CC-AC82-90C765D7D208}"/>
              </a:ext>
            </a:extLst>
          </p:cNvPr>
          <p:cNvSpPr/>
          <p:nvPr userDrawn="1"/>
        </p:nvSpPr>
        <p:spPr>
          <a:xfrm>
            <a:off x="8040688" y="0"/>
            <a:ext cx="4151312" cy="6858000"/>
          </a:xfrm>
          <a:prstGeom prst="rect">
            <a:avLst/>
          </a:prstGeom>
          <a:gradFill>
            <a:gsLst>
              <a:gs pos="28000">
                <a:srgbClr val="93FF9E"/>
              </a:gs>
              <a:gs pos="8000">
                <a:srgbClr val="93FF9E"/>
              </a:gs>
              <a:gs pos="88000">
                <a:srgbClr val="F0FE4F"/>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3pPr>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234701599"/>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2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24697233-3C21-6461-0DCB-A71376D62791}"/>
              </a:ext>
            </a:extLst>
          </p:cNvPr>
          <p:cNvSpPr/>
          <p:nvPr userDrawn="1"/>
        </p:nvSpPr>
        <p:spPr>
          <a:xfrm rot="10800000">
            <a:off x="8026400" y="0"/>
            <a:ext cx="4165600" cy="6858000"/>
          </a:xfrm>
          <a:prstGeom prst="rect">
            <a:avLst/>
          </a:prstGeom>
          <a:gradFill>
            <a:gsLst>
              <a:gs pos="50000">
                <a:srgbClr val="7188E9"/>
              </a:gs>
              <a:gs pos="85000">
                <a:srgbClr val="319AF0"/>
              </a:gs>
              <a:gs pos="15000">
                <a:schemeClr val="accent2"/>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40722442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3_Gradient 2:1">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0AF82AFE-3DF4-478E-5350-A8740B747053}"/>
              </a:ext>
            </a:extLst>
          </p:cNvPr>
          <p:cNvSpPr/>
          <p:nvPr userDrawn="1"/>
        </p:nvSpPr>
        <p:spPr>
          <a:xfrm>
            <a:off x="8040688" y="0"/>
            <a:ext cx="4151312" cy="6858000"/>
          </a:xfrm>
          <a:prstGeom prst="rect">
            <a:avLst/>
          </a:prstGeom>
          <a:gradFill>
            <a:gsLst>
              <a:gs pos="38000">
                <a:srgbClr val="3595F0"/>
              </a:gs>
              <a:gs pos="7000">
                <a:srgbClr val="3595F0"/>
              </a:gs>
              <a:gs pos="83000">
                <a:srgbClr val="93FF9E"/>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794650028"/>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4_Gradient 2:1">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BF43C603-826B-1B1A-01CA-5A5D6E5AB273}"/>
              </a:ext>
            </a:extLst>
          </p:cNvPr>
          <p:cNvSpPr/>
          <p:nvPr userDrawn="1"/>
        </p:nvSpPr>
        <p:spPr>
          <a:xfrm>
            <a:off x="8040688" y="0"/>
            <a:ext cx="4151312" cy="6858000"/>
          </a:xfrm>
          <a:prstGeom prst="rect">
            <a:avLst/>
          </a:prstGeom>
          <a:gradFill>
            <a:gsLst>
              <a:gs pos="43000">
                <a:srgbClr val="ED5564"/>
              </a:gs>
              <a:gs pos="6000">
                <a:srgbClr val="ED5564"/>
              </a:gs>
              <a:gs pos="82000">
                <a:schemeClr val="accent2"/>
              </a:gs>
            </a:gsLst>
            <a:lin ang="4200000" scaled="0"/>
          </a:gradFill>
          <a:ln>
            <a:noFill/>
          </a:ln>
        </p:spPr>
        <p:txBody>
          <a:bodyPr wrap="square" rtlCol="0" anchor="ctr">
            <a:noAutofit/>
          </a:bodyPr>
          <a:lstStyle/>
          <a:p>
            <a:pPr algn="l"/>
            <a:endParaRPr lang="en-US">
              <a:solidFill>
                <a:schemeClr val="tx1"/>
              </a:solidFill>
            </a:endParaRP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66375"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66375"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3F44278E-E901-C1DE-92E4-ACA715734969}"/>
              </a:ext>
            </a:extLst>
          </p:cNvPr>
          <p:cNvSpPr>
            <a:spLocks noGrp="1"/>
          </p:cNvSpPr>
          <p:nvPr>
            <p:ph type="body" sz="quarter" idx="14"/>
          </p:nvPr>
        </p:nvSpPr>
        <p:spPr>
          <a:xfrm>
            <a:off x="550864" y="1808163"/>
            <a:ext cx="6947216" cy="4217733"/>
          </a:xfrm>
        </p:spPr>
        <p:txBody>
          <a:bodyPr/>
          <a:lstStyle>
            <a:lvl3pPr>
              <a:defRPr/>
            </a:lvl3pPr>
          </a:lstStyle>
          <a:p>
            <a:pPr lvl="0"/>
            <a:r>
              <a:rPr lang="en-US"/>
              <a:t>Click to edit Master text styles</a:t>
            </a:r>
          </a:p>
          <a:p>
            <a:pPr lvl="1"/>
            <a:r>
              <a:rPr lang="en-US"/>
              <a:t>Second level</a:t>
            </a:r>
          </a:p>
          <a:p>
            <a:pPr lvl="2"/>
            <a:r>
              <a:rPr lang="en-US"/>
              <a:t>Third level</a:t>
            </a:r>
          </a:p>
        </p:txBody>
      </p:sp>
      <p:sp>
        <p:nvSpPr>
          <p:cNvPr id="11" name="Text Placeholder 12">
            <a:extLst>
              <a:ext uri="{FF2B5EF4-FFF2-40B4-BE49-F238E27FC236}">
                <a16:creationId xmlns:a16="http://schemas.microsoft.com/office/drawing/2014/main" id="{A9CD24D4-DA21-58A6-D7F7-52F6BB2323FF}"/>
              </a:ext>
            </a:extLst>
          </p:cNvPr>
          <p:cNvSpPr>
            <a:spLocks noGrp="1"/>
          </p:cNvSpPr>
          <p:nvPr>
            <p:ph type="body" sz="quarter" idx="18"/>
          </p:nvPr>
        </p:nvSpPr>
        <p:spPr>
          <a:xfrm>
            <a:off x="8437136" y="1808163"/>
            <a:ext cx="3204000" cy="4217733"/>
          </a:xfrm>
        </p:spPr>
        <p:txBody>
          <a:bodyPr/>
          <a:lstStyle>
            <a:lvl1pPr>
              <a:defRPr>
                <a:solidFill>
                  <a:schemeClr val="bg1"/>
                </a:solidFill>
              </a:defRPr>
            </a:lvl1pPr>
            <a:lvl2pPr>
              <a:defRPr>
                <a:solidFill>
                  <a:schemeClr val="bg1"/>
                </a:solidFill>
              </a:defRPr>
            </a:lvl2pPr>
            <a:lvl3pPr>
              <a:defRPr>
                <a:solidFill>
                  <a:schemeClr val="bg1"/>
                </a:solidFill>
              </a:defRPr>
            </a:lvl3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66279956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2+4 Teams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6167437"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6167437"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6167437"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8981446"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8981446"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8981446"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Picture Placeholder 15">
            <a:extLst>
              <a:ext uri="{FF2B5EF4-FFF2-40B4-BE49-F238E27FC236}">
                <a16:creationId xmlns:a16="http://schemas.microsoft.com/office/drawing/2014/main" id="{DA05801B-112D-E8CC-61BD-A4834B349AA6}"/>
              </a:ext>
            </a:extLst>
          </p:cNvPr>
          <p:cNvSpPr>
            <a:spLocks noGrp="1"/>
          </p:cNvSpPr>
          <p:nvPr>
            <p:ph type="pic" sz="quarter" idx="46" hasCustomPrompt="1"/>
          </p:nvPr>
        </p:nvSpPr>
        <p:spPr>
          <a:xfrm>
            <a:off x="551231"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8" name="Text Placeholder 12">
            <a:extLst>
              <a:ext uri="{FF2B5EF4-FFF2-40B4-BE49-F238E27FC236}">
                <a16:creationId xmlns:a16="http://schemas.microsoft.com/office/drawing/2014/main" id="{5D98A119-8A13-B65C-1498-57CF1EC991C8}"/>
              </a:ext>
            </a:extLst>
          </p:cNvPr>
          <p:cNvSpPr>
            <a:spLocks noGrp="1"/>
          </p:cNvSpPr>
          <p:nvPr>
            <p:ph type="body" sz="quarter" idx="47"/>
          </p:nvPr>
        </p:nvSpPr>
        <p:spPr>
          <a:xfrm>
            <a:off x="550863"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026CE2A2-F93E-B1AA-3611-400C0319FE19}"/>
              </a:ext>
            </a:extLst>
          </p:cNvPr>
          <p:cNvSpPr>
            <a:spLocks noGrp="1"/>
          </p:cNvSpPr>
          <p:nvPr>
            <p:ph type="body" sz="quarter" idx="48" hasCustomPrompt="1"/>
          </p:nvPr>
        </p:nvSpPr>
        <p:spPr>
          <a:xfrm>
            <a:off x="550862"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7" name="Picture Placeholder 15">
            <a:extLst>
              <a:ext uri="{FF2B5EF4-FFF2-40B4-BE49-F238E27FC236}">
                <a16:creationId xmlns:a16="http://schemas.microsoft.com/office/drawing/2014/main" id="{C124DB5D-11D5-E18C-B3C8-AF86AD1E4C51}"/>
              </a:ext>
            </a:extLst>
          </p:cNvPr>
          <p:cNvSpPr>
            <a:spLocks noGrp="1"/>
          </p:cNvSpPr>
          <p:nvPr>
            <p:ph type="pic" sz="quarter" idx="49" hasCustomPrompt="1"/>
          </p:nvPr>
        </p:nvSpPr>
        <p:spPr>
          <a:xfrm>
            <a:off x="3359519" y="1639334"/>
            <a:ext cx="1404000" cy="1404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8" name="Text Placeholder 12">
            <a:extLst>
              <a:ext uri="{FF2B5EF4-FFF2-40B4-BE49-F238E27FC236}">
                <a16:creationId xmlns:a16="http://schemas.microsoft.com/office/drawing/2014/main" id="{BFE8DAEC-7AD2-5CC1-3FE9-5DCB967ECE53}"/>
              </a:ext>
            </a:extLst>
          </p:cNvPr>
          <p:cNvSpPr>
            <a:spLocks noGrp="1"/>
          </p:cNvSpPr>
          <p:nvPr>
            <p:ph type="body" sz="quarter" idx="50" hasCustomPrompt="1"/>
          </p:nvPr>
        </p:nvSpPr>
        <p:spPr>
          <a:xfrm>
            <a:off x="3359150" y="3215665"/>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6167437"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6167437"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6167437"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8981446"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8981446"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8981446"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6167437"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8981446"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7" name="Text Placeholder 12">
            <a:extLst>
              <a:ext uri="{FF2B5EF4-FFF2-40B4-BE49-F238E27FC236}">
                <a16:creationId xmlns:a16="http://schemas.microsoft.com/office/drawing/2014/main" id="{465DB172-EA52-68C6-51D1-D92A6077E7ED}"/>
              </a:ext>
            </a:extLst>
          </p:cNvPr>
          <p:cNvSpPr>
            <a:spLocks noGrp="1"/>
          </p:cNvSpPr>
          <p:nvPr>
            <p:ph type="body" sz="quarter" idx="61" hasCustomPrompt="1"/>
          </p:nvPr>
        </p:nvSpPr>
        <p:spPr>
          <a:xfrm>
            <a:off x="550862"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8" name="Text Placeholder 12">
            <a:extLst>
              <a:ext uri="{FF2B5EF4-FFF2-40B4-BE49-F238E27FC236}">
                <a16:creationId xmlns:a16="http://schemas.microsoft.com/office/drawing/2014/main" id="{FB360039-77C5-A5D7-4360-BC7847A82BB0}"/>
              </a:ext>
            </a:extLst>
          </p:cNvPr>
          <p:cNvSpPr>
            <a:spLocks noGrp="1"/>
          </p:cNvSpPr>
          <p:nvPr>
            <p:ph type="body" sz="quarter" idx="62" hasCustomPrompt="1"/>
          </p:nvPr>
        </p:nvSpPr>
        <p:spPr>
          <a:xfrm>
            <a:off x="3359150" y="3546636"/>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6167437"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8981446"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1" name="Text Placeholder 12">
            <a:extLst>
              <a:ext uri="{FF2B5EF4-FFF2-40B4-BE49-F238E27FC236}">
                <a16:creationId xmlns:a16="http://schemas.microsoft.com/office/drawing/2014/main" id="{70F98EAF-C679-0B0F-8CF9-2B6386737BCC}"/>
              </a:ext>
            </a:extLst>
          </p:cNvPr>
          <p:cNvSpPr>
            <a:spLocks noGrp="1"/>
          </p:cNvSpPr>
          <p:nvPr>
            <p:ph type="body" sz="quarter" idx="65"/>
          </p:nvPr>
        </p:nvSpPr>
        <p:spPr>
          <a:xfrm>
            <a:off x="3359150" y="3968750"/>
            <a:ext cx="2268000" cy="1436074"/>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864639429"/>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4x Profiles">
    <p:spTree>
      <p:nvGrpSpPr>
        <p:cNvPr id="1" name=""/>
        <p:cNvGrpSpPr/>
        <p:nvPr/>
      </p:nvGrpSpPr>
      <p:grpSpPr>
        <a:xfrm>
          <a:off x="0" y="0"/>
          <a:ext cx="0" cy="0"/>
          <a:chOff x="0" y="0"/>
          <a:chExt cx="0" cy="0"/>
        </a:xfrm>
      </p:grpSpPr>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itle 1">
            <a:extLst>
              <a:ext uri="{FF2B5EF4-FFF2-40B4-BE49-F238E27FC236}">
                <a16:creationId xmlns:a16="http://schemas.microsoft.com/office/drawing/2014/main" id="{8A7FC2C0-CC0A-6C80-94BA-87548331CA12}"/>
              </a:ext>
            </a:extLst>
          </p:cNvPr>
          <p:cNvSpPr>
            <a:spLocks noGrp="1"/>
          </p:cNvSpPr>
          <p:nvPr>
            <p:ph type="title" hasCustomPrompt="1"/>
          </p:nvPr>
        </p:nvSpPr>
        <p:spPr>
          <a:xfrm>
            <a:off x="550864" y="368828"/>
            <a:ext cx="10693823" cy="251885"/>
          </a:xfrm>
        </p:spPr>
        <p:txBody>
          <a:bodyPr/>
          <a:lstStyle>
            <a:lvl1pPr>
              <a:defRPr>
                <a:solidFill>
                  <a:schemeClr val="accent6"/>
                </a:solidFill>
              </a:defRPr>
            </a:lvl1pPr>
          </a:lstStyle>
          <a:p>
            <a:r>
              <a:rPr lang="en-US"/>
              <a:t>Header avenir demi</a:t>
            </a:r>
            <a:endParaRPr lang="en-GB"/>
          </a:p>
        </p:txBody>
      </p:sp>
      <p:sp>
        <p:nvSpPr>
          <p:cNvPr id="6" name="Text Placeholder 9">
            <a:extLst>
              <a:ext uri="{FF2B5EF4-FFF2-40B4-BE49-F238E27FC236}">
                <a16:creationId xmlns:a16="http://schemas.microsoft.com/office/drawing/2014/main" id="{0D280ED2-2546-B928-49AE-06D36B770708}"/>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8575BBD5-17C3-1DCA-C387-5D44672EB054}"/>
              </a:ext>
            </a:extLst>
          </p:cNvPr>
          <p:cNvSpPr>
            <a:spLocks noGrp="1"/>
          </p:cNvSpPr>
          <p:nvPr>
            <p:ph type="pic" sz="quarter" idx="39" hasCustomPrompt="1"/>
          </p:nvPr>
        </p:nvSpPr>
        <p:spPr>
          <a:xfrm>
            <a:off x="550864"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0" name="Text Placeholder 12">
            <a:extLst>
              <a:ext uri="{FF2B5EF4-FFF2-40B4-BE49-F238E27FC236}">
                <a16:creationId xmlns:a16="http://schemas.microsoft.com/office/drawing/2014/main" id="{C4150847-1F6F-857E-692F-5C4E2A9E42CE}"/>
              </a:ext>
            </a:extLst>
          </p:cNvPr>
          <p:cNvSpPr>
            <a:spLocks noGrp="1"/>
          </p:cNvSpPr>
          <p:nvPr>
            <p:ph type="body" sz="quarter" idx="40"/>
          </p:nvPr>
        </p:nvSpPr>
        <p:spPr>
          <a:xfrm>
            <a:off x="550864"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1" name="Text Placeholder 12">
            <a:extLst>
              <a:ext uri="{FF2B5EF4-FFF2-40B4-BE49-F238E27FC236}">
                <a16:creationId xmlns:a16="http://schemas.microsoft.com/office/drawing/2014/main" id="{97DA1409-93A0-C554-7ED9-E4C4F2EDDC29}"/>
              </a:ext>
            </a:extLst>
          </p:cNvPr>
          <p:cNvSpPr>
            <a:spLocks noGrp="1"/>
          </p:cNvSpPr>
          <p:nvPr>
            <p:ph type="body" sz="quarter" idx="41" hasCustomPrompt="1"/>
          </p:nvPr>
        </p:nvSpPr>
        <p:spPr>
          <a:xfrm>
            <a:off x="550864"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3" name="Picture Placeholder 15">
            <a:extLst>
              <a:ext uri="{FF2B5EF4-FFF2-40B4-BE49-F238E27FC236}">
                <a16:creationId xmlns:a16="http://schemas.microsoft.com/office/drawing/2014/main" id="{7746417C-B9E9-48F3-42E0-5744312D74A8}"/>
              </a:ext>
            </a:extLst>
          </p:cNvPr>
          <p:cNvSpPr>
            <a:spLocks noGrp="1"/>
          </p:cNvSpPr>
          <p:nvPr>
            <p:ph type="pic" sz="quarter" idx="42" hasCustomPrompt="1"/>
          </p:nvPr>
        </p:nvSpPr>
        <p:spPr>
          <a:xfrm>
            <a:off x="336487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4" name="Text Placeholder 12">
            <a:extLst>
              <a:ext uri="{FF2B5EF4-FFF2-40B4-BE49-F238E27FC236}">
                <a16:creationId xmlns:a16="http://schemas.microsoft.com/office/drawing/2014/main" id="{96D08A06-8C27-0CD8-A99D-675CBC220935}"/>
              </a:ext>
            </a:extLst>
          </p:cNvPr>
          <p:cNvSpPr>
            <a:spLocks noGrp="1"/>
          </p:cNvSpPr>
          <p:nvPr>
            <p:ph type="body" sz="quarter" idx="44"/>
          </p:nvPr>
        </p:nvSpPr>
        <p:spPr>
          <a:xfrm>
            <a:off x="336487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15" name="Text Placeholder 12">
            <a:extLst>
              <a:ext uri="{FF2B5EF4-FFF2-40B4-BE49-F238E27FC236}">
                <a16:creationId xmlns:a16="http://schemas.microsoft.com/office/drawing/2014/main" id="{D3EF370F-6715-1A9E-C31B-5779E12E9D9F}"/>
              </a:ext>
            </a:extLst>
          </p:cNvPr>
          <p:cNvSpPr>
            <a:spLocks noGrp="1"/>
          </p:cNvSpPr>
          <p:nvPr>
            <p:ph type="body" sz="quarter" idx="45" hasCustomPrompt="1"/>
          </p:nvPr>
        </p:nvSpPr>
        <p:spPr>
          <a:xfrm>
            <a:off x="336487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9" name="Picture Placeholder 15">
            <a:extLst>
              <a:ext uri="{FF2B5EF4-FFF2-40B4-BE49-F238E27FC236}">
                <a16:creationId xmlns:a16="http://schemas.microsoft.com/office/drawing/2014/main" id="{71F103AF-A0DA-F7D1-DABC-38F8B9946D24}"/>
              </a:ext>
            </a:extLst>
          </p:cNvPr>
          <p:cNvSpPr>
            <a:spLocks noGrp="1"/>
          </p:cNvSpPr>
          <p:nvPr>
            <p:ph type="pic" sz="quarter" idx="51" hasCustomPrompt="1"/>
          </p:nvPr>
        </p:nvSpPr>
        <p:spPr>
          <a:xfrm>
            <a:off x="550864"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0" name="Text Placeholder 12">
            <a:extLst>
              <a:ext uri="{FF2B5EF4-FFF2-40B4-BE49-F238E27FC236}">
                <a16:creationId xmlns:a16="http://schemas.microsoft.com/office/drawing/2014/main" id="{EC073910-0BCB-B148-CD87-2DBDC042DB9A}"/>
              </a:ext>
            </a:extLst>
          </p:cNvPr>
          <p:cNvSpPr>
            <a:spLocks noGrp="1"/>
          </p:cNvSpPr>
          <p:nvPr>
            <p:ph type="body" sz="quarter" idx="52"/>
          </p:nvPr>
        </p:nvSpPr>
        <p:spPr>
          <a:xfrm>
            <a:off x="550864"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1" name="Text Placeholder 12">
            <a:extLst>
              <a:ext uri="{FF2B5EF4-FFF2-40B4-BE49-F238E27FC236}">
                <a16:creationId xmlns:a16="http://schemas.microsoft.com/office/drawing/2014/main" id="{0391096C-37E5-CDDB-7C98-44F987E40A99}"/>
              </a:ext>
            </a:extLst>
          </p:cNvPr>
          <p:cNvSpPr>
            <a:spLocks noGrp="1"/>
          </p:cNvSpPr>
          <p:nvPr>
            <p:ph type="body" sz="quarter" idx="53" hasCustomPrompt="1"/>
          </p:nvPr>
        </p:nvSpPr>
        <p:spPr>
          <a:xfrm>
            <a:off x="550864"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2" name="Picture Placeholder 15">
            <a:extLst>
              <a:ext uri="{FF2B5EF4-FFF2-40B4-BE49-F238E27FC236}">
                <a16:creationId xmlns:a16="http://schemas.microsoft.com/office/drawing/2014/main" id="{50DC4E27-BAC2-8A31-B3AA-FF1575614782}"/>
              </a:ext>
            </a:extLst>
          </p:cNvPr>
          <p:cNvSpPr>
            <a:spLocks noGrp="1"/>
          </p:cNvSpPr>
          <p:nvPr>
            <p:ph type="pic" sz="quarter" idx="54" hasCustomPrompt="1"/>
          </p:nvPr>
        </p:nvSpPr>
        <p:spPr>
          <a:xfrm>
            <a:off x="336487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33" name="Text Placeholder 12">
            <a:extLst>
              <a:ext uri="{FF2B5EF4-FFF2-40B4-BE49-F238E27FC236}">
                <a16:creationId xmlns:a16="http://schemas.microsoft.com/office/drawing/2014/main" id="{85D065AE-0699-C9BB-D780-27C3BE3A2A95}"/>
              </a:ext>
            </a:extLst>
          </p:cNvPr>
          <p:cNvSpPr>
            <a:spLocks noGrp="1"/>
          </p:cNvSpPr>
          <p:nvPr>
            <p:ph type="body" sz="quarter" idx="55"/>
          </p:nvPr>
        </p:nvSpPr>
        <p:spPr>
          <a:xfrm>
            <a:off x="336487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34" name="Text Placeholder 12">
            <a:extLst>
              <a:ext uri="{FF2B5EF4-FFF2-40B4-BE49-F238E27FC236}">
                <a16:creationId xmlns:a16="http://schemas.microsoft.com/office/drawing/2014/main" id="{8FE81E16-B801-AA2F-8DCD-8F5AA1B99902}"/>
              </a:ext>
            </a:extLst>
          </p:cNvPr>
          <p:cNvSpPr>
            <a:spLocks noGrp="1"/>
          </p:cNvSpPr>
          <p:nvPr>
            <p:ph type="body" sz="quarter" idx="56" hasCustomPrompt="1"/>
          </p:nvPr>
        </p:nvSpPr>
        <p:spPr>
          <a:xfrm>
            <a:off x="336487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35" name="Text Placeholder 12">
            <a:extLst>
              <a:ext uri="{FF2B5EF4-FFF2-40B4-BE49-F238E27FC236}">
                <a16:creationId xmlns:a16="http://schemas.microsoft.com/office/drawing/2014/main" id="{3FF6A6E9-42A0-7692-13DB-315CDEBD3F10}"/>
              </a:ext>
            </a:extLst>
          </p:cNvPr>
          <p:cNvSpPr>
            <a:spLocks noGrp="1"/>
          </p:cNvSpPr>
          <p:nvPr>
            <p:ph type="body" sz="quarter" idx="59" hasCustomPrompt="1"/>
          </p:nvPr>
        </p:nvSpPr>
        <p:spPr>
          <a:xfrm>
            <a:off x="550864"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6" name="Text Placeholder 12">
            <a:extLst>
              <a:ext uri="{FF2B5EF4-FFF2-40B4-BE49-F238E27FC236}">
                <a16:creationId xmlns:a16="http://schemas.microsoft.com/office/drawing/2014/main" id="{897F3CE4-6AD8-DC5D-E112-48390B92FD4D}"/>
              </a:ext>
            </a:extLst>
          </p:cNvPr>
          <p:cNvSpPr>
            <a:spLocks noGrp="1"/>
          </p:cNvSpPr>
          <p:nvPr>
            <p:ph type="body" sz="quarter" idx="60" hasCustomPrompt="1"/>
          </p:nvPr>
        </p:nvSpPr>
        <p:spPr>
          <a:xfrm>
            <a:off x="336487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39" name="Text Placeholder 12">
            <a:extLst>
              <a:ext uri="{FF2B5EF4-FFF2-40B4-BE49-F238E27FC236}">
                <a16:creationId xmlns:a16="http://schemas.microsoft.com/office/drawing/2014/main" id="{3D6EC732-A113-2052-5F3D-C31549DD1CE1}"/>
              </a:ext>
            </a:extLst>
          </p:cNvPr>
          <p:cNvSpPr>
            <a:spLocks noGrp="1"/>
          </p:cNvSpPr>
          <p:nvPr>
            <p:ph type="body" sz="quarter" idx="63" hasCustomPrompt="1"/>
          </p:nvPr>
        </p:nvSpPr>
        <p:spPr>
          <a:xfrm>
            <a:off x="550864"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0" name="Text Placeholder 12">
            <a:extLst>
              <a:ext uri="{FF2B5EF4-FFF2-40B4-BE49-F238E27FC236}">
                <a16:creationId xmlns:a16="http://schemas.microsoft.com/office/drawing/2014/main" id="{88CC3C61-40E8-CFD0-A1E0-F7B743AC005B}"/>
              </a:ext>
            </a:extLst>
          </p:cNvPr>
          <p:cNvSpPr>
            <a:spLocks noGrp="1"/>
          </p:cNvSpPr>
          <p:nvPr>
            <p:ph type="body" sz="quarter" idx="64" hasCustomPrompt="1"/>
          </p:nvPr>
        </p:nvSpPr>
        <p:spPr>
          <a:xfrm>
            <a:off x="336487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5" name="Picture Placeholder 15">
            <a:extLst>
              <a:ext uri="{FF2B5EF4-FFF2-40B4-BE49-F238E27FC236}">
                <a16:creationId xmlns:a16="http://schemas.microsoft.com/office/drawing/2014/main" id="{579F519F-FF28-E95A-90FD-8ED476302122}"/>
              </a:ext>
            </a:extLst>
          </p:cNvPr>
          <p:cNvSpPr>
            <a:spLocks noGrp="1"/>
          </p:cNvSpPr>
          <p:nvPr>
            <p:ph type="pic" sz="quarter" idx="65" hasCustomPrompt="1"/>
          </p:nvPr>
        </p:nvSpPr>
        <p:spPr>
          <a:xfrm>
            <a:off x="6167438"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8" name="Text Placeholder 12">
            <a:extLst>
              <a:ext uri="{FF2B5EF4-FFF2-40B4-BE49-F238E27FC236}">
                <a16:creationId xmlns:a16="http://schemas.microsoft.com/office/drawing/2014/main" id="{EDFB7F73-2CDA-0D25-68DB-68D4065E2EFB}"/>
              </a:ext>
            </a:extLst>
          </p:cNvPr>
          <p:cNvSpPr>
            <a:spLocks noGrp="1"/>
          </p:cNvSpPr>
          <p:nvPr>
            <p:ph type="body" sz="quarter" idx="66"/>
          </p:nvPr>
        </p:nvSpPr>
        <p:spPr>
          <a:xfrm>
            <a:off x="6167438"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9" name="Text Placeholder 12">
            <a:extLst>
              <a:ext uri="{FF2B5EF4-FFF2-40B4-BE49-F238E27FC236}">
                <a16:creationId xmlns:a16="http://schemas.microsoft.com/office/drawing/2014/main" id="{EEB2D7DD-C214-FC47-587A-A689E46CA317}"/>
              </a:ext>
            </a:extLst>
          </p:cNvPr>
          <p:cNvSpPr>
            <a:spLocks noGrp="1"/>
          </p:cNvSpPr>
          <p:nvPr>
            <p:ph type="body" sz="quarter" idx="67" hasCustomPrompt="1"/>
          </p:nvPr>
        </p:nvSpPr>
        <p:spPr>
          <a:xfrm>
            <a:off x="6167438"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2" name="Picture Placeholder 15">
            <a:extLst>
              <a:ext uri="{FF2B5EF4-FFF2-40B4-BE49-F238E27FC236}">
                <a16:creationId xmlns:a16="http://schemas.microsoft.com/office/drawing/2014/main" id="{A16AFFED-3679-EC6F-38E4-BB141B3DC4A0}"/>
              </a:ext>
            </a:extLst>
          </p:cNvPr>
          <p:cNvSpPr>
            <a:spLocks noGrp="1"/>
          </p:cNvSpPr>
          <p:nvPr>
            <p:ph type="pic" sz="quarter" idx="68" hasCustomPrompt="1"/>
          </p:nvPr>
        </p:nvSpPr>
        <p:spPr>
          <a:xfrm>
            <a:off x="8982703" y="1270001"/>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17" name="Text Placeholder 12">
            <a:extLst>
              <a:ext uri="{FF2B5EF4-FFF2-40B4-BE49-F238E27FC236}">
                <a16:creationId xmlns:a16="http://schemas.microsoft.com/office/drawing/2014/main" id="{61B398F2-4320-2608-763F-19F2EAD3DF7D}"/>
              </a:ext>
            </a:extLst>
          </p:cNvPr>
          <p:cNvSpPr>
            <a:spLocks noGrp="1"/>
          </p:cNvSpPr>
          <p:nvPr>
            <p:ph type="body" sz="quarter" idx="69"/>
          </p:nvPr>
        </p:nvSpPr>
        <p:spPr>
          <a:xfrm>
            <a:off x="8982703" y="3068637"/>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0" name="Text Placeholder 12">
            <a:extLst>
              <a:ext uri="{FF2B5EF4-FFF2-40B4-BE49-F238E27FC236}">
                <a16:creationId xmlns:a16="http://schemas.microsoft.com/office/drawing/2014/main" id="{626B44F3-03D8-5E28-57CB-031C8BA36E3E}"/>
              </a:ext>
            </a:extLst>
          </p:cNvPr>
          <p:cNvSpPr>
            <a:spLocks noGrp="1"/>
          </p:cNvSpPr>
          <p:nvPr>
            <p:ph type="body" sz="quarter" idx="70" hasCustomPrompt="1"/>
          </p:nvPr>
        </p:nvSpPr>
        <p:spPr>
          <a:xfrm>
            <a:off x="8982703" y="2311763"/>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1" name="Picture Placeholder 15">
            <a:extLst>
              <a:ext uri="{FF2B5EF4-FFF2-40B4-BE49-F238E27FC236}">
                <a16:creationId xmlns:a16="http://schemas.microsoft.com/office/drawing/2014/main" id="{40DA321B-E9DB-5413-41F7-007CC6996CC5}"/>
              </a:ext>
            </a:extLst>
          </p:cNvPr>
          <p:cNvSpPr>
            <a:spLocks noGrp="1"/>
          </p:cNvSpPr>
          <p:nvPr>
            <p:ph type="pic" sz="quarter" idx="71" hasCustomPrompt="1"/>
          </p:nvPr>
        </p:nvSpPr>
        <p:spPr>
          <a:xfrm>
            <a:off x="6167438"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2" name="Text Placeholder 12">
            <a:extLst>
              <a:ext uri="{FF2B5EF4-FFF2-40B4-BE49-F238E27FC236}">
                <a16:creationId xmlns:a16="http://schemas.microsoft.com/office/drawing/2014/main" id="{E80292A4-F3B1-05FF-D679-13BCF59C7C94}"/>
              </a:ext>
            </a:extLst>
          </p:cNvPr>
          <p:cNvSpPr>
            <a:spLocks noGrp="1"/>
          </p:cNvSpPr>
          <p:nvPr>
            <p:ph type="body" sz="quarter" idx="72"/>
          </p:nvPr>
        </p:nvSpPr>
        <p:spPr>
          <a:xfrm>
            <a:off x="6167438"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3" name="Text Placeholder 12">
            <a:extLst>
              <a:ext uri="{FF2B5EF4-FFF2-40B4-BE49-F238E27FC236}">
                <a16:creationId xmlns:a16="http://schemas.microsoft.com/office/drawing/2014/main" id="{9AB4C234-EBBC-75A7-2F01-97E082284DFF}"/>
              </a:ext>
            </a:extLst>
          </p:cNvPr>
          <p:cNvSpPr>
            <a:spLocks noGrp="1"/>
          </p:cNvSpPr>
          <p:nvPr>
            <p:ph type="body" sz="quarter" idx="73" hasCustomPrompt="1"/>
          </p:nvPr>
        </p:nvSpPr>
        <p:spPr>
          <a:xfrm>
            <a:off x="6167438"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24" name="Picture Placeholder 15">
            <a:extLst>
              <a:ext uri="{FF2B5EF4-FFF2-40B4-BE49-F238E27FC236}">
                <a16:creationId xmlns:a16="http://schemas.microsoft.com/office/drawing/2014/main" id="{D7DCA51C-09C7-C83C-64D8-CE36012B9682}"/>
              </a:ext>
            </a:extLst>
          </p:cNvPr>
          <p:cNvSpPr>
            <a:spLocks noGrp="1"/>
          </p:cNvSpPr>
          <p:nvPr>
            <p:ph type="pic" sz="quarter" idx="74" hasCustomPrompt="1"/>
          </p:nvPr>
        </p:nvSpPr>
        <p:spPr>
          <a:xfrm>
            <a:off x="8982703" y="3790587"/>
            <a:ext cx="900000" cy="900000"/>
          </a:xfrm>
          <a:prstGeom prst="ellipse">
            <a:avLst/>
          </a:prstGeom>
          <a:solidFill>
            <a:schemeClr val="bg1">
              <a:lumMod val="95000"/>
            </a:schemeClr>
          </a:solidFill>
        </p:spPr>
        <p:txBody>
          <a:bodyPr tIns="0" anchor="ctr" anchorCtr="0"/>
          <a:lstStyle>
            <a:lvl1pPr marL="0" indent="0" algn="ctr">
              <a:buNone/>
              <a:defRPr sz="1000">
                <a:solidFill>
                  <a:schemeClr val="accent2"/>
                </a:solidFill>
                <a:latin typeface="+mn-lt"/>
              </a:defRPr>
            </a:lvl1pPr>
          </a:lstStyle>
          <a:p>
            <a:pPr lvl="0"/>
            <a:r>
              <a:rPr lang="en-GB"/>
              <a:t>insert profile pic</a:t>
            </a:r>
          </a:p>
        </p:txBody>
      </p:sp>
      <p:sp>
        <p:nvSpPr>
          <p:cNvPr id="25" name="Text Placeholder 12">
            <a:extLst>
              <a:ext uri="{FF2B5EF4-FFF2-40B4-BE49-F238E27FC236}">
                <a16:creationId xmlns:a16="http://schemas.microsoft.com/office/drawing/2014/main" id="{28E7888C-B313-A876-D19E-25E7127C1E4E}"/>
              </a:ext>
            </a:extLst>
          </p:cNvPr>
          <p:cNvSpPr>
            <a:spLocks noGrp="1"/>
          </p:cNvSpPr>
          <p:nvPr>
            <p:ph type="body" sz="quarter" idx="75"/>
          </p:nvPr>
        </p:nvSpPr>
        <p:spPr>
          <a:xfrm>
            <a:off x="8982703" y="5589223"/>
            <a:ext cx="2268000" cy="539751"/>
          </a:xfrm>
        </p:spPr>
        <p:txBody>
          <a:bodyPr/>
          <a:lstStyle>
            <a:lvl1pPr marL="144000" indent="-144000">
              <a:spcBef>
                <a:spcPts val="300"/>
              </a:spcBef>
              <a:defRPr sz="1200"/>
            </a:lvl1pPr>
            <a:lvl2pPr marL="288000" indent="-144000">
              <a:spcBef>
                <a:spcPts val="300"/>
              </a:spcBef>
              <a:defRPr sz="1200"/>
            </a:lvl2pPr>
            <a:lvl3pPr marL="432000" indent="-144000">
              <a:spcBef>
                <a:spcPts val="600"/>
              </a:spcBef>
              <a:defRPr sz="1200"/>
            </a:lvl3pPr>
            <a:lvl4pPr marL="576000" indent="-144000">
              <a:spcBef>
                <a:spcPts val="600"/>
              </a:spcBef>
              <a:buClr>
                <a:schemeClr val="accent1"/>
              </a:buClr>
              <a:defRPr sz="1200"/>
            </a:lvl4pPr>
            <a:lvl5pPr marL="720000" indent="-144000">
              <a:spcBef>
                <a:spcPts val="600"/>
              </a:spcBef>
              <a:buClr>
                <a:schemeClr val="accent1"/>
              </a:buClr>
              <a:defRPr sz="1200"/>
            </a:lvl5pPr>
          </a:lstStyle>
          <a:p>
            <a:pPr lvl="0"/>
            <a:r>
              <a:rPr lang="en-US"/>
              <a:t>Click to edit Master text styles</a:t>
            </a:r>
          </a:p>
          <a:p>
            <a:pPr lvl="1"/>
            <a:r>
              <a:rPr lang="en-US"/>
              <a:t>Second level</a:t>
            </a:r>
          </a:p>
        </p:txBody>
      </p:sp>
      <p:sp>
        <p:nvSpPr>
          <p:cNvPr id="26" name="Text Placeholder 12">
            <a:extLst>
              <a:ext uri="{FF2B5EF4-FFF2-40B4-BE49-F238E27FC236}">
                <a16:creationId xmlns:a16="http://schemas.microsoft.com/office/drawing/2014/main" id="{A7460C6C-C808-196C-F5E0-454921820765}"/>
              </a:ext>
            </a:extLst>
          </p:cNvPr>
          <p:cNvSpPr>
            <a:spLocks noGrp="1"/>
          </p:cNvSpPr>
          <p:nvPr>
            <p:ph type="body" sz="quarter" idx="76" hasCustomPrompt="1"/>
          </p:nvPr>
        </p:nvSpPr>
        <p:spPr>
          <a:xfrm>
            <a:off x="8982703" y="4832349"/>
            <a:ext cx="2268000" cy="270168"/>
          </a:xfrm>
        </p:spPr>
        <p:txBody>
          <a:bodyPr anchor="b" anchorCtr="0"/>
          <a:lstStyle>
            <a:lvl1pPr marL="0" indent="0" algn="l">
              <a:lnSpc>
                <a:spcPct val="85000"/>
              </a:lnSpc>
              <a:buNone/>
              <a:defRPr sz="1800">
                <a:solidFill>
                  <a:schemeClr val="accent6"/>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42" name="Text Placeholder 12">
            <a:extLst>
              <a:ext uri="{FF2B5EF4-FFF2-40B4-BE49-F238E27FC236}">
                <a16:creationId xmlns:a16="http://schemas.microsoft.com/office/drawing/2014/main" id="{B770DFBB-C159-C249-725B-DC15A247A240}"/>
              </a:ext>
            </a:extLst>
          </p:cNvPr>
          <p:cNvSpPr>
            <a:spLocks noGrp="1"/>
          </p:cNvSpPr>
          <p:nvPr>
            <p:ph type="body" sz="quarter" idx="77" hasCustomPrompt="1"/>
          </p:nvPr>
        </p:nvSpPr>
        <p:spPr>
          <a:xfrm>
            <a:off x="6167438"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3" name="Text Placeholder 12">
            <a:extLst>
              <a:ext uri="{FF2B5EF4-FFF2-40B4-BE49-F238E27FC236}">
                <a16:creationId xmlns:a16="http://schemas.microsoft.com/office/drawing/2014/main" id="{10A5C412-5937-A2B1-0F24-356981AA64A4}"/>
              </a:ext>
            </a:extLst>
          </p:cNvPr>
          <p:cNvSpPr>
            <a:spLocks noGrp="1"/>
          </p:cNvSpPr>
          <p:nvPr>
            <p:ph type="body" sz="quarter" idx="78" hasCustomPrompt="1"/>
          </p:nvPr>
        </p:nvSpPr>
        <p:spPr>
          <a:xfrm>
            <a:off x="8982703" y="2642734"/>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4" name="Text Placeholder 12">
            <a:extLst>
              <a:ext uri="{FF2B5EF4-FFF2-40B4-BE49-F238E27FC236}">
                <a16:creationId xmlns:a16="http://schemas.microsoft.com/office/drawing/2014/main" id="{B47DFAEF-1925-0117-D75F-D223750DD5F5}"/>
              </a:ext>
            </a:extLst>
          </p:cNvPr>
          <p:cNvSpPr>
            <a:spLocks noGrp="1"/>
          </p:cNvSpPr>
          <p:nvPr>
            <p:ph type="body" sz="quarter" idx="79" hasCustomPrompt="1"/>
          </p:nvPr>
        </p:nvSpPr>
        <p:spPr>
          <a:xfrm>
            <a:off x="6167438"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
        <p:nvSpPr>
          <p:cNvPr id="45" name="Text Placeholder 12">
            <a:extLst>
              <a:ext uri="{FF2B5EF4-FFF2-40B4-BE49-F238E27FC236}">
                <a16:creationId xmlns:a16="http://schemas.microsoft.com/office/drawing/2014/main" id="{89BF951E-99C3-2209-D30F-3BEFE1C9319C}"/>
              </a:ext>
            </a:extLst>
          </p:cNvPr>
          <p:cNvSpPr>
            <a:spLocks noGrp="1"/>
          </p:cNvSpPr>
          <p:nvPr>
            <p:ph type="body" sz="quarter" idx="80" hasCustomPrompt="1"/>
          </p:nvPr>
        </p:nvSpPr>
        <p:spPr>
          <a:xfrm>
            <a:off x="8982703" y="5163320"/>
            <a:ext cx="2268000" cy="243704"/>
          </a:xfrm>
        </p:spPr>
        <p:txBody>
          <a:bodyPr anchor="b" anchorCtr="0"/>
          <a:lstStyle>
            <a:lvl1pPr marL="0" indent="0" algn="l">
              <a:lnSpc>
                <a:spcPct val="85000"/>
              </a:lnSpc>
              <a:buNone/>
              <a:defRPr sz="12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goes here</a:t>
            </a:r>
          </a:p>
        </p:txBody>
      </p:sp>
    </p:spTree>
    <p:extLst>
      <p:ext uri="{BB962C8B-B14F-4D97-AF65-F5344CB8AC3E}">
        <p14:creationId xmlns:p14="http://schemas.microsoft.com/office/powerpoint/2010/main" val="3426358410"/>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54921657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userDrawn="1">
  <p:cSld name="Light image - 2 or 3 lines">
    <p:bg>
      <p:bgPr>
        <a:solidFill>
          <a:schemeClr val="tx1"/>
        </a:solidFill>
        <a:effectLst/>
      </p:bgPr>
    </p:bg>
    <p:spTree>
      <p:nvGrpSpPr>
        <p:cNvPr id="1" name=""/>
        <p:cNvGrpSpPr/>
        <p:nvPr/>
      </p:nvGrpSpPr>
      <p:grpSpPr>
        <a:xfrm>
          <a:off x="0" y="0"/>
          <a:ext cx="0" cy="0"/>
          <a:chOff x="0" y="0"/>
          <a:chExt cx="0" cy="0"/>
        </a:xfrm>
      </p:grpSpPr>
      <p:sp>
        <p:nvSpPr>
          <p:cNvPr id="15" name="Picture Placeholder 14">
            <a:extLst>
              <a:ext uri="{FF2B5EF4-FFF2-40B4-BE49-F238E27FC236}">
                <a16:creationId xmlns:a16="http://schemas.microsoft.com/office/drawing/2014/main" id="{6588C067-B393-9489-E4ED-1958F0FE3BBD}"/>
              </a:ext>
            </a:extLst>
          </p:cNvPr>
          <p:cNvSpPr>
            <a:spLocks noGrp="1"/>
          </p:cNvSpPr>
          <p:nvPr>
            <p:ph type="pic" sz="quarter" idx="10"/>
          </p:nvPr>
        </p:nvSpPr>
        <p:spPr>
          <a:xfrm>
            <a:off x="0" y="0"/>
            <a:ext cx="12192000" cy="6858000"/>
          </a:xfrm>
          <a:custGeom>
            <a:avLst/>
            <a:gdLst>
              <a:gd name="connsiteX0" fmla="*/ 5969925 w 12192000"/>
              <a:gd name="connsiteY0" fmla="*/ 446137 h 6858000"/>
              <a:gd name="connsiteX1" fmla="*/ 5932287 w 12192000"/>
              <a:gd name="connsiteY1" fmla="*/ 448451 h 6858000"/>
              <a:gd name="connsiteX2" fmla="*/ 5932287 w 12192000"/>
              <a:gd name="connsiteY2" fmla="*/ 671046 h 6858000"/>
              <a:gd name="connsiteX3" fmla="*/ 5969925 w 12192000"/>
              <a:gd name="connsiteY3" fmla="*/ 673360 h 6858000"/>
              <a:gd name="connsiteX4" fmla="*/ 6022220 w 12192000"/>
              <a:gd name="connsiteY4" fmla="*/ 669042 h 6858000"/>
              <a:gd name="connsiteX5" fmla="*/ 6022220 w 12192000"/>
              <a:gd name="connsiteY5" fmla="*/ 669000 h 6858000"/>
              <a:gd name="connsiteX6" fmla="*/ 6022331 w 12192000"/>
              <a:gd name="connsiteY6" fmla="*/ 668971 h 6858000"/>
              <a:gd name="connsiteX7" fmla="*/ 6044431 w 12192000"/>
              <a:gd name="connsiteY7" fmla="*/ 716091 h 6858000"/>
              <a:gd name="connsiteX8" fmla="*/ 6065257 w 12192000"/>
              <a:gd name="connsiteY8" fmla="*/ 747714 h 6858000"/>
              <a:gd name="connsiteX9" fmla="*/ 6257771 w 12192000"/>
              <a:gd name="connsiteY9" fmla="*/ 636493 h 6858000"/>
              <a:gd name="connsiteX10" fmla="*/ 6210878 w 12192000"/>
              <a:gd name="connsiteY10" fmla="*/ 559826 h 6858000"/>
              <a:gd name="connsiteX11" fmla="*/ 6076795 w 12192000"/>
              <a:gd name="connsiteY11" fmla="*/ 654536 h 6858000"/>
              <a:gd name="connsiteX12" fmla="*/ 6022331 w 12192000"/>
              <a:gd name="connsiteY12" fmla="*/ 668971 h 6858000"/>
              <a:gd name="connsiteX13" fmla="*/ 6022220 w 12192000"/>
              <a:gd name="connsiteY13" fmla="*/ 668736 h 6858000"/>
              <a:gd name="connsiteX14" fmla="*/ 6022220 w 12192000"/>
              <a:gd name="connsiteY14" fmla="*/ 668732 h 6858000"/>
              <a:gd name="connsiteX15" fmla="*/ 6013273 w 12192000"/>
              <a:gd name="connsiteY15" fmla="*/ 478531 h 6858000"/>
              <a:gd name="connsiteX16" fmla="*/ 6022220 w 12192000"/>
              <a:gd name="connsiteY16" fmla="*/ 450456 h 6858000"/>
              <a:gd name="connsiteX17" fmla="*/ 5969925 w 12192000"/>
              <a:gd name="connsiteY17" fmla="*/ 446137 h 6858000"/>
              <a:gd name="connsiteX18" fmla="*/ 6065258 w 12192000"/>
              <a:gd name="connsiteY18" fmla="*/ 371476 h 6858000"/>
              <a:gd name="connsiteX19" fmla="*/ 6022220 w 12192000"/>
              <a:gd name="connsiteY19" fmla="*/ 450457 h 6858000"/>
              <a:gd name="connsiteX20" fmla="*/ 6211033 w 12192000"/>
              <a:gd name="connsiteY20" fmla="*/ 559673 h 6858000"/>
              <a:gd name="connsiteX21" fmla="*/ 6257926 w 12192000"/>
              <a:gd name="connsiteY21" fmla="*/ 483005 h 6858000"/>
              <a:gd name="connsiteX22" fmla="*/ 6065258 w 12192000"/>
              <a:gd name="connsiteY22" fmla="*/ 371476 h 6858000"/>
              <a:gd name="connsiteX23" fmla="*/ 0 w 12192000"/>
              <a:gd name="connsiteY23" fmla="*/ 0 h 6858000"/>
              <a:gd name="connsiteX24" fmla="*/ 12192000 w 12192000"/>
              <a:gd name="connsiteY24" fmla="*/ 0 h 6858000"/>
              <a:gd name="connsiteX25" fmla="*/ 12192000 w 12192000"/>
              <a:gd name="connsiteY25" fmla="*/ 6858000 h 6858000"/>
              <a:gd name="connsiteX26" fmla="*/ 0 w 12192000"/>
              <a:gd name="connsiteY26"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192000" h="6858000">
                <a:moveTo>
                  <a:pt x="5969925" y="446137"/>
                </a:moveTo>
                <a:cubicBezTo>
                  <a:pt x="5957277" y="446137"/>
                  <a:pt x="5944627" y="446908"/>
                  <a:pt x="5932287" y="448451"/>
                </a:cubicBezTo>
                <a:cubicBezTo>
                  <a:pt x="5911615" y="520027"/>
                  <a:pt x="5910689" y="597156"/>
                  <a:pt x="5932287" y="671046"/>
                </a:cubicBezTo>
                <a:cubicBezTo>
                  <a:pt x="5944627" y="672589"/>
                  <a:pt x="5957123" y="673360"/>
                  <a:pt x="5969925" y="673360"/>
                </a:cubicBezTo>
                <a:cubicBezTo>
                  <a:pt x="5987666" y="673360"/>
                  <a:pt x="6005251" y="671818"/>
                  <a:pt x="6022220" y="669042"/>
                </a:cubicBezTo>
                <a:lnTo>
                  <a:pt x="6022220" y="669000"/>
                </a:lnTo>
                <a:lnTo>
                  <a:pt x="6022331" y="668971"/>
                </a:lnTo>
                <a:lnTo>
                  <a:pt x="6044431" y="716091"/>
                </a:lnTo>
                <a:cubicBezTo>
                  <a:pt x="6050756" y="727042"/>
                  <a:pt x="6057698" y="737533"/>
                  <a:pt x="6065257" y="747714"/>
                </a:cubicBezTo>
                <a:cubicBezTo>
                  <a:pt x="6139919" y="729358"/>
                  <a:pt x="6206250" y="690175"/>
                  <a:pt x="6257771" y="636493"/>
                </a:cubicBezTo>
                <a:cubicBezTo>
                  <a:pt x="6245895" y="608571"/>
                  <a:pt x="6230005" y="582812"/>
                  <a:pt x="6210878" y="559826"/>
                </a:cubicBezTo>
                <a:cubicBezTo>
                  <a:pt x="6175707" y="602285"/>
                  <a:pt x="6129515" y="635287"/>
                  <a:pt x="6076795" y="654536"/>
                </a:cubicBezTo>
                <a:lnTo>
                  <a:pt x="6022331" y="668971"/>
                </a:lnTo>
                <a:lnTo>
                  <a:pt x="6022220" y="668736"/>
                </a:lnTo>
                <a:lnTo>
                  <a:pt x="6022220" y="668732"/>
                </a:lnTo>
                <a:cubicBezTo>
                  <a:pt x="5999543" y="608109"/>
                  <a:pt x="5996150" y="542241"/>
                  <a:pt x="6013273" y="478531"/>
                </a:cubicBezTo>
                <a:cubicBezTo>
                  <a:pt x="6015894" y="468968"/>
                  <a:pt x="6018827" y="459558"/>
                  <a:pt x="6022220" y="450456"/>
                </a:cubicBezTo>
                <a:cubicBezTo>
                  <a:pt x="6005251" y="447525"/>
                  <a:pt x="5987819" y="446137"/>
                  <a:pt x="5969925" y="446137"/>
                </a:cubicBezTo>
                <a:close/>
                <a:moveTo>
                  <a:pt x="6065258" y="371476"/>
                </a:moveTo>
                <a:cubicBezTo>
                  <a:pt x="6047364" y="395386"/>
                  <a:pt x="6032863" y="421918"/>
                  <a:pt x="6022220" y="450457"/>
                </a:cubicBezTo>
                <a:cubicBezTo>
                  <a:pt x="6097806" y="463260"/>
                  <a:pt x="6164138" y="503059"/>
                  <a:pt x="6211033" y="559673"/>
                </a:cubicBezTo>
                <a:cubicBezTo>
                  <a:pt x="6230160" y="536687"/>
                  <a:pt x="6246050" y="510771"/>
                  <a:pt x="6257926" y="483005"/>
                </a:cubicBezTo>
                <a:cubicBezTo>
                  <a:pt x="6206405" y="429014"/>
                  <a:pt x="6139919" y="389832"/>
                  <a:pt x="6065258" y="371476"/>
                </a:cubicBezTo>
                <a:close/>
                <a:moveTo>
                  <a:pt x="0" y="0"/>
                </a:moveTo>
                <a:lnTo>
                  <a:pt x="12192000" y="0"/>
                </a:lnTo>
                <a:lnTo>
                  <a:pt x="12192000" y="6858000"/>
                </a:lnTo>
                <a:lnTo>
                  <a:pt x="0" y="6858000"/>
                </a:lnTo>
                <a:close/>
              </a:path>
            </a:pathLst>
          </a:custGeom>
          <a:solidFill>
            <a:schemeClr val="bg1">
              <a:lumMod val="95000"/>
            </a:schemeClr>
          </a:solidFill>
        </p:spPr>
        <p:txBody>
          <a:bodyPr wrap="square" tIns="108000">
            <a:noAutofit/>
          </a:bodyPr>
          <a:lstStyle>
            <a:lvl1pPr marL="0" indent="0" algn="ctr">
              <a:buNone/>
              <a:defRPr sz="1000">
                <a:solidFill>
                  <a:schemeClr val="accent2"/>
                </a:solidFill>
              </a:defRPr>
            </a:lvl1pPr>
          </a:lstStyle>
          <a:p>
            <a:endParaRPr lang="en-GB" dirty="0"/>
          </a:p>
        </p:txBody>
      </p:sp>
      <p:sp>
        <p:nvSpPr>
          <p:cNvPr id="4" name="Text Placeholder 9">
            <a:extLst>
              <a:ext uri="{FF2B5EF4-FFF2-40B4-BE49-F238E27FC236}">
                <a16:creationId xmlns:a16="http://schemas.microsoft.com/office/drawing/2014/main" id="{727ADA16-810E-4756-F9FD-B28B2D16B91E}"/>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tx1"/>
                </a:solidFill>
                <a:latin typeface="+mn-lt"/>
              </a:defRPr>
            </a:lvl1pPr>
          </a:lstStyle>
          <a:p>
            <a:pPr lvl="0"/>
            <a:r>
              <a:rPr lang="en-US"/>
              <a:t>Section break subtitle here</a:t>
            </a:r>
          </a:p>
        </p:txBody>
      </p:sp>
      <p:sp>
        <p:nvSpPr>
          <p:cNvPr id="5" name="Text Placeholder 9">
            <a:extLst>
              <a:ext uri="{FF2B5EF4-FFF2-40B4-BE49-F238E27FC236}">
                <a16:creationId xmlns:a16="http://schemas.microsoft.com/office/drawing/2014/main" id="{0C73479D-FCC5-E466-025F-FC70E9C8DDA5}"/>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tx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118601417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1:2 Text / Chart">
    <p:bg>
      <p:bgPr>
        <a:solidFill>
          <a:schemeClr val="bg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5A387C50-765E-22DF-416A-179E0271B93F}"/>
              </a:ext>
            </a:extLst>
          </p:cNvPr>
          <p:cNvSpPr/>
          <p:nvPr userDrawn="1"/>
        </p:nvSpPr>
        <p:spPr>
          <a:xfrm>
            <a:off x="0" y="0"/>
            <a:ext cx="4151312"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5"/>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p:spPr>
        <p:txBody>
          <a:bodyPr/>
          <a:lstStyle>
            <a:lvl1pPr>
              <a:defRPr>
                <a:solidFill>
                  <a:schemeClr val="tx1"/>
                </a:solidFill>
              </a:defRPr>
            </a:lvl1pPr>
            <a:lvl2pPr>
              <a:defRPr>
                <a:solidFill>
                  <a:schemeClr val="tx1"/>
                </a:solidFill>
              </a:defRPr>
            </a:lvl2pPr>
            <a:lvl3pPr>
              <a:defRPr>
                <a:solidFill>
                  <a:schemeClr val="tx1"/>
                </a:solidFill>
              </a:defRPr>
            </a:lvl3pPr>
            <a:lvl4pPr>
              <a:buClr>
                <a:schemeClr val="tx1"/>
              </a:buClr>
              <a:defRPr>
                <a:solidFill>
                  <a:schemeClr val="tx1"/>
                </a:solidFill>
              </a:defRPr>
            </a:lvl4pPr>
            <a:lvl5pPr>
              <a:buClr>
                <a:schemeClr val="tx1"/>
              </a:buClr>
              <a:defRPr>
                <a:solidFill>
                  <a:schemeClr val="tx1"/>
                </a:solidFill>
              </a:defRPr>
            </a:lvl5pPr>
          </a:lstStyle>
          <a:p>
            <a:pPr lvl="0"/>
            <a:r>
              <a:rPr lang="en-US"/>
              <a:t>Click to edit Master text styles</a:t>
            </a:r>
          </a:p>
          <a:p>
            <a:pPr lvl="1"/>
            <a:r>
              <a:rPr lang="en-US"/>
              <a:t>Second level</a:t>
            </a:r>
          </a:p>
          <a:p>
            <a:pPr lvl="2"/>
            <a:r>
              <a:rPr lang="en-US"/>
              <a:t>Third level</a:t>
            </a:r>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4690801" y="1089025"/>
            <a:ext cx="6950338"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US"/>
              <a:t>Click </a:t>
            </a:r>
            <a:r>
              <a:rPr lang="en-US" noProof="0"/>
              <a:t>center</a:t>
            </a:r>
            <a:r>
              <a:rPr lang="en-US"/>
              <a:t> icon to insert image </a:t>
            </a:r>
            <a:r>
              <a:rPr lang="en-GB"/>
              <a:t>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4690801" y="368828"/>
            <a:ext cx="6950334"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5232400"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8977311"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5232400"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8977311"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5232400"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8977311"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4690801"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4690801"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4690801"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8441400"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8441400"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8441400"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grpSp>
        <p:nvGrpSpPr>
          <p:cNvPr id="7" name="Group 6">
            <a:extLst>
              <a:ext uri="{FF2B5EF4-FFF2-40B4-BE49-F238E27FC236}">
                <a16:creationId xmlns:a16="http://schemas.microsoft.com/office/drawing/2014/main" id="{2B56DAE9-6731-7BE5-21AC-05CCA5DECDC6}"/>
              </a:ext>
            </a:extLst>
          </p:cNvPr>
          <p:cNvGrpSpPr/>
          <p:nvPr userDrawn="1"/>
        </p:nvGrpSpPr>
        <p:grpSpPr>
          <a:xfrm>
            <a:off x="556725" y="6146954"/>
            <a:ext cx="2771040" cy="522134"/>
            <a:chOff x="4654410" y="2026462"/>
            <a:chExt cx="4311967" cy="812482"/>
          </a:xfrm>
        </p:grpSpPr>
        <p:grpSp>
          <p:nvGrpSpPr>
            <p:cNvPr id="8" name="Graphic 8">
              <a:extLst>
                <a:ext uri="{FF2B5EF4-FFF2-40B4-BE49-F238E27FC236}">
                  <a16:creationId xmlns:a16="http://schemas.microsoft.com/office/drawing/2014/main" id="{922AA2E7-0361-97A0-0A6D-A4D3F8EF9379}"/>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33515FC6-5D3C-9312-9379-8ACACBE7B5AD}"/>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036E4002-7EBA-1D35-E223-1C2E0A2627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EE3C542A-721F-29EB-D358-1D21C4DB679F}"/>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1CB1B201-A0DC-7D2D-D54C-1437F548084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82B63376-2FA0-30FE-53E9-5F027EF4532A}"/>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A9373D5E-0BC7-00F3-158C-A221F7C533AC}"/>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EA6901A8-E18F-407E-6BAF-AE8EDC680D5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C44A5425-0916-0F9B-C063-705C408C802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59051011-04CD-B31A-5E4B-FB791B6281E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7BB296A7-EFD9-FB37-C5CA-CBF505C3D93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AEC6B5A0-0944-9D8F-6310-89DF920E2B5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9A5B6FB-47EC-80AD-E845-D65AE93069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02FD1E73-27F9-4202-C54E-2758AA29F88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6D2506D8-646B-51BB-ACC3-5698386B564B}"/>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5546673F-C210-D07C-3F72-7F38FEB4DFD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8A17EE3C-752D-E194-687F-3B3B842DFABD}"/>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B5F65F16-7C87-7B67-06A7-972C03C22EAD}"/>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289CD2AA-33DD-80F8-7D04-057D3AC08AB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5753EFAA-2325-7FE5-61CD-C2B9A235E3AE}"/>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FADDDCBC-7AF2-7693-301B-4BE32D7474D9}"/>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726DE70F-A007-1AF3-EA3C-7A368ED59B0B}"/>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E06B4BE1-2658-80B3-E0E5-592E608709C1}"/>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8B2BBE91-1F43-DEC5-3ABF-F815B4E56CBF}"/>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9BD046DB-4640-92A1-6565-64F0A280AF60}"/>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D3FA614F-46F8-738B-16A8-34A627D4447F}"/>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A8A4CA13-1BB8-2BC2-AD4E-510DACB6711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F211BDD2-EFE3-E05F-D453-AC91DE754E9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9" name="Graphic 8">
              <a:extLst>
                <a:ext uri="{FF2B5EF4-FFF2-40B4-BE49-F238E27FC236}">
                  <a16:creationId xmlns:a16="http://schemas.microsoft.com/office/drawing/2014/main" id="{D0EE8114-C8C2-0565-9A51-E12DB84F4F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7E8DEDB9-7C91-11FF-2A3D-78F219944D28}"/>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67A01B6-E723-617C-D1A6-9D927E934026}"/>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C2FD80D5-6077-5CA6-05E8-0646DBE6729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B09EB4E4-45FF-C451-3226-6685F57AF454}"/>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2B8868C0-499F-B5FD-F2FF-7065B76AA337}"/>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4D36DAAE-18C1-2C77-DDAE-97E5EB5A480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6EDDBCE8-3B60-6435-27BA-7E348D2458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B8952E88-5BE3-2BE0-5319-306CD354225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AA52CCEB-68CD-732C-CDCA-CC82FA5F65E2}"/>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2C52B53-C2B4-B8F3-1984-83ACD0800E52}"/>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9807142E-1E21-4536-AD8F-AB39DAF33B2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072B7EED-E919-50D3-9435-AB042F44D5F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EC529B66-2835-AAD6-EEB4-1F7154B2350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42F6E844-BCB7-76DF-3FE9-1D9453DD6ED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50143958-670D-17CE-7D85-27FFEA37EF59}"/>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4C3F7429-94FD-8AF0-4678-69EDA7242943}"/>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08DA9827-7F2E-ACE0-8B5C-5784492EB81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346A9DA0-6258-442B-ABD6-7BC78B9A66A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7066045F-7F06-4128-EA1E-528D3B2375F8}"/>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C2115CD0-2BB9-C8B6-9A6A-C9D8FBC0FAD6}"/>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1063BE81-BFFE-BA6D-139D-CD523114C60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7EE5E0D2-F74E-7CD2-8398-179132F8679F}"/>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7C2912F0-46FB-2A4A-3C41-44A45B7D622A}"/>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23189EBB-9471-361D-2840-7A334D22E52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3BF656F-660D-CF59-DA0D-0AC4B6FD60E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90DFAF35-07C9-D0E3-1DAB-8D6EFB7A1B5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AB7C301C-DBE3-1994-C866-75F7DB24365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C870688F-214C-957A-D6F8-6E4B5D3F3B2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3DC48CD3-0CAC-56A2-368F-721AA0B5D5C5}"/>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CA5F0AA9-BA13-FC77-9BC6-60586709C84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85F24D77-89B4-265A-180B-AAD54C236368}"/>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B5169B8D-F799-C435-2C2C-884202A5A5C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2D2349D9-947C-A9BE-CADD-7D0DBC4B7759}"/>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7187D814-FD54-4FB6-0A19-9CF5449DCEEB}"/>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9FE8A57B-4398-6039-3901-81FEFCB3832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9D4F8CF3-DD01-F482-0458-CB0058DC612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A210A212-6F8A-AFC4-877F-12089593F4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D70C0D39-02DA-F6C0-9042-86EAB4D9E566}"/>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973376C3-BA36-086D-B0B9-6A398B44CC3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88BDE93F-54E6-88BE-7368-DC550FE766E4}"/>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2FDBD4DF-D9A2-BDF9-F719-6037CC02A145}"/>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6CF8CFE1-9E52-545E-DB2B-465D606CA57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4C03D5F5-D902-CE66-A8CE-95E86A0F07D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5DDFADF8-BE8F-7B9B-38B9-D859C1280205}"/>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74A14B07-5240-846A-4BB5-BFF051C90C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8264463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50:50 - Text / Chart">
    <p:bg>
      <p:bgPr>
        <a:solidFill>
          <a:schemeClr val="bg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E15FD49-1CA5-DFE2-A98D-5FB5685F05C3}"/>
              </a:ext>
            </a:extLst>
          </p:cNvPr>
          <p:cNvSpPr/>
          <p:nvPr userDrawn="1"/>
        </p:nvSpPr>
        <p:spPr>
          <a:xfrm>
            <a:off x="0" y="0"/>
            <a:ext cx="6096000" cy="6858000"/>
          </a:xfrm>
          <a:prstGeom prst="rect">
            <a:avLst/>
          </a:prstGeom>
          <a:solidFill>
            <a:srgbClr val="FAF5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Chart Placeholder 10">
            <a:extLst>
              <a:ext uri="{FF2B5EF4-FFF2-40B4-BE49-F238E27FC236}">
                <a16:creationId xmlns:a16="http://schemas.microsoft.com/office/drawing/2014/main" id="{5951116A-40CB-A706-A107-C78DBAFDEBFE}"/>
              </a:ext>
            </a:extLst>
          </p:cNvPr>
          <p:cNvSpPr>
            <a:spLocks noGrp="1"/>
          </p:cNvSpPr>
          <p:nvPr>
            <p:ph type="chart" sz="quarter" idx="15" hasCustomPrompt="1"/>
          </p:nvPr>
        </p:nvSpPr>
        <p:spPr>
          <a:xfrm>
            <a:off x="6635488" y="1089025"/>
            <a:ext cx="5005647" cy="3060700"/>
          </a:xfrm>
        </p:spPr>
        <p:txBody>
          <a:bodyPr tIns="108000"/>
          <a:lstStyle>
            <a:lvl1pPr marL="0" indent="0" algn="ctr">
              <a:buNone/>
              <a:defRPr sz="1000">
                <a:solidFill>
                  <a:schemeClr val="accent1"/>
                </a:solidFill>
              </a:defRPr>
            </a:lvl1pPr>
          </a:lstStyle>
          <a:p>
            <a:pPr marL="0" marR="0" lvl="0" indent="0" algn="ctr" defTabSz="914400" rtl="0" eaLnBrk="1" fontAlgn="auto" latinLnBrk="0" hangingPunct="1">
              <a:lnSpc>
                <a:spcPct val="100000"/>
              </a:lnSpc>
              <a:spcBef>
                <a:spcPts val="900"/>
              </a:spcBef>
              <a:spcAft>
                <a:spcPts val="0"/>
              </a:spcAft>
              <a:buClrTx/>
              <a:buSzTx/>
              <a:buFont typeface="Arial" panose="020B0604020202020204" pitchFamily="34" charset="0"/>
              <a:buNone/>
              <a:tabLst/>
              <a:defRPr/>
            </a:pPr>
            <a:r>
              <a:rPr lang="en-GB" noProof="0"/>
              <a:t>Click</a:t>
            </a:r>
            <a:r>
              <a:rPr lang="en-US"/>
              <a:t> </a:t>
            </a:r>
            <a:r>
              <a:rPr lang="en-US" noProof="0"/>
              <a:t>center</a:t>
            </a:r>
            <a:r>
              <a:rPr lang="en-US"/>
              <a:t> icon to</a:t>
            </a:r>
            <a:r>
              <a:rPr lang="en-GB"/>
              <a:t> insert graph or chart</a:t>
            </a:r>
          </a:p>
        </p:txBody>
      </p:sp>
      <p:sp>
        <p:nvSpPr>
          <p:cNvPr id="12" name="Text Placeholder 9">
            <a:extLst>
              <a:ext uri="{FF2B5EF4-FFF2-40B4-BE49-F238E27FC236}">
                <a16:creationId xmlns:a16="http://schemas.microsoft.com/office/drawing/2014/main" id="{A84DA8BB-5F30-09B1-E985-2D8FA21B48EE}"/>
              </a:ext>
            </a:extLst>
          </p:cNvPr>
          <p:cNvSpPr>
            <a:spLocks noGrp="1"/>
          </p:cNvSpPr>
          <p:nvPr>
            <p:ph type="body" sz="quarter" idx="16" hasCustomPrompt="1"/>
          </p:nvPr>
        </p:nvSpPr>
        <p:spPr>
          <a:xfrm>
            <a:off x="6635488" y="368828"/>
            <a:ext cx="5005647" cy="359835"/>
          </a:xfrm>
          <a:prstGeom prst="rect">
            <a:avLst/>
          </a:prstGeom>
        </p:spPr>
        <p:txBody>
          <a:bodyPr lIns="0" tIns="0" rIns="0" bIns="0" anchor="t" anchorCtr="0">
            <a:noAutofit/>
          </a:bodyPr>
          <a:lstStyle>
            <a:lvl1pPr marL="0" indent="0" algn="l">
              <a:buNone/>
              <a:defRPr sz="1400">
                <a:solidFill>
                  <a:schemeClr val="tx1"/>
                </a:solidFill>
                <a:latin typeface="+mn-lt"/>
              </a:defRPr>
            </a:lvl1pPr>
          </a:lstStyle>
          <a:p>
            <a:pPr lvl="0"/>
            <a:r>
              <a:rPr lang="en-US"/>
              <a:t>Avenir Demi 14pt lorem ipsum dolor sit </a:t>
            </a:r>
            <a:r>
              <a:rPr lang="en-US" err="1"/>
              <a:t>amet</a:t>
            </a:r>
            <a:endParaRPr lang="en-US"/>
          </a:p>
        </p:txBody>
      </p:sp>
      <p:sp>
        <p:nvSpPr>
          <p:cNvPr id="14" name="Text Placeholder 9">
            <a:extLst>
              <a:ext uri="{FF2B5EF4-FFF2-40B4-BE49-F238E27FC236}">
                <a16:creationId xmlns:a16="http://schemas.microsoft.com/office/drawing/2014/main" id="{EF72A8DE-339E-2B3D-4C89-58C8CE53CF5D}"/>
              </a:ext>
            </a:extLst>
          </p:cNvPr>
          <p:cNvSpPr>
            <a:spLocks noGrp="1"/>
          </p:cNvSpPr>
          <p:nvPr>
            <p:ph type="body" sz="quarter" idx="17" hasCustomPrompt="1"/>
          </p:nvPr>
        </p:nvSpPr>
        <p:spPr>
          <a:xfrm>
            <a:off x="7104856"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5" name="Text Placeholder 9">
            <a:extLst>
              <a:ext uri="{FF2B5EF4-FFF2-40B4-BE49-F238E27FC236}">
                <a16:creationId xmlns:a16="http://schemas.microsoft.com/office/drawing/2014/main" id="{2BFDD91C-6446-AD48-CAEB-841DC1DC22EA}"/>
              </a:ext>
            </a:extLst>
          </p:cNvPr>
          <p:cNvSpPr>
            <a:spLocks noGrp="1"/>
          </p:cNvSpPr>
          <p:nvPr>
            <p:ph type="body" sz="quarter" idx="18" hasCustomPrompt="1"/>
          </p:nvPr>
        </p:nvSpPr>
        <p:spPr>
          <a:xfrm>
            <a:off x="9767505" y="451378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6" name="Text Placeholder 9">
            <a:extLst>
              <a:ext uri="{FF2B5EF4-FFF2-40B4-BE49-F238E27FC236}">
                <a16:creationId xmlns:a16="http://schemas.microsoft.com/office/drawing/2014/main" id="{AD20601E-40F2-1DF1-38B7-5101DBF33201}"/>
              </a:ext>
            </a:extLst>
          </p:cNvPr>
          <p:cNvSpPr>
            <a:spLocks noGrp="1"/>
          </p:cNvSpPr>
          <p:nvPr>
            <p:ph type="body" sz="quarter" idx="19" hasCustomPrompt="1"/>
          </p:nvPr>
        </p:nvSpPr>
        <p:spPr>
          <a:xfrm>
            <a:off x="7104856"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7" name="Text Placeholder 9">
            <a:extLst>
              <a:ext uri="{FF2B5EF4-FFF2-40B4-BE49-F238E27FC236}">
                <a16:creationId xmlns:a16="http://schemas.microsoft.com/office/drawing/2014/main" id="{82C29969-1AD3-6659-3B8D-11793A66C076}"/>
              </a:ext>
            </a:extLst>
          </p:cNvPr>
          <p:cNvSpPr>
            <a:spLocks noGrp="1"/>
          </p:cNvSpPr>
          <p:nvPr>
            <p:ph type="body" sz="quarter" idx="20" hasCustomPrompt="1"/>
          </p:nvPr>
        </p:nvSpPr>
        <p:spPr>
          <a:xfrm>
            <a:off x="9767505" y="5053539"/>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8" name="Text Placeholder 9">
            <a:extLst>
              <a:ext uri="{FF2B5EF4-FFF2-40B4-BE49-F238E27FC236}">
                <a16:creationId xmlns:a16="http://schemas.microsoft.com/office/drawing/2014/main" id="{EE05C111-C082-6BD5-9282-C948E296F5D3}"/>
              </a:ext>
            </a:extLst>
          </p:cNvPr>
          <p:cNvSpPr>
            <a:spLocks noGrp="1"/>
          </p:cNvSpPr>
          <p:nvPr>
            <p:ph type="body" sz="quarter" idx="21" hasCustomPrompt="1"/>
          </p:nvPr>
        </p:nvSpPr>
        <p:spPr>
          <a:xfrm>
            <a:off x="7104856"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19" name="Text Placeholder 9">
            <a:extLst>
              <a:ext uri="{FF2B5EF4-FFF2-40B4-BE49-F238E27FC236}">
                <a16:creationId xmlns:a16="http://schemas.microsoft.com/office/drawing/2014/main" id="{EDDB6F98-8929-B811-A75E-1DD45E444D5A}"/>
              </a:ext>
            </a:extLst>
          </p:cNvPr>
          <p:cNvSpPr>
            <a:spLocks noGrp="1"/>
          </p:cNvSpPr>
          <p:nvPr>
            <p:ph type="body" sz="quarter" idx="22" hasCustomPrompt="1"/>
          </p:nvPr>
        </p:nvSpPr>
        <p:spPr>
          <a:xfrm>
            <a:off x="9767505" y="5593818"/>
            <a:ext cx="1871664" cy="359835"/>
          </a:xfrm>
          <a:prstGeom prst="rect">
            <a:avLst/>
          </a:prstGeom>
        </p:spPr>
        <p:txBody>
          <a:bodyPr lIns="0" tIns="0" rIns="0" bIns="0" anchor="t" anchorCtr="0">
            <a:noAutofit/>
          </a:bodyPr>
          <a:lstStyle>
            <a:lvl1pPr marL="0" indent="0" algn="l">
              <a:buNone/>
              <a:defRPr sz="1200">
                <a:solidFill>
                  <a:schemeClr val="tx1"/>
                </a:solidFill>
                <a:latin typeface="+mn-lt"/>
              </a:defRPr>
            </a:lvl1pPr>
          </a:lstStyle>
          <a:p>
            <a:pPr lvl="0"/>
            <a:r>
              <a:rPr lang="en-US"/>
              <a:t>Avenir Demi 12pt lorem ipsum dolor sit </a:t>
            </a:r>
            <a:r>
              <a:rPr lang="en-US" err="1"/>
              <a:t>amet</a:t>
            </a:r>
            <a:endParaRPr lang="en-US"/>
          </a:p>
        </p:txBody>
      </p:sp>
      <p:sp>
        <p:nvSpPr>
          <p:cNvPr id="20" name="Text Placeholder 9">
            <a:extLst>
              <a:ext uri="{FF2B5EF4-FFF2-40B4-BE49-F238E27FC236}">
                <a16:creationId xmlns:a16="http://schemas.microsoft.com/office/drawing/2014/main" id="{F7E10D3D-78C1-159D-49BD-1BA9282FF888}"/>
              </a:ext>
            </a:extLst>
          </p:cNvPr>
          <p:cNvSpPr>
            <a:spLocks noGrp="1"/>
          </p:cNvSpPr>
          <p:nvPr>
            <p:ph type="body" sz="quarter" idx="23" hasCustomPrompt="1"/>
          </p:nvPr>
        </p:nvSpPr>
        <p:spPr>
          <a:xfrm>
            <a:off x="6635488" y="4508500"/>
            <a:ext cx="216000" cy="216000"/>
          </a:xfrm>
          <a:prstGeom prst="rect">
            <a:avLst/>
          </a:prstGeom>
          <a:solidFill>
            <a:schemeClr val="accent1"/>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a</a:t>
            </a:r>
          </a:p>
        </p:txBody>
      </p:sp>
      <p:sp>
        <p:nvSpPr>
          <p:cNvPr id="21" name="Text Placeholder 9">
            <a:extLst>
              <a:ext uri="{FF2B5EF4-FFF2-40B4-BE49-F238E27FC236}">
                <a16:creationId xmlns:a16="http://schemas.microsoft.com/office/drawing/2014/main" id="{B567B3CC-1D2F-CE11-EA32-4B536ECE6A4C}"/>
              </a:ext>
            </a:extLst>
          </p:cNvPr>
          <p:cNvSpPr>
            <a:spLocks noGrp="1"/>
          </p:cNvSpPr>
          <p:nvPr>
            <p:ph type="body" sz="quarter" idx="24" hasCustomPrompt="1"/>
          </p:nvPr>
        </p:nvSpPr>
        <p:spPr>
          <a:xfrm>
            <a:off x="6635488" y="5053475"/>
            <a:ext cx="216000" cy="216000"/>
          </a:xfrm>
          <a:prstGeom prst="rect">
            <a:avLst/>
          </a:prstGeom>
          <a:solidFill>
            <a:schemeClr val="accent2"/>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b</a:t>
            </a:r>
          </a:p>
        </p:txBody>
      </p:sp>
      <p:sp>
        <p:nvSpPr>
          <p:cNvPr id="22" name="Text Placeholder 9">
            <a:extLst>
              <a:ext uri="{FF2B5EF4-FFF2-40B4-BE49-F238E27FC236}">
                <a16:creationId xmlns:a16="http://schemas.microsoft.com/office/drawing/2014/main" id="{F6CC62FF-967D-8D07-7260-6A7CC23BDACF}"/>
              </a:ext>
            </a:extLst>
          </p:cNvPr>
          <p:cNvSpPr>
            <a:spLocks noGrp="1"/>
          </p:cNvSpPr>
          <p:nvPr>
            <p:ph type="body" sz="quarter" idx="25" hasCustomPrompt="1"/>
          </p:nvPr>
        </p:nvSpPr>
        <p:spPr>
          <a:xfrm>
            <a:off x="6635488" y="5598450"/>
            <a:ext cx="216000" cy="216000"/>
          </a:xfrm>
          <a:prstGeom prst="rect">
            <a:avLst/>
          </a:prstGeom>
          <a:solidFill>
            <a:schemeClr val="accent3"/>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c</a:t>
            </a:r>
          </a:p>
        </p:txBody>
      </p:sp>
      <p:sp>
        <p:nvSpPr>
          <p:cNvPr id="23" name="Text Placeholder 9">
            <a:extLst>
              <a:ext uri="{FF2B5EF4-FFF2-40B4-BE49-F238E27FC236}">
                <a16:creationId xmlns:a16="http://schemas.microsoft.com/office/drawing/2014/main" id="{4BBB55B3-8B4B-6BEB-5E3E-351B0DAE18D8}"/>
              </a:ext>
            </a:extLst>
          </p:cNvPr>
          <p:cNvSpPr>
            <a:spLocks noGrp="1"/>
          </p:cNvSpPr>
          <p:nvPr>
            <p:ph type="body" sz="quarter" idx="26" hasCustomPrompt="1"/>
          </p:nvPr>
        </p:nvSpPr>
        <p:spPr>
          <a:xfrm>
            <a:off x="9303825" y="4508500"/>
            <a:ext cx="216000" cy="216000"/>
          </a:xfrm>
          <a:prstGeom prst="rect">
            <a:avLst/>
          </a:prstGeom>
          <a:solidFill>
            <a:schemeClr val="accent4"/>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d</a:t>
            </a:r>
          </a:p>
        </p:txBody>
      </p:sp>
      <p:sp>
        <p:nvSpPr>
          <p:cNvPr id="24" name="Text Placeholder 9">
            <a:extLst>
              <a:ext uri="{FF2B5EF4-FFF2-40B4-BE49-F238E27FC236}">
                <a16:creationId xmlns:a16="http://schemas.microsoft.com/office/drawing/2014/main" id="{BD1ADDA9-29A1-D4A5-6AF6-10D1ED61F639}"/>
              </a:ext>
            </a:extLst>
          </p:cNvPr>
          <p:cNvSpPr>
            <a:spLocks noGrp="1"/>
          </p:cNvSpPr>
          <p:nvPr>
            <p:ph type="body" sz="quarter" idx="27" hasCustomPrompt="1"/>
          </p:nvPr>
        </p:nvSpPr>
        <p:spPr>
          <a:xfrm>
            <a:off x="9303825" y="5053475"/>
            <a:ext cx="216000" cy="216000"/>
          </a:xfrm>
          <a:prstGeom prst="rect">
            <a:avLst/>
          </a:prstGeom>
          <a:solidFill>
            <a:schemeClr val="accent5"/>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e</a:t>
            </a:r>
          </a:p>
        </p:txBody>
      </p:sp>
      <p:sp>
        <p:nvSpPr>
          <p:cNvPr id="25" name="Text Placeholder 9">
            <a:extLst>
              <a:ext uri="{FF2B5EF4-FFF2-40B4-BE49-F238E27FC236}">
                <a16:creationId xmlns:a16="http://schemas.microsoft.com/office/drawing/2014/main" id="{D1FE7497-FADD-489E-4379-2F4CA8C33FE4}"/>
              </a:ext>
            </a:extLst>
          </p:cNvPr>
          <p:cNvSpPr>
            <a:spLocks noGrp="1"/>
          </p:cNvSpPr>
          <p:nvPr>
            <p:ph type="body" sz="quarter" idx="28" hasCustomPrompt="1"/>
          </p:nvPr>
        </p:nvSpPr>
        <p:spPr>
          <a:xfrm>
            <a:off x="9303825" y="5598450"/>
            <a:ext cx="216000" cy="216000"/>
          </a:xfrm>
          <a:prstGeom prst="rect">
            <a:avLst/>
          </a:prstGeom>
          <a:solidFill>
            <a:schemeClr val="accent6"/>
          </a:solidFill>
        </p:spPr>
        <p:txBody>
          <a:bodyPr lIns="0" tIns="0" rIns="0" bIns="0" anchor="ctr" anchorCtr="0">
            <a:noAutofit/>
          </a:bodyPr>
          <a:lstStyle>
            <a:lvl1pPr marL="0" indent="0" algn="ctr">
              <a:buNone/>
              <a:defRPr sz="1200" cap="all" baseline="0">
                <a:solidFill>
                  <a:schemeClr val="bg1"/>
                </a:solidFill>
                <a:latin typeface="+mj-lt"/>
              </a:defRPr>
            </a:lvl1pPr>
          </a:lstStyle>
          <a:p>
            <a:pPr lvl="0"/>
            <a:r>
              <a:rPr lang="en-US"/>
              <a:t>f</a:t>
            </a:r>
          </a:p>
        </p:txBody>
      </p:sp>
      <p:sp>
        <p:nvSpPr>
          <p:cNvPr id="5" name="Title 1">
            <a:extLst>
              <a:ext uri="{FF2B5EF4-FFF2-40B4-BE49-F238E27FC236}">
                <a16:creationId xmlns:a16="http://schemas.microsoft.com/office/drawing/2014/main" id="{62B3885D-E6AF-5A7C-26C2-93D58D36DE66}"/>
              </a:ext>
            </a:extLst>
          </p:cNvPr>
          <p:cNvSpPr>
            <a:spLocks noGrp="1"/>
          </p:cNvSpPr>
          <p:nvPr>
            <p:ph type="title" hasCustomPrompt="1"/>
          </p:nvPr>
        </p:nvSpPr>
        <p:spPr>
          <a:xfrm>
            <a:off x="550864" y="368828"/>
            <a:ext cx="5076000" cy="251885"/>
          </a:xfrm>
        </p:spPr>
        <p:txBody>
          <a:bodyPr/>
          <a:lstStyle>
            <a:lvl1pPr>
              <a:defRPr>
                <a:solidFill>
                  <a:schemeClr val="accent5"/>
                </a:solidFill>
              </a:defRPr>
            </a:lvl1pPr>
          </a:lstStyle>
          <a:p>
            <a:r>
              <a:rPr lang="en-US"/>
              <a:t>Header avenir demi 24pt</a:t>
            </a:r>
            <a:endParaRPr lang="en-GB"/>
          </a:p>
        </p:txBody>
      </p:sp>
      <p:sp>
        <p:nvSpPr>
          <p:cNvPr id="7" name="Text Placeholder 9">
            <a:extLst>
              <a:ext uri="{FF2B5EF4-FFF2-40B4-BE49-F238E27FC236}">
                <a16:creationId xmlns:a16="http://schemas.microsoft.com/office/drawing/2014/main" id="{026A7FE8-7657-E899-CBBD-AA588FB3663B}"/>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solidFill>
                  <a:schemeClr val="tx1"/>
                </a:solidFill>
              </a:defRPr>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173AB386-34F7-6043-4B53-86A723ACB171}"/>
              </a:ext>
            </a:extLst>
          </p:cNvPr>
          <p:cNvSpPr>
            <a:spLocks noGrp="1"/>
          </p:cNvSpPr>
          <p:nvPr>
            <p:ph type="body" sz="quarter" idx="14"/>
          </p:nvPr>
        </p:nvSpPr>
        <p:spPr>
          <a:xfrm>
            <a:off x="550864" y="1808163"/>
            <a:ext cx="5076000" cy="4321175"/>
          </a:xfrm>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grpSp>
        <p:nvGrpSpPr>
          <p:cNvPr id="9" name="Group 8">
            <a:extLst>
              <a:ext uri="{FF2B5EF4-FFF2-40B4-BE49-F238E27FC236}">
                <a16:creationId xmlns:a16="http://schemas.microsoft.com/office/drawing/2014/main" id="{49BC6F61-22E9-15A3-1BA6-F37D3BC63454}"/>
              </a:ext>
            </a:extLst>
          </p:cNvPr>
          <p:cNvGrpSpPr/>
          <p:nvPr userDrawn="1"/>
        </p:nvGrpSpPr>
        <p:grpSpPr>
          <a:xfrm>
            <a:off x="556725" y="6146954"/>
            <a:ext cx="2771040" cy="522134"/>
            <a:chOff x="4654410" y="2026462"/>
            <a:chExt cx="4311967" cy="812482"/>
          </a:xfrm>
        </p:grpSpPr>
        <p:grpSp>
          <p:nvGrpSpPr>
            <p:cNvPr id="10" name="Graphic 8">
              <a:extLst>
                <a:ext uri="{FF2B5EF4-FFF2-40B4-BE49-F238E27FC236}">
                  <a16:creationId xmlns:a16="http://schemas.microsoft.com/office/drawing/2014/main" id="{E6824127-0812-75BB-9371-FF5ED9BE1031}"/>
                </a:ext>
              </a:extLst>
            </p:cNvPr>
            <p:cNvGrpSpPr/>
            <p:nvPr/>
          </p:nvGrpSpPr>
          <p:grpSpPr>
            <a:xfrm>
              <a:off x="4654410" y="2026462"/>
              <a:ext cx="1538287" cy="797242"/>
              <a:chOff x="4654410" y="2026462"/>
              <a:chExt cx="1538287" cy="797242"/>
            </a:xfrm>
            <a:solidFill>
              <a:srgbClr val="000000"/>
            </a:solidFill>
          </p:grpSpPr>
          <p:grpSp>
            <p:nvGrpSpPr>
              <p:cNvPr id="71" name="Graphic 8">
                <a:extLst>
                  <a:ext uri="{FF2B5EF4-FFF2-40B4-BE49-F238E27FC236}">
                    <a16:creationId xmlns:a16="http://schemas.microsoft.com/office/drawing/2014/main" id="{785342CA-E56E-D122-8769-95CAB27965C2}"/>
                  </a:ext>
                </a:extLst>
              </p:cNvPr>
              <p:cNvGrpSpPr/>
              <p:nvPr/>
            </p:nvGrpSpPr>
            <p:grpSpPr>
              <a:xfrm>
                <a:off x="4662982" y="2665589"/>
                <a:ext cx="1447799" cy="158115"/>
                <a:chOff x="4662982" y="2665589"/>
                <a:chExt cx="1447799" cy="158115"/>
              </a:xfrm>
              <a:solidFill>
                <a:srgbClr val="000000"/>
              </a:solidFill>
            </p:grpSpPr>
            <p:sp>
              <p:nvSpPr>
                <p:cNvPr id="83" name="Freeform 82">
                  <a:extLst>
                    <a:ext uri="{FF2B5EF4-FFF2-40B4-BE49-F238E27FC236}">
                      <a16:creationId xmlns:a16="http://schemas.microsoft.com/office/drawing/2014/main" id="{98B68E0E-F325-8F20-94FB-898C54E63BF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a:p>
              </p:txBody>
            </p:sp>
            <p:sp>
              <p:nvSpPr>
                <p:cNvPr id="84" name="Freeform 83">
                  <a:extLst>
                    <a:ext uri="{FF2B5EF4-FFF2-40B4-BE49-F238E27FC236}">
                      <a16:creationId xmlns:a16="http://schemas.microsoft.com/office/drawing/2014/main" id="{C12AFF15-8B8B-27A9-78F7-ACFFC17160C7}"/>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a:p>
              </p:txBody>
            </p:sp>
            <p:sp>
              <p:nvSpPr>
                <p:cNvPr id="85" name="Freeform 84">
                  <a:extLst>
                    <a:ext uri="{FF2B5EF4-FFF2-40B4-BE49-F238E27FC236}">
                      <a16:creationId xmlns:a16="http://schemas.microsoft.com/office/drawing/2014/main" id="{A9A41DEE-EEFF-B19B-EA27-1BE952C077D8}"/>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a:p>
              </p:txBody>
            </p:sp>
            <p:sp>
              <p:nvSpPr>
                <p:cNvPr id="86" name="Freeform 85">
                  <a:extLst>
                    <a:ext uri="{FF2B5EF4-FFF2-40B4-BE49-F238E27FC236}">
                      <a16:creationId xmlns:a16="http://schemas.microsoft.com/office/drawing/2014/main" id="{59A811F0-A173-BD48-1AD9-253EC21E7C2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a:p>
              </p:txBody>
            </p:sp>
            <p:sp>
              <p:nvSpPr>
                <p:cNvPr id="87" name="Freeform 86">
                  <a:extLst>
                    <a:ext uri="{FF2B5EF4-FFF2-40B4-BE49-F238E27FC236}">
                      <a16:creationId xmlns:a16="http://schemas.microsoft.com/office/drawing/2014/main" id="{F4D5868A-DE6E-FCE7-FD5E-4DDAF8B97624}"/>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a:p>
              </p:txBody>
            </p:sp>
            <p:sp>
              <p:nvSpPr>
                <p:cNvPr id="88" name="Freeform 87">
                  <a:extLst>
                    <a:ext uri="{FF2B5EF4-FFF2-40B4-BE49-F238E27FC236}">
                      <a16:creationId xmlns:a16="http://schemas.microsoft.com/office/drawing/2014/main" id="{69B0CE5C-6C9D-B590-121D-B0453A8CC6A7}"/>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a:p>
              </p:txBody>
            </p:sp>
            <p:sp>
              <p:nvSpPr>
                <p:cNvPr id="89" name="Freeform 88">
                  <a:extLst>
                    <a:ext uri="{FF2B5EF4-FFF2-40B4-BE49-F238E27FC236}">
                      <a16:creationId xmlns:a16="http://schemas.microsoft.com/office/drawing/2014/main" id="{F83D905F-70A0-97B6-F759-9A231B56D3F8}"/>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a:p>
              </p:txBody>
            </p:sp>
            <p:sp>
              <p:nvSpPr>
                <p:cNvPr id="90" name="Freeform 89">
                  <a:extLst>
                    <a:ext uri="{FF2B5EF4-FFF2-40B4-BE49-F238E27FC236}">
                      <a16:creationId xmlns:a16="http://schemas.microsoft.com/office/drawing/2014/main" id="{210EFD2C-7F23-6557-1332-D2E1BB7487C3}"/>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a:p>
              </p:txBody>
            </p:sp>
            <p:sp>
              <p:nvSpPr>
                <p:cNvPr id="91" name="Freeform 90">
                  <a:extLst>
                    <a:ext uri="{FF2B5EF4-FFF2-40B4-BE49-F238E27FC236}">
                      <a16:creationId xmlns:a16="http://schemas.microsoft.com/office/drawing/2014/main" id="{23E7CED8-3E84-030F-3731-2A88BAF54861}"/>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2" name="Freeform 91">
                  <a:extLst>
                    <a:ext uri="{FF2B5EF4-FFF2-40B4-BE49-F238E27FC236}">
                      <a16:creationId xmlns:a16="http://schemas.microsoft.com/office/drawing/2014/main" id="{EC9934D1-E7FC-74F0-60DC-6919CFA58C08}"/>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a:p>
              </p:txBody>
            </p:sp>
            <p:sp>
              <p:nvSpPr>
                <p:cNvPr id="93" name="Freeform 92">
                  <a:extLst>
                    <a:ext uri="{FF2B5EF4-FFF2-40B4-BE49-F238E27FC236}">
                      <a16:creationId xmlns:a16="http://schemas.microsoft.com/office/drawing/2014/main" id="{B5522ABE-4E2E-C2D9-2E38-80E6EF6164B1}"/>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a:p>
              </p:txBody>
            </p:sp>
            <p:sp>
              <p:nvSpPr>
                <p:cNvPr id="94" name="Freeform 93">
                  <a:extLst>
                    <a:ext uri="{FF2B5EF4-FFF2-40B4-BE49-F238E27FC236}">
                      <a16:creationId xmlns:a16="http://schemas.microsoft.com/office/drawing/2014/main" id="{9F380B32-0888-A500-8A49-66957C73F30E}"/>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a:p>
              </p:txBody>
            </p:sp>
            <p:sp>
              <p:nvSpPr>
                <p:cNvPr id="95" name="Freeform 94">
                  <a:extLst>
                    <a:ext uri="{FF2B5EF4-FFF2-40B4-BE49-F238E27FC236}">
                      <a16:creationId xmlns:a16="http://schemas.microsoft.com/office/drawing/2014/main" id="{915E044A-BBEC-AD41-DC16-712E1FC1A01F}"/>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a:p>
              </p:txBody>
            </p:sp>
            <p:sp>
              <p:nvSpPr>
                <p:cNvPr id="96" name="Freeform 95">
                  <a:extLst>
                    <a:ext uri="{FF2B5EF4-FFF2-40B4-BE49-F238E27FC236}">
                      <a16:creationId xmlns:a16="http://schemas.microsoft.com/office/drawing/2014/main" id="{E9DF7FD3-51AF-21A5-9266-0732E49BF2E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a:p>
              </p:txBody>
            </p:sp>
            <p:sp>
              <p:nvSpPr>
                <p:cNvPr id="97" name="Freeform 96">
                  <a:extLst>
                    <a:ext uri="{FF2B5EF4-FFF2-40B4-BE49-F238E27FC236}">
                      <a16:creationId xmlns:a16="http://schemas.microsoft.com/office/drawing/2014/main" id="{76AA0F00-FCE5-6E42-B9B5-CAB2934E17B8}"/>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a:p>
              </p:txBody>
            </p:sp>
          </p:grpSp>
          <p:grpSp>
            <p:nvGrpSpPr>
              <p:cNvPr id="72" name="Graphic 8">
                <a:extLst>
                  <a:ext uri="{FF2B5EF4-FFF2-40B4-BE49-F238E27FC236}">
                    <a16:creationId xmlns:a16="http://schemas.microsoft.com/office/drawing/2014/main" id="{4C1B298F-35F7-F33C-3524-9704326395D8}"/>
                  </a:ext>
                </a:extLst>
              </p:cNvPr>
              <p:cNvGrpSpPr/>
              <p:nvPr/>
            </p:nvGrpSpPr>
            <p:grpSpPr>
              <a:xfrm>
                <a:off x="4654410" y="2026462"/>
                <a:ext cx="1538287" cy="492544"/>
                <a:chOff x="4654410" y="2026462"/>
                <a:chExt cx="1538287" cy="492544"/>
              </a:xfrm>
              <a:solidFill>
                <a:srgbClr val="000000"/>
              </a:solidFill>
            </p:grpSpPr>
            <p:sp>
              <p:nvSpPr>
                <p:cNvPr id="73" name="Freeform 72">
                  <a:extLst>
                    <a:ext uri="{FF2B5EF4-FFF2-40B4-BE49-F238E27FC236}">
                      <a16:creationId xmlns:a16="http://schemas.microsoft.com/office/drawing/2014/main" id="{8181B23F-4B3C-552B-1FD4-E47E7106EAA9}"/>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a:p>
              </p:txBody>
            </p:sp>
            <p:sp>
              <p:nvSpPr>
                <p:cNvPr id="74" name="Freeform 73">
                  <a:extLst>
                    <a:ext uri="{FF2B5EF4-FFF2-40B4-BE49-F238E27FC236}">
                      <a16:creationId xmlns:a16="http://schemas.microsoft.com/office/drawing/2014/main" id="{2FAB4768-0770-5EEA-E18A-B071F17B05F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a:p>
              </p:txBody>
            </p:sp>
            <p:sp>
              <p:nvSpPr>
                <p:cNvPr id="75" name="Freeform 74">
                  <a:extLst>
                    <a:ext uri="{FF2B5EF4-FFF2-40B4-BE49-F238E27FC236}">
                      <a16:creationId xmlns:a16="http://schemas.microsoft.com/office/drawing/2014/main" id="{CA7FB886-241F-1093-A1AF-89CB6ED996A8}"/>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a:p>
              </p:txBody>
            </p:sp>
            <p:sp>
              <p:nvSpPr>
                <p:cNvPr id="76" name="Freeform 75">
                  <a:extLst>
                    <a:ext uri="{FF2B5EF4-FFF2-40B4-BE49-F238E27FC236}">
                      <a16:creationId xmlns:a16="http://schemas.microsoft.com/office/drawing/2014/main" id="{38030B25-A702-6157-0A0B-906DAF17B1A7}"/>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a:p>
              </p:txBody>
            </p:sp>
            <p:sp>
              <p:nvSpPr>
                <p:cNvPr id="77" name="Freeform 76">
                  <a:extLst>
                    <a:ext uri="{FF2B5EF4-FFF2-40B4-BE49-F238E27FC236}">
                      <a16:creationId xmlns:a16="http://schemas.microsoft.com/office/drawing/2014/main" id="{98503E4A-B393-CC02-0222-2753C7232C98}"/>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a:p>
              </p:txBody>
            </p:sp>
            <p:sp>
              <p:nvSpPr>
                <p:cNvPr id="78" name="Freeform 77">
                  <a:extLst>
                    <a:ext uri="{FF2B5EF4-FFF2-40B4-BE49-F238E27FC236}">
                      <a16:creationId xmlns:a16="http://schemas.microsoft.com/office/drawing/2014/main" id="{18E335CC-91C9-D121-6CE7-CE0897D9A97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79" name="Freeform 78">
                  <a:extLst>
                    <a:ext uri="{FF2B5EF4-FFF2-40B4-BE49-F238E27FC236}">
                      <a16:creationId xmlns:a16="http://schemas.microsoft.com/office/drawing/2014/main" id="{D21C4DB1-38ED-85D0-4265-7A80771A4948}"/>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a:p>
              </p:txBody>
            </p:sp>
            <p:sp>
              <p:nvSpPr>
                <p:cNvPr id="80" name="Freeform 79">
                  <a:extLst>
                    <a:ext uri="{FF2B5EF4-FFF2-40B4-BE49-F238E27FC236}">
                      <a16:creationId xmlns:a16="http://schemas.microsoft.com/office/drawing/2014/main" id="{CBE8C00F-45DD-2B85-B821-B8DF43738B9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a:p>
              </p:txBody>
            </p:sp>
            <p:sp>
              <p:nvSpPr>
                <p:cNvPr id="81" name="Freeform 80">
                  <a:extLst>
                    <a:ext uri="{FF2B5EF4-FFF2-40B4-BE49-F238E27FC236}">
                      <a16:creationId xmlns:a16="http://schemas.microsoft.com/office/drawing/2014/main" id="{B5281B79-C313-4405-D558-4F363DDC56F0}"/>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a:p>
              </p:txBody>
            </p:sp>
            <p:sp>
              <p:nvSpPr>
                <p:cNvPr id="82" name="Freeform 81">
                  <a:extLst>
                    <a:ext uri="{FF2B5EF4-FFF2-40B4-BE49-F238E27FC236}">
                      <a16:creationId xmlns:a16="http://schemas.microsoft.com/office/drawing/2014/main" id="{D765379B-E352-8736-ED6B-324142B51645}"/>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a:p>
              </p:txBody>
            </p:sp>
          </p:grpSp>
        </p:grpSp>
        <p:grpSp>
          <p:nvGrpSpPr>
            <p:cNvPr id="13" name="Graphic 8">
              <a:extLst>
                <a:ext uri="{FF2B5EF4-FFF2-40B4-BE49-F238E27FC236}">
                  <a16:creationId xmlns:a16="http://schemas.microsoft.com/office/drawing/2014/main" id="{BCC4D1E9-F16D-5857-A7E6-9016AC8BE681}"/>
                </a:ext>
              </a:extLst>
            </p:cNvPr>
            <p:cNvGrpSpPr/>
            <p:nvPr/>
          </p:nvGrpSpPr>
          <p:grpSpPr>
            <a:xfrm>
              <a:off x="7018515" y="2137905"/>
              <a:ext cx="1947862" cy="701039"/>
              <a:chOff x="7018515" y="2137905"/>
              <a:chExt cx="1947862" cy="701039"/>
            </a:xfrm>
          </p:grpSpPr>
          <p:grpSp>
            <p:nvGrpSpPr>
              <p:cNvPr id="26" name="Graphic 8">
                <a:extLst>
                  <a:ext uri="{FF2B5EF4-FFF2-40B4-BE49-F238E27FC236}">
                    <a16:creationId xmlns:a16="http://schemas.microsoft.com/office/drawing/2014/main" id="{5D13A4BC-FD09-2F2D-99A2-35B4042653D1}"/>
                  </a:ext>
                </a:extLst>
              </p:cNvPr>
              <p:cNvGrpSpPr/>
              <p:nvPr/>
            </p:nvGrpSpPr>
            <p:grpSpPr>
              <a:xfrm>
                <a:off x="7799565" y="2298877"/>
                <a:ext cx="356234" cy="369570"/>
                <a:chOff x="7799565" y="2298877"/>
                <a:chExt cx="356234" cy="369570"/>
              </a:xfrm>
              <a:solidFill>
                <a:srgbClr val="231F20"/>
              </a:solidFill>
            </p:grpSpPr>
            <p:sp>
              <p:nvSpPr>
                <p:cNvPr id="65" name="Freeform 64">
                  <a:extLst>
                    <a:ext uri="{FF2B5EF4-FFF2-40B4-BE49-F238E27FC236}">
                      <a16:creationId xmlns:a16="http://schemas.microsoft.com/office/drawing/2014/main" id="{B8AB8AD8-EDD3-F1F2-4CB3-E0700717E700}"/>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a:p>
              </p:txBody>
            </p:sp>
            <p:sp>
              <p:nvSpPr>
                <p:cNvPr id="66" name="Freeform 65">
                  <a:extLst>
                    <a:ext uri="{FF2B5EF4-FFF2-40B4-BE49-F238E27FC236}">
                      <a16:creationId xmlns:a16="http://schemas.microsoft.com/office/drawing/2014/main" id="{FAF0796A-9F47-BBD9-8BC5-7AD54D2568AC}"/>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a:p>
              </p:txBody>
            </p:sp>
            <p:sp>
              <p:nvSpPr>
                <p:cNvPr id="67" name="Freeform 66">
                  <a:extLst>
                    <a:ext uri="{FF2B5EF4-FFF2-40B4-BE49-F238E27FC236}">
                      <a16:creationId xmlns:a16="http://schemas.microsoft.com/office/drawing/2014/main" id="{83F4A149-174B-5C45-2A7A-5EAA45B46EC2}"/>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a:p>
              </p:txBody>
            </p:sp>
            <p:sp>
              <p:nvSpPr>
                <p:cNvPr id="68" name="Freeform 67">
                  <a:extLst>
                    <a:ext uri="{FF2B5EF4-FFF2-40B4-BE49-F238E27FC236}">
                      <a16:creationId xmlns:a16="http://schemas.microsoft.com/office/drawing/2014/main" id="{9627E6C9-4B1B-9413-8985-3E939CABE84C}"/>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a:p>
              </p:txBody>
            </p:sp>
            <p:sp>
              <p:nvSpPr>
                <p:cNvPr id="69" name="Freeform 68">
                  <a:extLst>
                    <a:ext uri="{FF2B5EF4-FFF2-40B4-BE49-F238E27FC236}">
                      <a16:creationId xmlns:a16="http://schemas.microsoft.com/office/drawing/2014/main" id="{5995231C-5D05-32D6-1F8F-0C2FCA2B0631}"/>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a:p>
              </p:txBody>
            </p:sp>
            <p:sp>
              <p:nvSpPr>
                <p:cNvPr id="70" name="Freeform 69">
                  <a:extLst>
                    <a:ext uri="{FF2B5EF4-FFF2-40B4-BE49-F238E27FC236}">
                      <a16:creationId xmlns:a16="http://schemas.microsoft.com/office/drawing/2014/main" id="{E7C0E017-7F7E-9DD8-8182-C9FACF437E6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a:p>
              </p:txBody>
            </p:sp>
          </p:grpSp>
          <p:sp>
            <p:nvSpPr>
              <p:cNvPr id="27" name="Freeform 26">
                <a:extLst>
                  <a:ext uri="{FF2B5EF4-FFF2-40B4-BE49-F238E27FC236}">
                    <a16:creationId xmlns:a16="http://schemas.microsoft.com/office/drawing/2014/main" id="{E2217043-EB40-167F-2F16-2E8783493194}"/>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a:p>
            </p:txBody>
          </p:sp>
          <p:sp>
            <p:nvSpPr>
              <p:cNvPr id="28" name="Freeform 27">
                <a:extLst>
                  <a:ext uri="{FF2B5EF4-FFF2-40B4-BE49-F238E27FC236}">
                    <a16:creationId xmlns:a16="http://schemas.microsoft.com/office/drawing/2014/main" id="{63FB4496-224D-2185-0296-99FD06F1F567}"/>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29" name="Freeform 28">
                <a:extLst>
                  <a:ext uri="{FF2B5EF4-FFF2-40B4-BE49-F238E27FC236}">
                    <a16:creationId xmlns:a16="http://schemas.microsoft.com/office/drawing/2014/main" id="{65108211-CFA6-0264-15B2-29A726363E88}"/>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a:p>
            </p:txBody>
          </p:sp>
          <p:sp>
            <p:nvSpPr>
              <p:cNvPr id="30" name="Freeform 29">
                <a:extLst>
                  <a:ext uri="{FF2B5EF4-FFF2-40B4-BE49-F238E27FC236}">
                    <a16:creationId xmlns:a16="http://schemas.microsoft.com/office/drawing/2014/main" id="{6D7239E0-F483-850A-46CF-473165782B3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a:p>
            </p:txBody>
          </p:sp>
          <p:sp>
            <p:nvSpPr>
              <p:cNvPr id="31" name="Freeform 30">
                <a:extLst>
                  <a:ext uri="{FF2B5EF4-FFF2-40B4-BE49-F238E27FC236}">
                    <a16:creationId xmlns:a16="http://schemas.microsoft.com/office/drawing/2014/main" id="{D6E0EDC3-BF1C-E61D-BB41-4709EB21AC7E}"/>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a:p>
            </p:txBody>
          </p:sp>
          <p:sp>
            <p:nvSpPr>
              <p:cNvPr id="32" name="Freeform 31">
                <a:extLst>
                  <a:ext uri="{FF2B5EF4-FFF2-40B4-BE49-F238E27FC236}">
                    <a16:creationId xmlns:a16="http://schemas.microsoft.com/office/drawing/2014/main" id="{28A14C4A-CC04-0DBF-C4D5-3A3C74964C8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3" name="Freeform 32">
                <a:extLst>
                  <a:ext uri="{FF2B5EF4-FFF2-40B4-BE49-F238E27FC236}">
                    <a16:creationId xmlns:a16="http://schemas.microsoft.com/office/drawing/2014/main" id="{ECBBEDA0-313A-39E2-02F8-AB2090FEDA4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a:p>
            </p:txBody>
          </p:sp>
          <p:sp>
            <p:nvSpPr>
              <p:cNvPr id="34" name="Freeform 33">
                <a:extLst>
                  <a:ext uri="{FF2B5EF4-FFF2-40B4-BE49-F238E27FC236}">
                    <a16:creationId xmlns:a16="http://schemas.microsoft.com/office/drawing/2014/main" id="{B3AC7E43-D151-0A7A-050B-1AA8B3EBFFC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a:p>
            </p:txBody>
          </p:sp>
          <p:sp>
            <p:nvSpPr>
              <p:cNvPr id="35" name="Freeform 34">
                <a:extLst>
                  <a:ext uri="{FF2B5EF4-FFF2-40B4-BE49-F238E27FC236}">
                    <a16:creationId xmlns:a16="http://schemas.microsoft.com/office/drawing/2014/main" id="{3E3587BE-A40D-93C7-DB9E-7FA55144504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a:p>
            </p:txBody>
          </p:sp>
          <p:sp>
            <p:nvSpPr>
              <p:cNvPr id="36" name="Freeform 35">
                <a:extLst>
                  <a:ext uri="{FF2B5EF4-FFF2-40B4-BE49-F238E27FC236}">
                    <a16:creationId xmlns:a16="http://schemas.microsoft.com/office/drawing/2014/main" id="{4427E535-8133-C99B-33AC-DA4B64D0DEC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a:p>
            </p:txBody>
          </p:sp>
          <p:sp>
            <p:nvSpPr>
              <p:cNvPr id="37" name="Freeform 36">
                <a:extLst>
                  <a:ext uri="{FF2B5EF4-FFF2-40B4-BE49-F238E27FC236}">
                    <a16:creationId xmlns:a16="http://schemas.microsoft.com/office/drawing/2014/main" id="{80417D23-E657-916B-06E2-D00BFFC708B7}"/>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a:p>
            </p:txBody>
          </p:sp>
          <p:sp>
            <p:nvSpPr>
              <p:cNvPr id="38" name="Freeform 37">
                <a:extLst>
                  <a:ext uri="{FF2B5EF4-FFF2-40B4-BE49-F238E27FC236}">
                    <a16:creationId xmlns:a16="http://schemas.microsoft.com/office/drawing/2014/main" id="{66881415-5F30-C6EA-5942-176316102FF4}"/>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a:p>
            </p:txBody>
          </p:sp>
          <p:sp>
            <p:nvSpPr>
              <p:cNvPr id="39" name="Freeform 38">
                <a:extLst>
                  <a:ext uri="{FF2B5EF4-FFF2-40B4-BE49-F238E27FC236}">
                    <a16:creationId xmlns:a16="http://schemas.microsoft.com/office/drawing/2014/main" id="{FBB15A8A-1B17-C364-2236-04E982C57DE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a:p>
            </p:txBody>
          </p:sp>
          <p:sp>
            <p:nvSpPr>
              <p:cNvPr id="40" name="Freeform 39">
                <a:extLst>
                  <a:ext uri="{FF2B5EF4-FFF2-40B4-BE49-F238E27FC236}">
                    <a16:creationId xmlns:a16="http://schemas.microsoft.com/office/drawing/2014/main" id="{4999367A-04FB-97A5-4E40-4FBEE6BB937F}"/>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a:p>
            </p:txBody>
          </p:sp>
          <p:sp>
            <p:nvSpPr>
              <p:cNvPr id="41" name="Freeform 40">
                <a:extLst>
                  <a:ext uri="{FF2B5EF4-FFF2-40B4-BE49-F238E27FC236}">
                    <a16:creationId xmlns:a16="http://schemas.microsoft.com/office/drawing/2014/main" id="{6A24E2C4-96AC-2B7E-7491-7E137D2CDA4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42" name="Freeform 41">
                <a:extLst>
                  <a:ext uri="{FF2B5EF4-FFF2-40B4-BE49-F238E27FC236}">
                    <a16:creationId xmlns:a16="http://schemas.microsoft.com/office/drawing/2014/main" id="{BDBD635A-1DA5-8654-A084-0D74F9933E86}"/>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a:p>
            </p:txBody>
          </p:sp>
          <p:sp>
            <p:nvSpPr>
              <p:cNvPr id="43" name="Freeform 42">
                <a:extLst>
                  <a:ext uri="{FF2B5EF4-FFF2-40B4-BE49-F238E27FC236}">
                    <a16:creationId xmlns:a16="http://schemas.microsoft.com/office/drawing/2014/main" id="{5D11498E-3762-EE44-D83A-4829C3D7BB3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a:p>
            </p:txBody>
          </p:sp>
          <p:sp>
            <p:nvSpPr>
              <p:cNvPr id="44" name="Freeform 43">
                <a:extLst>
                  <a:ext uri="{FF2B5EF4-FFF2-40B4-BE49-F238E27FC236}">
                    <a16:creationId xmlns:a16="http://schemas.microsoft.com/office/drawing/2014/main" id="{E12EF721-42B8-104C-332A-8DF194821D87}"/>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a:p>
            </p:txBody>
          </p:sp>
          <p:sp>
            <p:nvSpPr>
              <p:cNvPr id="45" name="Freeform 44">
                <a:extLst>
                  <a:ext uri="{FF2B5EF4-FFF2-40B4-BE49-F238E27FC236}">
                    <a16:creationId xmlns:a16="http://schemas.microsoft.com/office/drawing/2014/main" id="{EBCF1C1E-8B79-55DB-E661-8BDDF1DFE37B}"/>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a:p>
            </p:txBody>
          </p:sp>
          <p:sp>
            <p:nvSpPr>
              <p:cNvPr id="46" name="Freeform 45">
                <a:extLst>
                  <a:ext uri="{FF2B5EF4-FFF2-40B4-BE49-F238E27FC236}">
                    <a16:creationId xmlns:a16="http://schemas.microsoft.com/office/drawing/2014/main" id="{3DDB44B7-413A-CBDB-99E9-3C8282E8D5B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a:p>
            </p:txBody>
          </p:sp>
          <p:sp>
            <p:nvSpPr>
              <p:cNvPr id="47" name="Freeform 46">
                <a:extLst>
                  <a:ext uri="{FF2B5EF4-FFF2-40B4-BE49-F238E27FC236}">
                    <a16:creationId xmlns:a16="http://schemas.microsoft.com/office/drawing/2014/main" id="{38AAAE16-D103-944B-43C5-0010307A16A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a:p>
            </p:txBody>
          </p:sp>
          <p:sp>
            <p:nvSpPr>
              <p:cNvPr id="48" name="Freeform 47">
                <a:extLst>
                  <a:ext uri="{FF2B5EF4-FFF2-40B4-BE49-F238E27FC236}">
                    <a16:creationId xmlns:a16="http://schemas.microsoft.com/office/drawing/2014/main" id="{EC32E70D-1AEC-9E92-D958-4C7EF7359C18}"/>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a:p>
            </p:txBody>
          </p:sp>
          <p:sp>
            <p:nvSpPr>
              <p:cNvPr id="49" name="Freeform 48">
                <a:extLst>
                  <a:ext uri="{FF2B5EF4-FFF2-40B4-BE49-F238E27FC236}">
                    <a16:creationId xmlns:a16="http://schemas.microsoft.com/office/drawing/2014/main" id="{BB81D8E6-2F2A-58F0-0CA3-41F332E62099}"/>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a:p>
            </p:txBody>
          </p:sp>
          <p:sp>
            <p:nvSpPr>
              <p:cNvPr id="50" name="Freeform 49">
                <a:extLst>
                  <a:ext uri="{FF2B5EF4-FFF2-40B4-BE49-F238E27FC236}">
                    <a16:creationId xmlns:a16="http://schemas.microsoft.com/office/drawing/2014/main" id="{B9E9BEAF-5EEF-A3ED-BBCF-F9B639B94CC6}"/>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a:p>
            </p:txBody>
          </p:sp>
          <p:sp>
            <p:nvSpPr>
              <p:cNvPr id="51" name="Freeform 50">
                <a:extLst>
                  <a:ext uri="{FF2B5EF4-FFF2-40B4-BE49-F238E27FC236}">
                    <a16:creationId xmlns:a16="http://schemas.microsoft.com/office/drawing/2014/main" id="{444C52D0-F61B-D217-0E03-272721698A42}"/>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a:p>
            </p:txBody>
          </p:sp>
          <p:sp>
            <p:nvSpPr>
              <p:cNvPr id="52" name="Freeform 51">
                <a:extLst>
                  <a:ext uri="{FF2B5EF4-FFF2-40B4-BE49-F238E27FC236}">
                    <a16:creationId xmlns:a16="http://schemas.microsoft.com/office/drawing/2014/main" id="{6300110E-5B4D-D66E-2BF5-8582D5506ED7}"/>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a:p>
            </p:txBody>
          </p:sp>
          <p:sp>
            <p:nvSpPr>
              <p:cNvPr id="53" name="Freeform 52">
                <a:extLst>
                  <a:ext uri="{FF2B5EF4-FFF2-40B4-BE49-F238E27FC236}">
                    <a16:creationId xmlns:a16="http://schemas.microsoft.com/office/drawing/2014/main" id="{89D23405-242F-D52A-CE78-2D1BC8875276}"/>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a:p>
            </p:txBody>
          </p:sp>
          <p:sp>
            <p:nvSpPr>
              <p:cNvPr id="54" name="Freeform 53">
                <a:extLst>
                  <a:ext uri="{FF2B5EF4-FFF2-40B4-BE49-F238E27FC236}">
                    <a16:creationId xmlns:a16="http://schemas.microsoft.com/office/drawing/2014/main" id="{CEC21A8C-BC6B-18BF-FAB3-6FAE66F3AB0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a:p>
            </p:txBody>
          </p:sp>
          <p:sp>
            <p:nvSpPr>
              <p:cNvPr id="55" name="Freeform 54">
                <a:extLst>
                  <a:ext uri="{FF2B5EF4-FFF2-40B4-BE49-F238E27FC236}">
                    <a16:creationId xmlns:a16="http://schemas.microsoft.com/office/drawing/2014/main" id="{5E8D8758-5166-1987-2916-130CBF1B9E5F}"/>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a:p>
            </p:txBody>
          </p:sp>
          <p:sp>
            <p:nvSpPr>
              <p:cNvPr id="56" name="Freeform 55">
                <a:extLst>
                  <a:ext uri="{FF2B5EF4-FFF2-40B4-BE49-F238E27FC236}">
                    <a16:creationId xmlns:a16="http://schemas.microsoft.com/office/drawing/2014/main" id="{75CF5C1D-AC50-645E-04E9-CA925FE5C10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a:p>
            </p:txBody>
          </p:sp>
          <p:sp>
            <p:nvSpPr>
              <p:cNvPr id="57" name="Freeform 56">
                <a:extLst>
                  <a:ext uri="{FF2B5EF4-FFF2-40B4-BE49-F238E27FC236}">
                    <a16:creationId xmlns:a16="http://schemas.microsoft.com/office/drawing/2014/main" id="{241D6D63-11CC-F90B-AC3A-DC44E0F7FCE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a:p>
            </p:txBody>
          </p:sp>
          <p:sp>
            <p:nvSpPr>
              <p:cNvPr id="58" name="Freeform 57">
                <a:extLst>
                  <a:ext uri="{FF2B5EF4-FFF2-40B4-BE49-F238E27FC236}">
                    <a16:creationId xmlns:a16="http://schemas.microsoft.com/office/drawing/2014/main" id="{8D311AD2-F093-97C6-FDAB-A823CE01872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a:p>
            </p:txBody>
          </p:sp>
          <p:sp>
            <p:nvSpPr>
              <p:cNvPr id="59" name="Freeform 58">
                <a:extLst>
                  <a:ext uri="{FF2B5EF4-FFF2-40B4-BE49-F238E27FC236}">
                    <a16:creationId xmlns:a16="http://schemas.microsoft.com/office/drawing/2014/main" id="{51DE4D4F-AAC4-F4CC-F582-5E208DFB4F66}"/>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a:p>
            </p:txBody>
          </p:sp>
          <p:sp>
            <p:nvSpPr>
              <p:cNvPr id="60" name="Freeform 59">
                <a:extLst>
                  <a:ext uri="{FF2B5EF4-FFF2-40B4-BE49-F238E27FC236}">
                    <a16:creationId xmlns:a16="http://schemas.microsoft.com/office/drawing/2014/main" id="{3EE10D56-CEEB-80C5-3855-8BF5E40FD4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a:p>
            </p:txBody>
          </p:sp>
          <p:sp>
            <p:nvSpPr>
              <p:cNvPr id="61" name="Freeform 60">
                <a:extLst>
                  <a:ext uri="{FF2B5EF4-FFF2-40B4-BE49-F238E27FC236}">
                    <a16:creationId xmlns:a16="http://schemas.microsoft.com/office/drawing/2014/main" id="{F2219B21-61D1-ED45-B200-F5F7C00BD7DF}"/>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a:p>
            </p:txBody>
          </p:sp>
          <p:sp>
            <p:nvSpPr>
              <p:cNvPr id="62" name="Freeform 61">
                <a:extLst>
                  <a:ext uri="{FF2B5EF4-FFF2-40B4-BE49-F238E27FC236}">
                    <a16:creationId xmlns:a16="http://schemas.microsoft.com/office/drawing/2014/main" id="{F9AA08B7-E236-017A-3C70-978702F83BEF}"/>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a:p>
            </p:txBody>
          </p:sp>
          <p:sp>
            <p:nvSpPr>
              <p:cNvPr id="63" name="Freeform 62">
                <a:extLst>
                  <a:ext uri="{FF2B5EF4-FFF2-40B4-BE49-F238E27FC236}">
                    <a16:creationId xmlns:a16="http://schemas.microsoft.com/office/drawing/2014/main" id="{233C4574-A2AA-FA6B-5852-12CCF5BDA8F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a:p>
            </p:txBody>
          </p:sp>
          <p:sp>
            <p:nvSpPr>
              <p:cNvPr id="64" name="Freeform 63">
                <a:extLst>
                  <a:ext uri="{FF2B5EF4-FFF2-40B4-BE49-F238E27FC236}">
                    <a16:creationId xmlns:a16="http://schemas.microsoft.com/office/drawing/2014/main" id="{AC5F0E40-5140-F394-B954-D9C5D8D89910}"/>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a:p>
            </p:txBody>
          </p:sp>
        </p:grpSp>
      </p:grpSp>
    </p:spTree>
    <p:extLst>
      <p:ext uri="{BB962C8B-B14F-4D97-AF65-F5344CB8AC3E}">
        <p14:creationId xmlns:p14="http://schemas.microsoft.com/office/powerpoint/2010/main" val="29866986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Light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04560"/>
            <a:ext cx="3484880" cy="853440"/>
          </a:xfrm>
          <a:prstGeom prst="roundRect">
            <a:avLst>
              <a:gd name="adj" fmla="val 0"/>
            </a:avLst>
          </a:prstGeom>
          <a:solidFill>
            <a:schemeClr val="tx1"/>
          </a:solidFill>
        </p:spPr>
        <p:txBody>
          <a:bodyPr/>
          <a:lstStyle>
            <a:lvl1pPr marL="0" indent="0">
              <a:buNone/>
              <a:defRPr/>
            </a:lvl1pPr>
          </a:lstStyle>
          <a:p>
            <a:pPr lvl="0"/>
            <a:r>
              <a:rPr lang="en-US"/>
              <a:t> </a:t>
            </a:r>
            <a:endParaRPr lang="en-GB"/>
          </a:p>
        </p:txBody>
      </p:sp>
      <p:sp>
        <p:nvSpPr>
          <p:cNvPr id="4" name="Picture Placeholder 3">
            <a:extLst>
              <a:ext uri="{FF2B5EF4-FFF2-40B4-BE49-F238E27FC236}">
                <a16:creationId xmlns:a16="http://schemas.microsoft.com/office/drawing/2014/main" id="{216581D9-E9C8-637D-1C24-60BDA0805AB9}"/>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dirty="0"/>
          </a:p>
        </p:txBody>
      </p:sp>
      <p:sp>
        <p:nvSpPr>
          <p:cNvPr id="2" name="Text Placeholder 9">
            <a:extLst>
              <a:ext uri="{FF2B5EF4-FFF2-40B4-BE49-F238E27FC236}">
                <a16:creationId xmlns:a16="http://schemas.microsoft.com/office/drawing/2014/main" id="{9FBC248E-2F66-88F4-B349-DEF22E5C9D62}"/>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08CE513E-095F-4D2D-D31A-3AB7C574662C}"/>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2FF23611-CC11-70BF-C22A-51A54C40E7AA}"/>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Text Placeholder 9">
            <a:extLst>
              <a:ext uri="{FF2B5EF4-FFF2-40B4-BE49-F238E27FC236}">
                <a16:creationId xmlns:a16="http://schemas.microsoft.com/office/drawing/2014/main" id="{66E3056E-0192-D10D-5108-0CD8259A2C37}"/>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04D4BE30-51E2-6478-E42F-B31BF662CE95}"/>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332F8AE1-3942-0028-AFCC-8F55C2EF866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FD05F85E-1B55-9968-4E23-B056796E11BB}"/>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C98ED165-964A-E5D9-BE09-D60E81345036}"/>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D252B9F-F03C-D89E-3896-3ED958EE6C63}"/>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C48CF707-7C0E-F83D-163E-ECDE1F310E62}"/>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09BF045D-2262-FB7E-6FD8-4AD04B48CED4}"/>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2D9B930D-1473-4059-32D6-E12B55C8FA32}"/>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4C799A89-E821-6A8F-48C5-F0EE4FDFA239}"/>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FE3181D5-064C-4E3D-C1ED-EB46C7AB7560}"/>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887707A4-5FBC-3599-C170-461C8B8DCEA1}"/>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678F9FE-AD12-0AAD-95ED-6D568DD4D99E}"/>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CEB95295-D044-9E82-AB0C-3A300CA874BC}"/>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698AB5D8-1878-07A9-98F8-8537AC7953DB}"/>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95F9545A-C956-A8AD-7A23-338AED072AAA}"/>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AEBB88C8-6C9C-184D-0EEC-1914E14B8790}"/>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35537EF2-6699-95B2-45EC-E4D83E1D3AA8}"/>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50C6B4FF-3190-F297-E4E8-94EF25BF6C39}"/>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5FE8E864-9C94-F9D6-0B26-51A37EA9AC41}"/>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C254DCA2-45BA-29E1-27BE-C4D3E13FA96D}"/>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AD1A3EA6-8F35-336E-CCFA-19D6D38ED813}"/>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6ABCF479-60C4-0DF6-96ED-879A861B2AFA}"/>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261735483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x Text / 1x Screensho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9AE78E4D-1195-3CAD-2E8F-608D49BDA29A}"/>
              </a:ext>
            </a:extLst>
          </p:cNvPr>
          <p:cNvSpPr/>
          <p:nvPr userDrawn="1"/>
        </p:nvSpPr>
        <p:spPr>
          <a:xfrm>
            <a:off x="4740276" y="1603375"/>
            <a:ext cx="6096000" cy="3651250"/>
          </a:xfrm>
          <a:prstGeom prst="round2SameRect">
            <a:avLst>
              <a:gd name="adj1" fmla="val 2349"/>
              <a:gd name="adj2" fmla="val 0"/>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nvGrpSpPr>
          <p:cNvPr id="9" name="Group 8">
            <a:extLst>
              <a:ext uri="{FF2B5EF4-FFF2-40B4-BE49-F238E27FC236}">
                <a16:creationId xmlns:a16="http://schemas.microsoft.com/office/drawing/2014/main" id="{A9D14ACC-3B80-72E3-AF36-12AAF3A4188F}"/>
              </a:ext>
            </a:extLst>
          </p:cNvPr>
          <p:cNvGrpSpPr/>
          <p:nvPr userDrawn="1"/>
        </p:nvGrpSpPr>
        <p:grpSpPr>
          <a:xfrm>
            <a:off x="10351298" y="1654106"/>
            <a:ext cx="118572" cy="116191"/>
            <a:chOff x="10353679" y="1654106"/>
            <a:chExt cx="118572" cy="116191"/>
          </a:xfrm>
        </p:grpSpPr>
        <p:sp>
          <p:nvSpPr>
            <p:cNvPr id="11" name="Rectangle 10">
              <a:extLst>
                <a:ext uri="{FF2B5EF4-FFF2-40B4-BE49-F238E27FC236}">
                  <a16:creationId xmlns:a16="http://schemas.microsoft.com/office/drawing/2014/main" id="{BD98B882-BAA3-23BC-F2E4-92C80C0D9BD8}"/>
                </a:ext>
              </a:extLst>
            </p:cNvPr>
            <p:cNvSpPr/>
            <p:nvPr/>
          </p:nvSpPr>
          <p:spPr>
            <a:xfrm>
              <a:off x="10382251" y="1680297"/>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Rectangle 11">
              <a:extLst>
                <a:ext uri="{FF2B5EF4-FFF2-40B4-BE49-F238E27FC236}">
                  <a16:creationId xmlns:a16="http://schemas.microsoft.com/office/drawing/2014/main" id="{55F176FF-F698-0ED4-8DAC-4EF3FFEC0449}"/>
                </a:ext>
              </a:extLst>
            </p:cNvPr>
            <p:cNvSpPr/>
            <p:nvPr/>
          </p:nvSpPr>
          <p:spPr>
            <a:xfrm>
              <a:off x="10353679" y="1654106"/>
              <a:ext cx="90000" cy="90000"/>
            </a:xfrm>
            <a:prstGeom prst="rect">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grpSp>
      <p:grpSp>
        <p:nvGrpSpPr>
          <p:cNvPr id="14" name="Group 13">
            <a:extLst>
              <a:ext uri="{FF2B5EF4-FFF2-40B4-BE49-F238E27FC236}">
                <a16:creationId xmlns:a16="http://schemas.microsoft.com/office/drawing/2014/main" id="{29475372-49CA-1792-C2EB-B4BDA0D043C8}"/>
              </a:ext>
            </a:extLst>
          </p:cNvPr>
          <p:cNvGrpSpPr/>
          <p:nvPr userDrawn="1"/>
        </p:nvGrpSpPr>
        <p:grpSpPr>
          <a:xfrm>
            <a:off x="10602747" y="1677271"/>
            <a:ext cx="74459" cy="74459"/>
            <a:chOff x="10602747" y="1677271"/>
            <a:chExt cx="74459" cy="74459"/>
          </a:xfrm>
        </p:grpSpPr>
        <p:cxnSp>
          <p:nvCxnSpPr>
            <p:cNvPr id="15" name="Straight Connector 14">
              <a:extLst>
                <a:ext uri="{FF2B5EF4-FFF2-40B4-BE49-F238E27FC236}">
                  <a16:creationId xmlns:a16="http://schemas.microsoft.com/office/drawing/2014/main" id="{9DA2D6D6-E463-5F1C-D1AD-5574FEB8D0CB}"/>
                </a:ext>
              </a:extLst>
            </p:cNvPr>
            <p:cNvCxnSpPr>
              <a:cxnSpLocks/>
            </p:cNvCxnSpPr>
            <p:nvPr/>
          </p:nvCxnSpPr>
          <p:spPr>
            <a:xfrm>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3955D532-8B2E-6D51-79A0-4F01903427C9}"/>
                </a:ext>
              </a:extLst>
            </p:cNvPr>
            <p:cNvCxnSpPr>
              <a:cxnSpLocks/>
            </p:cNvCxnSpPr>
            <p:nvPr/>
          </p:nvCxnSpPr>
          <p:spPr>
            <a:xfrm flipH="1">
              <a:off x="10602747"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7" name="Straight Connector 16">
            <a:extLst>
              <a:ext uri="{FF2B5EF4-FFF2-40B4-BE49-F238E27FC236}">
                <a16:creationId xmlns:a16="http://schemas.microsoft.com/office/drawing/2014/main" id="{1A0C37A6-3B99-8D45-A011-A6EB79DA3611}"/>
              </a:ext>
            </a:extLst>
          </p:cNvPr>
          <p:cNvCxnSpPr>
            <a:cxnSpLocks/>
          </p:cNvCxnSpPr>
          <p:nvPr userDrawn="1"/>
        </p:nvCxnSpPr>
        <p:spPr>
          <a:xfrm rot="2700000" flipH="1">
            <a:off x="10124115" y="1677271"/>
            <a:ext cx="74459" cy="74459"/>
          </a:xfrm>
          <a:prstGeom prst="line">
            <a:avLst/>
          </a:prstGeom>
          <a:solidFill>
            <a:schemeClr val="tx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sp>
        <p:nvSpPr>
          <p:cNvPr id="18" name="Picture Placeholder 15">
            <a:extLst>
              <a:ext uri="{FF2B5EF4-FFF2-40B4-BE49-F238E27FC236}">
                <a16:creationId xmlns:a16="http://schemas.microsoft.com/office/drawing/2014/main" id="{0F058624-3B61-1626-E04D-A5E5F87717E5}"/>
              </a:ext>
            </a:extLst>
          </p:cNvPr>
          <p:cNvSpPr>
            <a:spLocks noGrp="1"/>
          </p:cNvSpPr>
          <p:nvPr>
            <p:ph type="pic" sz="quarter" idx="20" hasCustomPrompt="1"/>
          </p:nvPr>
        </p:nvSpPr>
        <p:spPr>
          <a:xfrm>
            <a:off x="4740276" y="1825625"/>
            <a:ext cx="6096000" cy="3429000"/>
          </a:xfrm>
          <a:solidFill>
            <a:schemeClr val="bg1">
              <a:lumMod val="95000"/>
            </a:schemeClr>
          </a:solidFill>
          <a:ln w="12700">
            <a:solidFill>
              <a:schemeClr val="bg1"/>
            </a:solid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center icon to insert </a:t>
            </a:r>
            <a:r>
              <a:rPr lang="en-GB"/>
              <a:t>screenshot</a:t>
            </a:r>
          </a:p>
        </p:txBody>
      </p:sp>
    </p:spTree>
    <p:extLst>
      <p:ext uri="{BB962C8B-B14F-4D97-AF65-F5344CB8AC3E}">
        <p14:creationId xmlns:p14="http://schemas.microsoft.com/office/powerpoint/2010/main" val="378019749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1x Text / 2x Smartphone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6" name="Rectangle: Rounded Corners 5">
            <a:extLst>
              <a:ext uri="{FF2B5EF4-FFF2-40B4-BE49-F238E27FC236}">
                <a16:creationId xmlns:a16="http://schemas.microsoft.com/office/drawing/2014/main" id="{554C177F-8144-2B79-80FF-DDB6ECB5AD64}"/>
              </a:ext>
            </a:extLst>
          </p:cNvPr>
          <p:cNvSpPr/>
          <p:nvPr userDrawn="1"/>
        </p:nvSpPr>
        <p:spPr>
          <a:xfrm>
            <a:off x="4797580"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21" name="Picture Placeholder 15">
            <a:extLst>
              <a:ext uri="{FF2B5EF4-FFF2-40B4-BE49-F238E27FC236}">
                <a16:creationId xmlns:a16="http://schemas.microsoft.com/office/drawing/2014/main" id="{E729752E-A2D0-6970-2572-715077B0E0E7}"/>
              </a:ext>
            </a:extLst>
          </p:cNvPr>
          <p:cNvSpPr>
            <a:spLocks noGrp="1"/>
          </p:cNvSpPr>
          <p:nvPr>
            <p:ph type="pic" sz="quarter" idx="20" hasCustomPrompt="1"/>
          </p:nvPr>
        </p:nvSpPr>
        <p:spPr>
          <a:xfrm>
            <a:off x="4938715"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673296503"/>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2x Text / 1x Smartphon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5246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695246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5"/>
            <a:ext cx="3204000" cy="4321173"/>
          </a:xfrm>
        </p:spPr>
        <p:txBody>
          <a:bodyPr/>
          <a:lstStyle/>
          <a:p>
            <a:pPr lvl="0"/>
            <a:r>
              <a:rPr lang="en-US"/>
              <a:t>Click to edit Master text styles</a:t>
            </a:r>
          </a:p>
          <a:p>
            <a:pPr lvl="1"/>
            <a:r>
              <a:rPr lang="en-US"/>
              <a:t>Second level</a:t>
            </a:r>
          </a:p>
          <a:p>
            <a:pPr lvl="2"/>
            <a:r>
              <a:rPr lang="en-US"/>
              <a:t>Third level</a:t>
            </a:r>
          </a:p>
        </p:txBody>
      </p:sp>
      <p:sp>
        <p:nvSpPr>
          <p:cNvPr id="7" name="Rectangle: Rounded Corners 6">
            <a:extLst>
              <a:ext uri="{FF2B5EF4-FFF2-40B4-BE49-F238E27FC236}">
                <a16:creationId xmlns:a16="http://schemas.microsoft.com/office/drawing/2014/main" id="{E4274FCD-9313-9C7F-F2E4-4BD4686942CA}"/>
              </a:ext>
            </a:extLst>
          </p:cNvPr>
          <p:cNvSpPr/>
          <p:nvPr userDrawn="1"/>
        </p:nvSpPr>
        <p:spPr>
          <a:xfrm>
            <a:off x="8485788" y="741751"/>
            <a:ext cx="2596840" cy="5339329"/>
          </a:xfrm>
          <a:prstGeom prst="roundRect">
            <a:avLst>
              <a:gd name="adj" fmla="val 15682"/>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cxnSp>
        <p:nvCxnSpPr>
          <p:cNvPr id="19" name="Straight Connector 18">
            <a:extLst>
              <a:ext uri="{FF2B5EF4-FFF2-40B4-BE49-F238E27FC236}">
                <a16:creationId xmlns:a16="http://schemas.microsoft.com/office/drawing/2014/main" id="{851819F6-A7F8-6537-C80C-B3334C67B177}"/>
              </a:ext>
            </a:extLst>
          </p:cNvPr>
          <p:cNvCxnSpPr/>
          <p:nvPr userDrawn="1"/>
        </p:nvCxnSpPr>
        <p:spPr>
          <a:xfrm>
            <a:off x="4495800" y="1171568"/>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3530CFE0-92F7-F4B8-E02F-CC04AFBDF695}"/>
              </a:ext>
            </a:extLst>
          </p:cNvPr>
          <p:cNvCxnSpPr/>
          <p:nvPr userDrawn="1"/>
        </p:nvCxnSpPr>
        <p:spPr>
          <a:xfrm>
            <a:off x="4495800" y="5652617"/>
            <a:ext cx="6896100" cy="0"/>
          </a:xfrm>
          <a:prstGeom prst="line">
            <a:avLst/>
          </a:prstGeom>
          <a:ln w="63500">
            <a:solidFill>
              <a:schemeClr val="bg1"/>
            </a:solidFill>
          </a:ln>
        </p:spPr>
        <p:style>
          <a:lnRef idx="1">
            <a:schemeClr val="accent1"/>
          </a:lnRef>
          <a:fillRef idx="0">
            <a:schemeClr val="accent1"/>
          </a:fillRef>
          <a:effectRef idx="0">
            <a:schemeClr val="accent1"/>
          </a:effectRef>
          <a:fontRef idx="minor">
            <a:schemeClr val="tx1"/>
          </a:fontRef>
        </p:style>
      </p:cxnSp>
      <p:sp>
        <p:nvSpPr>
          <p:cNvPr id="5" name="Text Placeholder 12">
            <a:extLst>
              <a:ext uri="{FF2B5EF4-FFF2-40B4-BE49-F238E27FC236}">
                <a16:creationId xmlns:a16="http://schemas.microsoft.com/office/drawing/2014/main" id="{B2DE60A2-5411-67A4-7462-2548CF00E8BD}"/>
              </a:ext>
            </a:extLst>
          </p:cNvPr>
          <p:cNvSpPr>
            <a:spLocks noGrp="1"/>
          </p:cNvSpPr>
          <p:nvPr>
            <p:ph type="body" sz="quarter" idx="22"/>
          </p:nvPr>
        </p:nvSpPr>
        <p:spPr>
          <a:xfrm>
            <a:off x="4299324" y="1808165"/>
            <a:ext cx="3204000" cy="4321173"/>
          </a:xfrm>
        </p:spPr>
        <p:txBody>
          <a:bodyPr/>
          <a:lstStyle>
            <a:lvl5pPr>
              <a:defRPr/>
            </a:lvl5pPr>
          </a:lstStyle>
          <a:p>
            <a:pPr lvl="0"/>
            <a:r>
              <a:rPr lang="en-US"/>
              <a:t>Click to edit Master text styles</a:t>
            </a:r>
          </a:p>
          <a:p>
            <a:pPr lvl="1"/>
            <a:r>
              <a:rPr lang="en-US"/>
              <a:t>Second level</a:t>
            </a:r>
          </a:p>
          <a:p>
            <a:pPr lvl="2"/>
            <a:r>
              <a:rPr lang="en-US"/>
              <a:t>Third level</a:t>
            </a:r>
          </a:p>
        </p:txBody>
      </p:sp>
      <p:sp>
        <p:nvSpPr>
          <p:cNvPr id="22" name="Picture Placeholder 15">
            <a:extLst>
              <a:ext uri="{FF2B5EF4-FFF2-40B4-BE49-F238E27FC236}">
                <a16:creationId xmlns:a16="http://schemas.microsoft.com/office/drawing/2014/main" id="{C542C966-FED7-FFB3-A71F-610CB8C5B103}"/>
              </a:ext>
            </a:extLst>
          </p:cNvPr>
          <p:cNvSpPr>
            <a:spLocks noGrp="1"/>
          </p:cNvSpPr>
          <p:nvPr>
            <p:ph type="pic" sz="quarter" idx="21" hasCustomPrompt="1"/>
          </p:nvPr>
        </p:nvSpPr>
        <p:spPr>
          <a:xfrm>
            <a:off x="8626923" y="882462"/>
            <a:ext cx="2314571" cy="5057907"/>
          </a:xfrm>
          <a:prstGeom prst="roundRect">
            <a:avLst>
              <a:gd name="adj" fmla="val 12313"/>
            </a:avLst>
          </a:prstGeom>
          <a:solidFill>
            <a:schemeClr val="bg1">
              <a:lumMod val="95000"/>
            </a:schemeClr>
          </a:solidFill>
          <a:ln w="12700">
            <a:noFill/>
          </a:ln>
        </p:spPr>
        <p:txBody>
          <a:bodyPr lIns="72000" tIns="108000" rIns="72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278886337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1x Text / 1x Tablet (Landscap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3"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628775"/>
            <a:ext cx="3204000" cy="4500563"/>
          </a:xfrm>
        </p:spPr>
        <p:txBody>
          <a:bodyPr/>
          <a:lstStyle/>
          <a:p>
            <a:pPr lvl="0"/>
            <a:r>
              <a:rPr lang="en-US"/>
              <a:t>Click to edit Master text styles</a:t>
            </a:r>
          </a:p>
          <a:p>
            <a:pPr lvl="1"/>
            <a:r>
              <a:rPr lang="en-US"/>
              <a:t>Second level</a:t>
            </a:r>
          </a:p>
          <a:p>
            <a:pPr lvl="2"/>
            <a:r>
              <a:rPr lang="en-US"/>
              <a:t>Third level</a:t>
            </a:r>
          </a:p>
        </p:txBody>
      </p:sp>
      <p:sp>
        <p:nvSpPr>
          <p:cNvPr id="6" name="Rectangle: Top Corners Rounded 5">
            <a:extLst>
              <a:ext uri="{FF2B5EF4-FFF2-40B4-BE49-F238E27FC236}">
                <a16:creationId xmlns:a16="http://schemas.microsoft.com/office/drawing/2014/main" id="{0D172ACE-2E60-6F2C-1A9C-4E5C5AF68040}"/>
              </a:ext>
            </a:extLst>
          </p:cNvPr>
          <p:cNvSpPr/>
          <p:nvPr userDrawn="1"/>
        </p:nvSpPr>
        <p:spPr>
          <a:xfrm>
            <a:off x="4695563" y="1681560"/>
            <a:ext cx="6148800" cy="3769200"/>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15">
            <a:extLst>
              <a:ext uri="{FF2B5EF4-FFF2-40B4-BE49-F238E27FC236}">
                <a16:creationId xmlns:a16="http://schemas.microsoft.com/office/drawing/2014/main" id="{84E42A62-9E1F-CC49-FB5E-025015C68644}"/>
              </a:ext>
            </a:extLst>
          </p:cNvPr>
          <p:cNvSpPr>
            <a:spLocks noGrp="1"/>
          </p:cNvSpPr>
          <p:nvPr>
            <p:ph type="pic" sz="quarter" idx="20" hasCustomPrompt="1"/>
          </p:nvPr>
        </p:nvSpPr>
        <p:spPr>
          <a:xfrm>
            <a:off x="4847376" y="1814760"/>
            <a:ext cx="5846400" cy="350280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a:t>
            </a:r>
            <a:r>
              <a:rPr lang="en-GB"/>
              <a:t>screenshot</a:t>
            </a:r>
          </a:p>
        </p:txBody>
      </p:sp>
    </p:spTree>
    <p:extLst>
      <p:ext uri="{BB962C8B-B14F-4D97-AF65-F5344CB8AC3E}">
        <p14:creationId xmlns:p14="http://schemas.microsoft.com/office/powerpoint/2010/main" val="619499904"/>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x Text / 1x Tablet (Portrai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sp>
        <p:nvSpPr>
          <p:cNvPr id="5" name="Rectangle: Top Corners Rounded 4">
            <a:extLst>
              <a:ext uri="{FF2B5EF4-FFF2-40B4-BE49-F238E27FC236}">
                <a16:creationId xmlns:a16="http://schemas.microsoft.com/office/drawing/2014/main" id="{D6216F3C-1EDF-9B90-1E7A-C9A4A1DCA1C6}"/>
              </a:ext>
            </a:extLst>
          </p:cNvPr>
          <p:cNvSpPr/>
          <p:nvPr userDrawn="1"/>
        </p:nvSpPr>
        <p:spPr>
          <a:xfrm rot="5400000">
            <a:off x="5081086" y="1298079"/>
            <a:ext cx="5774739" cy="3887787"/>
          </a:xfrm>
          <a:prstGeom prst="round2SameRect">
            <a:avLst>
              <a:gd name="adj1" fmla="val 2349"/>
              <a:gd name="adj2" fmla="val 2296"/>
            </a:avLst>
          </a:prstGeom>
          <a:noFill/>
          <a:ln>
            <a:solidFill>
              <a:srgbClr val="26262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15">
            <a:extLst>
              <a:ext uri="{FF2B5EF4-FFF2-40B4-BE49-F238E27FC236}">
                <a16:creationId xmlns:a16="http://schemas.microsoft.com/office/drawing/2014/main" id="{A0E7D2A0-0D05-58CA-310A-406A5D6DA7CD}"/>
              </a:ext>
            </a:extLst>
          </p:cNvPr>
          <p:cNvSpPr>
            <a:spLocks noGrp="1"/>
          </p:cNvSpPr>
          <p:nvPr>
            <p:ph type="pic" sz="quarter" idx="20" hasCustomPrompt="1"/>
          </p:nvPr>
        </p:nvSpPr>
        <p:spPr>
          <a:xfrm>
            <a:off x="6168230" y="507027"/>
            <a:ext cx="3600450" cy="5469890"/>
          </a:xfrm>
          <a:solidFill>
            <a:schemeClr val="bg1">
              <a:lumMod val="95000"/>
            </a:schemeClr>
          </a:solidFill>
          <a:ln w="12700">
            <a:noFill/>
          </a:ln>
        </p:spPr>
        <p:txBody>
          <a:bodyPr tIns="108000" anchor="t" anchorCtr="0"/>
          <a:lstStyle>
            <a:lvl1pPr marL="0" indent="0" algn="ctr">
              <a:buNone/>
              <a:defRPr sz="1000">
                <a:solidFill>
                  <a:schemeClr val="accent2"/>
                </a:solidFill>
                <a:latin typeface="+mn-lt"/>
              </a:defRPr>
            </a:lvl1pPr>
          </a:lstStyle>
          <a:p>
            <a:pPr lvl="0"/>
            <a:r>
              <a:rPr lang="en-US"/>
              <a:t>Drag picture file or click </a:t>
            </a:r>
            <a:r>
              <a:rPr lang="en-US" noProof="0"/>
              <a:t>center</a:t>
            </a:r>
            <a:r>
              <a:rPr lang="en-US"/>
              <a:t> icon to insert </a:t>
            </a:r>
            <a:r>
              <a:rPr lang="en-GB"/>
              <a:t>screenshot</a:t>
            </a:r>
          </a:p>
        </p:txBody>
      </p:sp>
    </p:spTree>
    <p:extLst>
      <p:ext uri="{BB962C8B-B14F-4D97-AF65-F5344CB8AC3E}">
        <p14:creationId xmlns:p14="http://schemas.microsoft.com/office/powerpoint/2010/main" val="311773378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Text / Map (Fixe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3" y="1808163"/>
            <a:ext cx="3204000" cy="4321175"/>
          </a:xfrm>
        </p:spPr>
        <p:txBody>
          <a:bodyPr/>
          <a:lstStyle/>
          <a:p>
            <a:pPr lvl="0"/>
            <a:r>
              <a:rPr lang="en-US"/>
              <a:t>Click to edit Master text styles</a:t>
            </a:r>
          </a:p>
          <a:p>
            <a:pPr lvl="1"/>
            <a:r>
              <a:rPr lang="en-US"/>
              <a:t>Second level</a:t>
            </a:r>
          </a:p>
          <a:p>
            <a:pPr lvl="2"/>
            <a:r>
              <a:rPr lang="en-US"/>
              <a:t>Third level</a:t>
            </a:r>
          </a:p>
        </p:txBody>
      </p:sp>
      <p:grpSp>
        <p:nvGrpSpPr>
          <p:cNvPr id="6" name="Group 5">
            <a:extLst>
              <a:ext uri="{FF2B5EF4-FFF2-40B4-BE49-F238E27FC236}">
                <a16:creationId xmlns:a16="http://schemas.microsoft.com/office/drawing/2014/main" id="{163C2A50-E23C-B003-E147-B5950F860D19}"/>
              </a:ext>
            </a:extLst>
          </p:cNvPr>
          <p:cNvGrpSpPr/>
          <p:nvPr userDrawn="1"/>
        </p:nvGrpSpPr>
        <p:grpSpPr>
          <a:xfrm>
            <a:off x="3837161" y="866775"/>
            <a:ext cx="7917688" cy="5124452"/>
            <a:chOff x="1857537" y="685800"/>
            <a:chExt cx="8476926" cy="5486400"/>
          </a:xfrm>
          <a:solidFill>
            <a:schemeClr val="bg1">
              <a:lumMod val="95000"/>
            </a:schemeClr>
          </a:solidFill>
        </p:grpSpPr>
        <p:sp>
          <p:nvSpPr>
            <p:cNvPr id="7" name="Fiji">
              <a:extLst>
                <a:ext uri="{FF2B5EF4-FFF2-40B4-BE49-F238E27FC236}">
                  <a16:creationId xmlns:a16="http://schemas.microsoft.com/office/drawing/2014/main" id="{ADE9A2F5-16CD-658A-F581-7DA39F5D4713}"/>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 name="New Zealand (North Island)">
              <a:extLst>
                <a:ext uri="{FF2B5EF4-FFF2-40B4-BE49-F238E27FC236}">
                  <a16:creationId xmlns:a16="http://schemas.microsoft.com/office/drawing/2014/main" id="{6B7BD686-80F8-DCFC-7D78-15D146C0CE8F}"/>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 name="New Zealand (South Island)">
              <a:extLst>
                <a:ext uri="{FF2B5EF4-FFF2-40B4-BE49-F238E27FC236}">
                  <a16:creationId xmlns:a16="http://schemas.microsoft.com/office/drawing/2014/main" id="{56D4C16F-9F9A-614C-BE54-254C3503ACC7}"/>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 name="Stewart Island">
              <a:extLst>
                <a:ext uri="{FF2B5EF4-FFF2-40B4-BE49-F238E27FC236}">
                  <a16:creationId xmlns:a16="http://schemas.microsoft.com/office/drawing/2014/main" id="{264C4D04-4278-B388-EAF2-01DEF32C91F8}"/>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 name="Auckland Island">
              <a:extLst>
                <a:ext uri="{FF2B5EF4-FFF2-40B4-BE49-F238E27FC236}">
                  <a16:creationId xmlns:a16="http://schemas.microsoft.com/office/drawing/2014/main" id="{0754ED91-44EC-0EAB-7BB7-2CFF2A59782A}"/>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 name="New Caledonia">
              <a:extLst>
                <a:ext uri="{FF2B5EF4-FFF2-40B4-BE49-F238E27FC236}">
                  <a16:creationId xmlns:a16="http://schemas.microsoft.com/office/drawing/2014/main" id="{80BC332D-8204-5FF5-D9FB-4BD3F4F91060}"/>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 name="Australia - Mainland">
              <a:extLst>
                <a:ext uri="{FF2B5EF4-FFF2-40B4-BE49-F238E27FC236}">
                  <a16:creationId xmlns:a16="http://schemas.microsoft.com/office/drawing/2014/main" id="{79E47357-DA49-889A-851C-DBB9D4577270}"/>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 name="Australia - Offshore">
              <a:extLst>
                <a:ext uri="{FF2B5EF4-FFF2-40B4-BE49-F238E27FC236}">
                  <a16:creationId xmlns:a16="http://schemas.microsoft.com/office/drawing/2014/main" id="{E3464D25-4F66-47B2-3DA4-290B9711CF96}"/>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 name="Tasmania">
              <a:extLst>
                <a:ext uri="{FF2B5EF4-FFF2-40B4-BE49-F238E27FC236}">
                  <a16:creationId xmlns:a16="http://schemas.microsoft.com/office/drawing/2014/main" id="{1730F3D1-49BC-529C-5156-15B9E8CD01BD}"/>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 name="Solomon Islands">
              <a:extLst>
                <a:ext uri="{FF2B5EF4-FFF2-40B4-BE49-F238E27FC236}">
                  <a16:creationId xmlns:a16="http://schemas.microsoft.com/office/drawing/2014/main" id="{31FACED8-088C-B410-219A-3E05ADA19CE4}"/>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 name="Papua New Guinea">
              <a:extLst>
                <a:ext uri="{FF2B5EF4-FFF2-40B4-BE49-F238E27FC236}">
                  <a16:creationId xmlns:a16="http://schemas.microsoft.com/office/drawing/2014/main" id="{0CF5863C-F885-0CC6-10CB-98E2D85DBB0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 name="Tonga">
              <a:extLst>
                <a:ext uri="{FF2B5EF4-FFF2-40B4-BE49-F238E27FC236}">
                  <a16:creationId xmlns:a16="http://schemas.microsoft.com/office/drawing/2014/main" id="{AEE63CCB-2DA5-33EC-28C9-E804C1CCF55E}"/>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 name="Vanuatu">
              <a:extLst>
                <a:ext uri="{FF2B5EF4-FFF2-40B4-BE49-F238E27FC236}">
                  <a16:creationId xmlns:a16="http://schemas.microsoft.com/office/drawing/2014/main" id="{5F613AC8-1BA4-81AA-7359-69A999F28C9E}"/>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 name="Chatham Island">
              <a:extLst>
                <a:ext uri="{FF2B5EF4-FFF2-40B4-BE49-F238E27FC236}">
                  <a16:creationId xmlns:a16="http://schemas.microsoft.com/office/drawing/2014/main" id="{884E634A-0FE2-0DFF-7709-42ACF20A042B}"/>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 name="American Samoa">
              <a:extLst>
                <a:ext uri="{FF2B5EF4-FFF2-40B4-BE49-F238E27FC236}">
                  <a16:creationId xmlns:a16="http://schemas.microsoft.com/office/drawing/2014/main" id="{3D82BD76-D66E-E3A4-FC02-66408E37969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 name="Galapagos">
              <a:extLst>
                <a:ext uri="{FF2B5EF4-FFF2-40B4-BE49-F238E27FC236}">
                  <a16:creationId xmlns:a16="http://schemas.microsoft.com/office/drawing/2014/main" id="{23A2E383-346C-D739-AFB9-3B45C4BB40E2}"/>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 name="Venezuela">
              <a:extLst>
                <a:ext uri="{FF2B5EF4-FFF2-40B4-BE49-F238E27FC236}">
                  <a16:creationId xmlns:a16="http://schemas.microsoft.com/office/drawing/2014/main" id="{0E12043F-830C-9789-8DC0-00ECA31A2693}"/>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 name="Uruguay">
              <a:extLst>
                <a:ext uri="{FF2B5EF4-FFF2-40B4-BE49-F238E27FC236}">
                  <a16:creationId xmlns:a16="http://schemas.microsoft.com/office/drawing/2014/main" id="{867DA80F-99CC-6827-0471-33E9F6BFE156}"/>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 name="Trinidad &amp; Tobago">
              <a:extLst>
                <a:ext uri="{FF2B5EF4-FFF2-40B4-BE49-F238E27FC236}">
                  <a16:creationId xmlns:a16="http://schemas.microsoft.com/office/drawing/2014/main" id="{DE896AC8-4A08-1D9F-AB1C-A8BFDD37A0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 name="Suriname">
              <a:extLst>
                <a:ext uri="{FF2B5EF4-FFF2-40B4-BE49-F238E27FC236}">
                  <a16:creationId xmlns:a16="http://schemas.microsoft.com/office/drawing/2014/main" id="{9B3B3A6C-D52C-479F-04F6-B08E71918713}"/>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 name="Peru">
              <a:extLst>
                <a:ext uri="{FF2B5EF4-FFF2-40B4-BE49-F238E27FC236}">
                  <a16:creationId xmlns:a16="http://schemas.microsoft.com/office/drawing/2014/main" id="{39C8C20F-0F56-9666-0FCD-E1E02E649481}"/>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 name="Paraguay">
              <a:extLst>
                <a:ext uri="{FF2B5EF4-FFF2-40B4-BE49-F238E27FC236}">
                  <a16:creationId xmlns:a16="http://schemas.microsoft.com/office/drawing/2014/main" id="{D07A6196-C80D-6ADE-9291-A9F6C34762F8}"/>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 name="Isla de Margarita">
              <a:extLst>
                <a:ext uri="{FF2B5EF4-FFF2-40B4-BE49-F238E27FC236}">
                  <a16:creationId xmlns:a16="http://schemas.microsoft.com/office/drawing/2014/main" id="{B9E9D666-B4F0-54D1-0AE2-5E0A247FB123}"/>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 name="French Guiana">
              <a:extLst>
                <a:ext uri="{FF2B5EF4-FFF2-40B4-BE49-F238E27FC236}">
                  <a16:creationId xmlns:a16="http://schemas.microsoft.com/office/drawing/2014/main" id="{25424B77-A2AF-E357-FA2D-E9BD364354DE}"/>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 name="Guyana">
              <a:extLst>
                <a:ext uri="{FF2B5EF4-FFF2-40B4-BE49-F238E27FC236}">
                  <a16:creationId xmlns:a16="http://schemas.microsoft.com/office/drawing/2014/main" id="{C43E5D70-AACF-8E3F-9282-F5C640D6BC7A}"/>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 name="Ecuador">
              <a:extLst>
                <a:ext uri="{FF2B5EF4-FFF2-40B4-BE49-F238E27FC236}">
                  <a16:creationId xmlns:a16="http://schemas.microsoft.com/office/drawing/2014/main" id="{CB946F9F-7229-81B0-224E-309DB8C3C889}"/>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 name="Bolivia">
              <a:extLst>
                <a:ext uri="{FF2B5EF4-FFF2-40B4-BE49-F238E27FC236}">
                  <a16:creationId xmlns:a16="http://schemas.microsoft.com/office/drawing/2014/main" id="{D12E3366-E370-031D-8940-37E1ECE6FEF2}"/>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 name="Columbia">
              <a:extLst>
                <a:ext uri="{FF2B5EF4-FFF2-40B4-BE49-F238E27FC236}">
                  <a16:creationId xmlns:a16="http://schemas.microsoft.com/office/drawing/2014/main" id="{1C1E816C-702D-C455-E79A-1209A2526EA9}"/>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 name="Chile - Mainland">
              <a:extLst>
                <a:ext uri="{FF2B5EF4-FFF2-40B4-BE49-F238E27FC236}">
                  <a16:creationId xmlns:a16="http://schemas.microsoft.com/office/drawing/2014/main" id="{E93CE2B9-C890-0113-2B69-F115093F3738}"/>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 name="Chile - Offshore">
              <a:extLst>
                <a:ext uri="{FF2B5EF4-FFF2-40B4-BE49-F238E27FC236}">
                  <a16:creationId xmlns:a16="http://schemas.microsoft.com/office/drawing/2014/main" id="{2F55E47E-CB0F-BE13-048E-837845FDA036}"/>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 name="Brazil">
              <a:extLst>
                <a:ext uri="{FF2B5EF4-FFF2-40B4-BE49-F238E27FC236}">
                  <a16:creationId xmlns:a16="http://schemas.microsoft.com/office/drawing/2014/main" id="{3220EA4D-5EBC-2FF1-1FBD-84900974C50E}"/>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 name="Argentina">
              <a:extLst>
                <a:ext uri="{FF2B5EF4-FFF2-40B4-BE49-F238E27FC236}">
                  <a16:creationId xmlns:a16="http://schemas.microsoft.com/office/drawing/2014/main" id="{CE4ED5BD-C79F-0E71-ED73-AF7122A07996}"/>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 name="The Bahamas">
              <a:extLst>
                <a:ext uri="{FF2B5EF4-FFF2-40B4-BE49-F238E27FC236}">
                  <a16:creationId xmlns:a16="http://schemas.microsoft.com/office/drawing/2014/main" id="{D5C7AE94-5C04-5F11-2E3E-420E0DE3864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 name="Canada - Offshore">
              <a:extLst>
                <a:ext uri="{FF2B5EF4-FFF2-40B4-BE49-F238E27FC236}">
                  <a16:creationId xmlns:a16="http://schemas.microsoft.com/office/drawing/2014/main" id="{981B72FF-4E8D-537C-9F47-5F1C471DB139}"/>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 name="Canada - Mainland">
              <a:extLst>
                <a:ext uri="{FF2B5EF4-FFF2-40B4-BE49-F238E27FC236}">
                  <a16:creationId xmlns:a16="http://schemas.microsoft.com/office/drawing/2014/main" id="{4B343064-EAEF-E637-3B32-68C4365969B7}"/>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 name="Alaska - Mainland">
              <a:extLst>
                <a:ext uri="{FF2B5EF4-FFF2-40B4-BE49-F238E27FC236}">
                  <a16:creationId xmlns:a16="http://schemas.microsoft.com/office/drawing/2014/main" id="{C5D82F98-810A-257C-CB72-659257347E3F}"/>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 name="Alaska - Offshore">
              <a:extLst>
                <a:ext uri="{FF2B5EF4-FFF2-40B4-BE49-F238E27FC236}">
                  <a16:creationId xmlns:a16="http://schemas.microsoft.com/office/drawing/2014/main" id="{78FCB6CB-E32B-475E-B02E-92690EB08C14}"/>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 name="USA - Mainland">
              <a:extLst>
                <a:ext uri="{FF2B5EF4-FFF2-40B4-BE49-F238E27FC236}">
                  <a16:creationId xmlns:a16="http://schemas.microsoft.com/office/drawing/2014/main" id="{E85ECBF9-570C-0FEF-89B5-071383E77012}"/>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9" name="USA - Offshore">
              <a:extLst>
                <a:ext uri="{FF2B5EF4-FFF2-40B4-BE49-F238E27FC236}">
                  <a16:creationId xmlns:a16="http://schemas.microsoft.com/office/drawing/2014/main" id="{E2AEE95D-EC9A-4626-BF6C-3D30445CDC86}"/>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0" name="Hawaii">
              <a:extLst>
                <a:ext uri="{FF2B5EF4-FFF2-40B4-BE49-F238E27FC236}">
                  <a16:creationId xmlns:a16="http://schemas.microsoft.com/office/drawing/2014/main" id="{5EB703E9-CF6A-F631-9400-1F81233FA921}"/>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1" name="Puerto Rico">
              <a:extLst>
                <a:ext uri="{FF2B5EF4-FFF2-40B4-BE49-F238E27FC236}">
                  <a16:creationId xmlns:a16="http://schemas.microsoft.com/office/drawing/2014/main" id="{39AB3953-4F68-8849-E62B-78F673A84761}"/>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2" name="Panama">
              <a:extLst>
                <a:ext uri="{FF2B5EF4-FFF2-40B4-BE49-F238E27FC236}">
                  <a16:creationId xmlns:a16="http://schemas.microsoft.com/office/drawing/2014/main" id="{AEAA783F-870E-57C3-0AC3-9CBD6D7C7E1A}"/>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3" name="Nicaragua">
              <a:extLst>
                <a:ext uri="{FF2B5EF4-FFF2-40B4-BE49-F238E27FC236}">
                  <a16:creationId xmlns:a16="http://schemas.microsoft.com/office/drawing/2014/main" id="{56A3B291-8225-E416-DB61-213D0B8F9A33}"/>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4" name="Mexico">
              <a:extLst>
                <a:ext uri="{FF2B5EF4-FFF2-40B4-BE49-F238E27FC236}">
                  <a16:creationId xmlns:a16="http://schemas.microsoft.com/office/drawing/2014/main" id="{DFF97F61-FB7B-3CFC-D0FD-6546C2EB4145}"/>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5" name="Martinique">
              <a:extLst>
                <a:ext uri="{FF2B5EF4-FFF2-40B4-BE49-F238E27FC236}">
                  <a16:creationId xmlns:a16="http://schemas.microsoft.com/office/drawing/2014/main" id="{353D6EF3-8152-B3CB-EF62-86F303ACB58A}"/>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6" name="Lago de Nicaragua">
              <a:extLst>
                <a:ext uri="{FF2B5EF4-FFF2-40B4-BE49-F238E27FC236}">
                  <a16:creationId xmlns:a16="http://schemas.microsoft.com/office/drawing/2014/main" id="{A3BA6BBB-A190-7F4A-A581-587AFABE51D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7" name="Honduras">
              <a:extLst>
                <a:ext uri="{FF2B5EF4-FFF2-40B4-BE49-F238E27FC236}">
                  <a16:creationId xmlns:a16="http://schemas.microsoft.com/office/drawing/2014/main" id="{5DF21C59-2487-5ECE-3613-9BE3F02DEE16}"/>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8" name="Haiti">
              <a:extLst>
                <a:ext uri="{FF2B5EF4-FFF2-40B4-BE49-F238E27FC236}">
                  <a16:creationId xmlns:a16="http://schemas.microsoft.com/office/drawing/2014/main" id="{4FCE2D92-F7D4-0A27-BF48-1B10B38B5119}"/>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59" name="Jamaica">
              <a:extLst>
                <a:ext uri="{FF2B5EF4-FFF2-40B4-BE49-F238E27FC236}">
                  <a16:creationId xmlns:a16="http://schemas.microsoft.com/office/drawing/2014/main" id="{5ED20AF1-B290-9321-7BD7-BD2D9C099B6C}"/>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0" name="Guadeloupe">
              <a:extLst>
                <a:ext uri="{FF2B5EF4-FFF2-40B4-BE49-F238E27FC236}">
                  <a16:creationId xmlns:a16="http://schemas.microsoft.com/office/drawing/2014/main" id="{72B7C430-F220-2DBA-4013-3DD7C5CA95E3}"/>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1" name="Guatemala">
              <a:extLst>
                <a:ext uri="{FF2B5EF4-FFF2-40B4-BE49-F238E27FC236}">
                  <a16:creationId xmlns:a16="http://schemas.microsoft.com/office/drawing/2014/main" id="{90C36E9C-20F8-41ED-DEC3-D307CD05D1D6}"/>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2" name="El Salvador">
              <a:extLst>
                <a:ext uri="{FF2B5EF4-FFF2-40B4-BE49-F238E27FC236}">
                  <a16:creationId xmlns:a16="http://schemas.microsoft.com/office/drawing/2014/main" id="{14FB5577-CD01-56C3-A99E-9168ED5D61C2}"/>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3" name="Dominican Republic">
              <a:extLst>
                <a:ext uri="{FF2B5EF4-FFF2-40B4-BE49-F238E27FC236}">
                  <a16:creationId xmlns:a16="http://schemas.microsoft.com/office/drawing/2014/main" id="{9A4239C8-2AFA-3113-E3D8-F3ABE7AC9156}"/>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4" name="Costa Rica">
              <a:extLst>
                <a:ext uri="{FF2B5EF4-FFF2-40B4-BE49-F238E27FC236}">
                  <a16:creationId xmlns:a16="http://schemas.microsoft.com/office/drawing/2014/main" id="{655FD806-3F99-9512-A4CF-AF9947828A88}"/>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5" name="Cuba">
              <a:extLst>
                <a:ext uri="{FF2B5EF4-FFF2-40B4-BE49-F238E27FC236}">
                  <a16:creationId xmlns:a16="http://schemas.microsoft.com/office/drawing/2014/main" id="{AFB18276-135B-A22C-F9FA-4371FD719E31}"/>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6" name="Belize">
              <a:extLst>
                <a:ext uri="{FF2B5EF4-FFF2-40B4-BE49-F238E27FC236}">
                  <a16:creationId xmlns:a16="http://schemas.microsoft.com/office/drawing/2014/main" id="{65E815C0-51B9-C8F2-27CF-7D754073DA65}"/>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7" name="Greenland - Offshore">
              <a:extLst>
                <a:ext uri="{FF2B5EF4-FFF2-40B4-BE49-F238E27FC236}">
                  <a16:creationId xmlns:a16="http://schemas.microsoft.com/office/drawing/2014/main" id="{7265F9D1-4023-5D02-34DB-1A8BFC079876}"/>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8" name="Greenland - Mainland">
              <a:extLst>
                <a:ext uri="{FF2B5EF4-FFF2-40B4-BE49-F238E27FC236}">
                  <a16:creationId xmlns:a16="http://schemas.microsoft.com/office/drawing/2014/main" id="{5EAE879B-EF9C-E42F-8507-5EE4EEE7F9D5}"/>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69" name="Svalbard">
              <a:extLst>
                <a:ext uri="{FF2B5EF4-FFF2-40B4-BE49-F238E27FC236}">
                  <a16:creationId xmlns:a16="http://schemas.microsoft.com/office/drawing/2014/main" id="{69AA0FD0-A29F-D1F5-DD03-50EA77BB1D74}"/>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0" name="Iceland">
              <a:extLst>
                <a:ext uri="{FF2B5EF4-FFF2-40B4-BE49-F238E27FC236}">
                  <a16:creationId xmlns:a16="http://schemas.microsoft.com/office/drawing/2014/main" id="{FA812BE0-3B9F-AF62-DF30-11B1C7A3AD70}"/>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1" name="Portugal">
              <a:extLst>
                <a:ext uri="{FF2B5EF4-FFF2-40B4-BE49-F238E27FC236}">
                  <a16:creationId xmlns:a16="http://schemas.microsoft.com/office/drawing/2014/main" id="{874F720F-21AE-3FA3-E2B6-646E7B5B0E4B}"/>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2" name="Spain">
              <a:extLst>
                <a:ext uri="{FF2B5EF4-FFF2-40B4-BE49-F238E27FC236}">
                  <a16:creationId xmlns:a16="http://schemas.microsoft.com/office/drawing/2014/main" id="{D42E74B5-EB5D-589C-1A67-046172FEADDF}"/>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3" name="France">
              <a:extLst>
                <a:ext uri="{FF2B5EF4-FFF2-40B4-BE49-F238E27FC236}">
                  <a16:creationId xmlns:a16="http://schemas.microsoft.com/office/drawing/2014/main" id="{46E7F6DB-4A0F-DD87-25F0-C7F6F756800C}"/>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4" name="Ireland">
              <a:extLst>
                <a:ext uri="{FF2B5EF4-FFF2-40B4-BE49-F238E27FC236}">
                  <a16:creationId xmlns:a16="http://schemas.microsoft.com/office/drawing/2014/main" id="{6B0BF622-F84A-D6B3-2693-F2F6F4F820CF}"/>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5" name="Austria">
              <a:extLst>
                <a:ext uri="{FF2B5EF4-FFF2-40B4-BE49-F238E27FC236}">
                  <a16:creationId xmlns:a16="http://schemas.microsoft.com/office/drawing/2014/main" id="{D5C109DD-3A31-47CF-31FF-0F2016FBDEB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6" name="Belgium">
              <a:extLst>
                <a:ext uri="{FF2B5EF4-FFF2-40B4-BE49-F238E27FC236}">
                  <a16:creationId xmlns:a16="http://schemas.microsoft.com/office/drawing/2014/main" id="{A9606843-5A07-02B7-557C-52363CBC2070}"/>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7" name="Poland">
              <a:extLst>
                <a:ext uri="{FF2B5EF4-FFF2-40B4-BE49-F238E27FC236}">
                  <a16:creationId xmlns:a16="http://schemas.microsoft.com/office/drawing/2014/main" id="{1E1DE7ED-BA69-62FA-9266-3E66BC315D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8" name="Sardinia (Italy)">
              <a:extLst>
                <a:ext uri="{FF2B5EF4-FFF2-40B4-BE49-F238E27FC236}">
                  <a16:creationId xmlns:a16="http://schemas.microsoft.com/office/drawing/2014/main" id="{AF99B721-DBD7-785C-7799-4AE30EC3D4FE}"/>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79" name="Sicily (Italy)">
              <a:extLst>
                <a:ext uri="{FF2B5EF4-FFF2-40B4-BE49-F238E27FC236}">
                  <a16:creationId xmlns:a16="http://schemas.microsoft.com/office/drawing/2014/main" id="{BD16CA62-0244-0152-8DA7-17F7878C1CE1}"/>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0" name="Italy">
              <a:extLst>
                <a:ext uri="{FF2B5EF4-FFF2-40B4-BE49-F238E27FC236}">
                  <a16:creationId xmlns:a16="http://schemas.microsoft.com/office/drawing/2014/main" id="{4D4E1845-7175-6C63-D2AD-494DCDB3E3A1}"/>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1" name="Croatia">
              <a:extLst>
                <a:ext uri="{FF2B5EF4-FFF2-40B4-BE49-F238E27FC236}">
                  <a16:creationId xmlns:a16="http://schemas.microsoft.com/office/drawing/2014/main" id="{9708D898-C2F7-FA5F-A9AC-03F30C38CC72}"/>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2" name="Switzerland">
              <a:extLst>
                <a:ext uri="{FF2B5EF4-FFF2-40B4-BE49-F238E27FC236}">
                  <a16:creationId xmlns:a16="http://schemas.microsoft.com/office/drawing/2014/main" id="{DE3FC066-E8C4-E14C-7D40-07D94406C457}"/>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3" name="Latvia">
              <a:extLst>
                <a:ext uri="{FF2B5EF4-FFF2-40B4-BE49-F238E27FC236}">
                  <a16:creationId xmlns:a16="http://schemas.microsoft.com/office/drawing/2014/main" id="{3CBB7EE0-A3E2-1693-2C0F-E66ECE2FCA7C}"/>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4" name="Lithuania">
              <a:extLst>
                <a:ext uri="{FF2B5EF4-FFF2-40B4-BE49-F238E27FC236}">
                  <a16:creationId xmlns:a16="http://schemas.microsoft.com/office/drawing/2014/main" id="{020F2704-68DA-36A3-9A32-81CB54CDFCFD}"/>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5" name="Czech Republic">
              <a:extLst>
                <a:ext uri="{FF2B5EF4-FFF2-40B4-BE49-F238E27FC236}">
                  <a16:creationId xmlns:a16="http://schemas.microsoft.com/office/drawing/2014/main" id="{3450E67C-9EBD-CA67-5CAA-30377AF7331D}"/>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6" name="Corsica (France)">
              <a:extLst>
                <a:ext uri="{FF2B5EF4-FFF2-40B4-BE49-F238E27FC236}">
                  <a16:creationId xmlns:a16="http://schemas.microsoft.com/office/drawing/2014/main" id="{35B1A993-4331-AAAD-0553-1AE5E376748A}"/>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7" name="Kaliningrad (Russia)">
              <a:extLst>
                <a:ext uri="{FF2B5EF4-FFF2-40B4-BE49-F238E27FC236}">
                  <a16:creationId xmlns:a16="http://schemas.microsoft.com/office/drawing/2014/main" id="{9E222C30-A647-12D4-5374-2D4F8CC4477A}"/>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8" name="Luxembourg">
              <a:extLst>
                <a:ext uri="{FF2B5EF4-FFF2-40B4-BE49-F238E27FC236}">
                  <a16:creationId xmlns:a16="http://schemas.microsoft.com/office/drawing/2014/main" id="{451E151C-2BBB-3C6F-7BFE-D97EAC835571}"/>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89" name="Hungary">
              <a:extLst>
                <a:ext uri="{FF2B5EF4-FFF2-40B4-BE49-F238E27FC236}">
                  <a16:creationId xmlns:a16="http://schemas.microsoft.com/office/drawing/2014/main" id="{133392A5-268E-AD69-5228-C60E77464652}"/>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0" name="Romania">
              <a:extLst>
                <a:ext uri="{FF2B5EF4-FFF2-40B4-BE49-F238E27FC236}">
                  <a16:creationId xmlns:a16="http://schemas.microsoft.com/office/drawing/2014/main" id="{F13530F9-87AC-3541-8102-00E5F17061B2}"/>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1" name="Slovenia">
              <a:extLst>
                <a:ext uri="{FF2B5EF4-FFF2-40B4-BE49-F238E27FC236}">
                  <a16:creationId xmlns:a16="http://schemas.microsoft.com/office/drawing/2014/main" id="{5DB50F55-35D7-F2A1-C889-184C2E7FA528}"/>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2" name="Bosnia &amp; Herzegovina">
              <a:extLst>
                <a:ext uri="{FF2B5EF4-FFF2-40B4-BE49-F238E27FC236}">
                  <a16:creationId xmlns:a16="http://schemas.microsoft.com/office/drawing/2014/main" id="{76624958-473A-A133-019B-87ABE1D3E3AE}"/>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3" name="Serbia">
              <a:extLst>
                <a:ext uri="{FF2B5EF4-FFF2-40B4-BE49-F238E27FC236}">
                  <a16:creationId xmlns:a16="http://schemas.microsoft.com/office/drawing/2014/main" id="{292F9492-32BC-E234-044E-EF3DF66A1BFF}"/>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4" name="Belarus">
              <a:extLst>
                <a:ext uri="{FF2B5EF4-FFF2-40B4-BE49-F238E27FC236}">
                  <a16:creationId xmlns:a16="http://schemas.microsoft.com/office/drawing/2014/main" id="{8BAA020B-5A09-411F-D0E4-E18D0DE4EAED}"/>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5" name="Moldova">
              <a:extLst>
                <a:ext uri="{FF2B5EF4-FFF2-40B4-BE49-F238E27FC236}">
                  <a16:creationId xmlns:a16="http://schemas.microsoft.com/office/drawing/2014/main" id="{EF91E965-5227-E328-EA23-FBDEE9F2ABB7}"/>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6" name="Ukraine">
              <a:extLst>
                <a:ext uri="{FF2B5EF4-FFF2-40B4-BE49-F238E27FC236}">
                  <a16:creationId xmlns:a16="http://schemas.microsoft.com/office/drawing/2014/main" id="{5E3FA3D6-1E1F-6C73-F8BF-461EEA85EBCA}"/>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7" name="Albania">
              <a:extLst>
                <a:ext uri="{FF2B5EF4-FFF2-40B4-BE49-F238E27FC236}">
                  <a16:creationId xmlns:a16="http://schemas.microsoft.com/office/drawing/2014/main" id="{8E2DA329-9DCE-DF65-BEB0-A3CD46036D27}"/>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8" name="Bulgaria">
              <a:extLst>
                <a:ext uri="{FF2B5EF4-FFF2-40B4-BE49-F238E27FC236}">
                  <a16:creationId xmlns:a16="http://schemas.microsoft.com/office/drawing/2014/main" id="{18E3C852-7C4F-C865-9D07-0B5A3DB9E7C9}"/>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99" name="Cyprus">
              <a:extLst>
                <a:ext uri="{FF2B5EF4-FFF2-40B4-BE49-F238E27FC236}">
                  <a16:creationId xmlns:a16="http://schemas.microsoft.com/office/drawing/2014/main" id="{2A3C7EF9-0209-AFF1-F5A2-B37294F82C2E}"/>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0" name="Kosovo">
              <a:extLst>
                <a:ext uri="{FF2B5EF4-FFF2-40B4-BE49-F238E27FC236}">
                  <a16:creationId xmlns:a16="http://schemas.microsoft.com/office/drawing/2014/main" id="{658A3DBC-2161-4705-5FAE-AAB0E8DDEF0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1" name="Macedonia">
              <a:extLst>
                <a:ext uri="{FF2B5EF4-FFF2-40B4-BE49-F238E27FC236}">
                  <a16:creationId xmlns:a16="http://schemas.microsoft.com/office/drawing/2014/main" id="{F3E57069-6DAE-2F4D-BE3C-1A8F1F219FA2}"/>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2" name="Slovakia">
              <a:extLst>
                <a:ext uri="{FF2B5EF4-FFF2-40B4-BE49-F238E27FC236}">
                  <a16:creationId xmlns:a16="http://schemas.microsoft.com/office/drawing/2014/main" id="{0B332B98-CDDB-4081-61FB-568B535F915F}"/>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3" name="Montenegro">
              <a:extLst>
                <a:ext uri="{FF2B5EF4-FFF2-40B4-BE49-F238E27FC236}">
                  <a16:creationId xmlns:a16="http://schemas.microsoft.com/office/drawing/2014/main" id="{8F8AC607-2E7B-92C7-829F-37ABFFEE9017}"/>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4" name="Palma">
              <a:extLst>
                <a:ext uri="{FF2B5EF4-FFF2-40B4-BE49-F238E27FC236}">
                  <a16:creationId xmlns:a16="http://schemas.microsoft.com/office/drawing/2014/main" id="{512FA5F7-E95D-B5FD-7E24-8BA199031527}"/>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5" name="Armenia">
              <a:extLst>
                <a:ext uri="{FF2B5EF4-FFF2-40B4-BE49-F238E27FC236}">
                  <a16:creationId xmlns:a16="http://schemas.microsoft.com/office/drawing/2014/main" id="{6E0812E7-65CE-E540-C8B8-F553D7FA51CE}"/>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6" name="Azerbaijan - West">
              <a:extLst>
                <a:ext uri="{FF2B5EF4-FFF2-40B4-BE49-F238E27FC236}">
                  <a16:creationId xmlns:a16="http://schemas.microsoft.com/office/drawing/2014/main" id="{9CED6525-A0C1-D3F9-FEA3-62336DB0F8A6}"/>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7" name="Azerbaijan - East">
              <a:extLst>
                <a:ext uri="{FF2B5EF4-FFF2-40B4-BE49-F238E27FC236}">
                  <a16:creationId xmlns:a16="http://schemas.microsoft.com/office/drawing/2014/main" id="{D7911E3A-448B-FF82-739F-C59FB1610DA0}"/>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8" name="Denmark">
              <a:extLst>
                <a:ext uri="{FF2B5EF4-FFF2-40B4-BE49-F238E27FC236}">
                  <a16:creationId xmlns:a16="http://schemas.microsoft.com/office/drawing/2014/main" id="{CA7019FF-280A-0E24-75CB-DD8D3C4579A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09" name="Germany">
              <a:extLst>
                <a:ext uri="{FF2B5EF4-FFF2-40B4-BE49-F238E27FC236}">
                  <a16:creationId xmlns:a16="http://schemas.microsoft.com/office/drawing/2014/main" id="{2DA885A8-5BA1-3372-AA0F-DC35AC81F92C}"/>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0" name="Netherlands">
              <a:extLst>
                <a:ext uri="{FF2B5EF4-FFF2-40B4-BE49-F238E27FC236}">
                  <a16:creationId xmlns:a16="http://schemas.microsoft.com/office/drawing/2014/main" id="{F30D86C2-4CFE-EEB0-2300-2E1E7DC82928}"/>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1" name="Norway Mainland">
              <a:extLst>
                <a:ext uri="{FF2B5EF4-FFF2-40B4-BE49-F238E27FC236}">
                  <a16:creationId xmlns:a16="http://schemas.microsoft.com/office/drawing/2014/main" id="{F92DC4A7-7F0E-32E3-1223-6E773892F0D2}"/>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2" name="Norway Offshore">
              <a:extLst>
                <a:ext uri="{FF2B5EF4-FFF2-40B4-BE49-F238E27FC236}">
                  <a16:creationId xmlns:a16="http://schemas.microsoft.com/office/drawing/2014/main" id="{575969DB-3360-9D86-D8DD-346890626C3F}"/>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3" name="Jan Mayen">
              <a:extLst>
                <a:ext uri="{FF2B5EF4-FFF2-40B4-BE49-F238E27FC236}">
                  <a16:creationId xmlns:a16="http://schemas.microsoft.com/office/drawing/2014/main" id="{2846116D-2B71-B5E8-0C2C-B2F76C083F28}"/>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4" name="European Island">
              <a:extLst>
                <a:ext uri="{FF2B5EF4-FFF2-40B4-BE49-F238E27FC236}">
                  <a16:creationId xmlns:a16="http://schemas.microsoft.com/office/drawing/2014/main" id="{F1DC7D16-0045-3DB4-7E61-4851B8470E54}"/>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5" name="Finland">
              <a:extLst>
                <a:ext uri="{FF2B5EF4-FFF2-40B4-BE49-F238E27FC236}">
                  <a16:creationId xmlns:a16="http://schemas.microsoft.com/office/drawing/2014/main" id="{79BD4289-0E4D-DAF3-FE9F-204EFDA3FF99}"/>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6" name="Sweden Mainland">
              <a:extLst>
                <a:ext uri="{FF2B5EF4-FFF2-40B4-BE49-F238E27FC236}">
                  <a16:creationId xmlns:a16="http://schemas.microsoft.com/office/drawing/2014/main" id="{CB709A24-5A49-936E-0155-BBFCE814FB36}"/>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7" name="Sweden Offshore">
              <a:extLst>
                <a:ext uri="{FF2B5EF4-FFF2-40B4-BE49-F238E27FC236}">
                  <a16:creationId xmlns:a16="http://schemas.microsoft.com/office/drawing/2014/main" id="{8AC6EAA0-FAFB-DBD3-175E-CDBAE97DD48D}"/>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8" name="Estonia">
              <a:extLst>
                <a:ext uri="{FF2B5EF4-FFF2-40B4-BE49-F238E27FC236}">
                  <a16:creationId xmlns:a16="http://schemas.microsoft.com/office/drawing/2014/main" id="{BF502623-4FF6-82BB-24AA-6342FC4F4B5D}"/>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19" name="Greece">
              <a:extLst>
                <a:ext uri="{FF2B5EF4-FFF2-40B4-BE49-F238E27FC236}">
                  <a16:creationId xmlns:a16="http://schemas.microsoft.com/office/drawing/2014/main" id="{9A2821A2-3FA3-D633-32FF-E19685C48AA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0" name="Ibiza">
              <a:extLst>
                <a:ext uri="{FF2B5EF4-FFF2-40B4-BE49-F238E27FC236}">
                  <a16:creationId xmlns:a16="http://schemas.microsoft.com/office/drawing/2014/main" id="{D247A58A-7AC3-B651-7E4E-8A7F1BF3BE5D}"/>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1" name="Menorca">
              <a:extLst>
                <a:ext uri="{FF2B5EF4-FFF2-40B4-BE49-F238E27FC236}">
                  <a16:creationId xmlns:a16="http://schemas.microsoft.com/office/drawing/2014/main" id="{DC94F8E2-82AF-CD55-D1A7-5FDEABE5AF1E}"/>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2" name="Island">
              <a:extLst>
                <a:ext uri="{FF2B5EF4-FFF2-40B4-BE49-F238E27FC236}">
                  <a16:creationId xmlns:a16="http://schemas.microsoft.com/office/drawing/2014/main" id="{4F1E8A97-A577-3057-4F0A-2F8E70A1FA69}"/>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3" name="Sao Miguel">
              <a:extLst>
                <a:ext uri="{FF2B5EF4-FFF2-40B4-BE49-F238E27FC236}">
                  <a16:creationId xmlns:a16="http://schemas.microsoft.com/office/drawing/2014/main" id="{2DA7B708-243F-78CB-112B-8DF3FEC688A9}"/>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4" name="United Kingdom">
              <a:extLst>
                <a:ext uri="{FF2B5EF4-FFF2-40B4-BE49-F238E27FC236}">
                  <a16:creationId xmlns:a16="http://schemas.microsoft.com/office/drawing/2014/main" id="{D9F38F3B-F5A7-6430-A7B4-F09098993217}"/>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5" name="Sri Lanka">
              <a:extLst>
                <a:ext uri="{FF2B5EF4-FFF2-40B4-BE49-F238E27FC236}">
                  <a16:creationId xmlns:a16="http://schemas.microsoft.com/office/drawing/2014/main" id="{7820DE56-E806-3F61-2CFC-B0D108BD6EE5}"/>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6" name="Afghanistan">
              <a:extLst>
                <a:ext uri="{FF2B5EF4-FFF2-40B4-BE49-F238E27FC236}">
                  <a16:creationId xmlns:a16="http://schemas.microsoft.com/office/drawing/2014/main" id="{CD274801-E12A-DCFE-4C49-3BDF6622FF07}"/>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7" name="Iraq">
              <a:extLst>
                <a:ext uri="{FF2B5EF4-FFF2-40B4-BE49-F238E27FC236}">
                  <a16:creationId xmlns:a16="http://schemas.microsoft.com/office/drawing/2014/main" id="{BD3DA3EE-D5F0-1FD0-D209-7AADED6C684F}"/>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8" name="Jordan">
              <a:extLst>
                <a:ext uri="{FF2B5EF4-FFF2-40B4-BE49-F238E27FC236}">
                  <a16:creationId xmlns:a16="http://schemas.microsoft.com/office/drawing/2014/main" id="{5FAB7EE6-D887-203F-43B5-BCB2CDF19CDA}"/>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29" name="Saudi Arabia">
              <a:extLst>
                <a:ext uri="{FF2B5EF4-FFF2-40B4-BE49-F238E27FC236}">
                  <a16:creationId xmlns:a16="http://schemas.microsoft.com/office/drawing/2014/main" id="{8AC0322D-FDF1-A2C4-0378-CEA98CBA4DD5}"/>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0" name="Syria">
              <a:extLst>
                <a:ext uri="{FF2B5EF4-FFF2-40B4-BE49-F238E27FC236}">
                  <a16:creationId xmlns:a16="http://schemas.microsoft.com/office/drawing/2014/main" id="{25C9F4E3-BB93-3F6A-9F7E-5565389F5698}"/>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1" name="United Arab Emirates">
              <a:extLst>
                <a:ext uri="{FF2B5EF4-FFF2-40B4-BE49-F238E27FC236}">
                  <a16:creationId xmlns:a16="http://schemas.microsoft.com/office/drawing/2014/main" id="{34D5997E-7370-D3B1-01C3-1CFAEF553D2A}"/>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2" name="Yemen">
              <a:extLst>
                <a:ext uri="{FF2B5EF4-FFF2-40B4-BE49-F238E27FC236}">
                  <a16:creationId xmlns:a16="http://schemas.microsoft.com/office/drawing/2014/main" id="{DF2605F5-854B-DC7A-B75C-F65536566F4B}"/>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3" name="Iran">
              <a:extLst>
                <a:ext uri="{FF2B5EF4-FFF2-40B4-BE49-F238E27FC236}">
                  <a16:creationId xmlns:a16="http://schemas.microsoft.com/office/drawing/2014/main" id="{DF09F2EF-A9E1-B545-3F7A-6A61C53EE3C8}"/>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4" name="Bangladesh">
              <a:extLst>
                <a:ext uri="{FF2B5EF4-FFF2-40B4-BE49-F238E27FC236}">
                  <a16:creationId xmlns:a16="http://schemas.microsoft.com/office/drawing/2014/main" id="{FCAE6911-668D-D0E2-5F00-5C5EBEA067D7}"/>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5" name="Bhutan">
              <a:extLst>
                <a:ext uri="{FF2B5EF4-FFF2-40B4-BE49-F238E27FC236}">
                  <a16:creationId xmlns:a16="http://schemas.microsoft.com/office/drawing/2014/main" id="{5A7B27B0-2162-5A9B-DB19-A62C3AA5C1C5}"/>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6" name="Myanmar">
              <a:extLst>
                <a:ext uri="{FF2B5EF4-FFF2-40B4-BE49-F238E27FC236}">
                  <a16:creationId xmlns:a16="http://schemas.microsoft.com/office/drawing/2014/main" id="{FE8C7997-E719-B384-FB46-D0210A5F033A}"/>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7" name="Laos">
              <a:extLst>
                <a:ext uri="{FF2B5EF4-FFF2-40B4-BE49-F238E27FC236}">
                  <a16:creationId xmlns:a16="http://schemas.microsoft.com/office/drawing/2014/main" id="{12D6C254-0825-7741-1198-E78F16571E6A}"/>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8" name="Malaysia - East">
              <a:extLst>
                <a:ext uri="{FF2B5EF4-FFF2-40B4-BE49-F238E27FC236}">
                  <a16:creationId xmlns:a16="http://schemas.microsoft.com/office/drawing/2014/main" id="{138B7F16-2FFB-E707-F3DB-4AA7A514D3EF}"/>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39" name="Malaysia - West">
              <a:extLst>
                <a:ext uri="{FF2B5EF4-FFF2-40B4-BE49-F238E27FC236}">
                  <a16:creationId xmlns:a16="http://schemas.microsoft.com/office/drawing/2014/main" id="{A05C4F48-6613-038A-FC68-DD35D47ADB5C}"/>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0" name="Nepal">
              <a:extLst>
                <a:ext uri="{FF2B5EF4-FFF2-40B4-BE49-F238E27FC236}">
                  <a16:creationId xmlns:a16="http://schemas.microsoft.com/office/drawing/2014/main" id="{BE0DC4D6-5DBF-78E6-10AA-2C51B44B37DE}"/>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1" name="Vietnam">
              <a:extLst>
                <a:ext uri="{FF2B5EF4-FFF2-40B4-BE49-F238E27FC236}">
                  <a16:creationId xmlns:a16="http://schemas.microsoft.com/office/drawing/2014/main" id="{142FEFCA-BE0D-263A-42A9-6219A9645F7C}"/>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2" name="India">
              <a:extLst>
                <a:ext uri="{FF2B5EF4-FFF2-40B4-BE49-F238E27FC236}">
                  <a16:creationId xmlns:a16="http://schemas.microsoft.com/office/drawing/2014/main" id="{4B74356A-48D3-CB15-06A9-CBC65CF770F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3" name="Mongolia">
              <a:extLst>
                <a:ext uri="{FF2B5EF4-FFF2-40B4-BE49-F238E27FC236}">
                  <a16:creationId xmlns:a16="http://schemas.microsoft.com/office/drawing/2014/main" id="{BDCD2A95-59BE-996D-27BE-A4BF5A7123CD}"/>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4" name="Georgia">
              <a:extLst>
                <a:ext uri="{FF2B5EF4-FFF2-40B4-BE49-F238E27FC236}">
                  <a16:creationId xmlns:a16="http://schemas.microsoft.com/office/drawing/2014/main" id="{444F16C6-8F9D-AE12-30E5-3E69DE73FC98}"/>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5" name="Turkmenistan">
              <a:extLst>
                <a:ext uri="{FF2B5EF4-FFF2-40B4-BE49-F238E27FC236}">
                  <a16:creationId xmlns:a16="http://schemas.microsoft.com/office/drawing/2014/main" id="{7CBFB3CD-16E5-00C9-6BD9-1B6E9D570A17}"/>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6" name="Uzbekistan">
              <a:extLst>
                <a:ext uri="{FF2B5EF4-FFF2-40B4-BE49-F238E27FC236}">
                  <a16:creationId xmlns:a16="http://schemas.microsoft.com/office/drawing/2014/main" id="{37C807CC-50D4-8DB0-FFBD-B5CD06417DA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7" name="Kazakhstan">
              <a:extLst>
                <a:ext uri="{FF2B5EF4-FFF2-40B4-BE49-F238E27FC236}">
                  <a16:creationId xmlns:a16="http://schemas.microsoft.com/office/drawing/2014/main" id="{0812BCD5-CB07-0544-729D-84CD3C9DD1FC}"/>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8" name="Kyrgyzstan">
              <a:extLst>
                <a:ext uri="{FF2B5EF4-FFF2-40B4-BE49-F238E27FC236}">
                  <a16:creationId xmlns:a16="http://schemas.microsoft.com/office/drawing/2014/main" id="{671594C5-013B-ED8A-981C-32DFBFCCD0DA}"/>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49" name="Tajikistan">
              <a:extLst>
                <a:ext uri="{FF2B5EF4-FFF2-40B4-BE49-F238E27FC236}">
                  <a16:creationId xmlns:a16="http://schemas.microsoft.com/office/drawing/2014/main" id="{8F7B66D7-423D-4081-47DD-9642B829CF3F}"/>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0" name="Israel">
              <a:extLst>
                <a:ext uri="{FF2B5EF4-FFF2-40B4-BE49-F238E27FC236}">
                  <a16:creationId xmlns:a16="http://schemas.microsoft.com/office/drawing/2014/main" id="{B8789C0C-B127-1DF8-7823-8B9B74970339}"/>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1" name="Lebanon">
              <a:extLst>
                <a:ext uri="{FF2B5EF4-FFF2-40B4-BE49-F238E27FC236}">
                  <a16:creationId xmlns:a16="http://schemas.microsoft.com/office/drawing/2014/main" id="{C73931AE-AC9C-F24B-22A3-9F392BC5C851}"/>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2" name="Pakistan">
              <a:extLst>
                <a:ext uri="{FF2B5EF4-FFF2-40B4-BE49-F238E27FC236}">
                  <a16:creationId xmlns:a16="http://schemas.microsoft.com/office/drawing/2014/main" id="{D4D0BC31-9909-6812-E3E1-75DF4A676E9B}"/>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3" name="Cambodia">
              <a:extLst>
                <a:ext uri="{FF2B5EF4-FFF2-40B4-BE49-F238E27FC236}">
                  <a16:creationId xmlns:a16="http://schemas.microsoft.com/office/drawing/2014/main" id="{36AB8E70-F149-437B-F669-7E91F0C7255D}"/>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4" name="Taiwan">
              <a:extLst>
                <a:ext uri="{FF2B5EF4-FFF2-40B4-BE49-F238E27FC236}">
                  <a16:creationId xmlns:a16="http://schemas.microsoft.com/office/drawing/2014/main" id="{5D37E948-E78D-6E4F-49DB-FB3424A93134}"/>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5" name="Unknown">
              <a:extLst>
                <a:ext uri="{FF2B5EF4-FFF2-40B4-BE49-F238E27FC236}">
                  <a16:creationId xmlns:a16="http://schemas.microsoft.com/office/drawing/2014/main" id="{037344A0-5A99-8F97-344D-0D0B5B5025C1}"/>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6" name="Kuwait">
              <a:extLst>
                <a:ext uri="{FF2B5EF4-FFF2-40B4-BE49-F238E27FC236}">
                  <a16:creationId xmlns:a16="http://schemas.microsoft.com/office/drawing/2014/main" id="{0494A13C-45A8-9C9B-55FA-D03883B7143A}"/>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7" name="Qatar">
              <a:extLst>
                <a:ext uri="{FF2B5EF4-FFF2-40B4-BE49-F238E27FC236}">
                  <a16:creationId xmlns:a16="http://schemas.microsoft.com/office/drawing/2014/main" id="{5104353A-8723-9F30-E6DE-88F001E63120}"/>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8" name="Asian Island">
              <a:extLst>
                <a:ext uri="{FF2B5EF4-FFF2-40B4-BE49-F238E27FC236}">
                  <a16:creationId xmlns:a16="http://schemas.microsoft.com/office/drawing/2014/main" id="{16D37F50-C3D2-28DA-6F1B-85A9F572FC96}"/>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59" name="Asian Island">
              <a:extLst>
                <a:ext uri="{FF2B5EF4-FFF2-40B4-BE49-F238E27FC236}">
                  <a16:creationId xmlns:a16="http://schemas.microsoft.com/office/drawing/2014/main" id="{2EB10301-87C6-DD3C-E48D-46B3A822CD0C}"/>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0" name="Asian Island">
              <a:extLst>
                <a:ext uri="{FF2B5EF4-FFF2-40B4-BE49-F238E27FC236}">
                  <a16:creationId xmlns:a16="http://schemas.microsoft.com/office/drawing/2014/main" id="{F0DDBEE8-CD2C-A653-0DD6-31497B21ADB3}"/>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1" name="Asian Island">
              <a:extLst>
                <a:ext uri="{FF2B5EF4-FFF2-40B4-BE49-F238E27FC236}">
                  <a16:creationId xmlns:a16="http://schemas.microsoft.com/office/drawing/2014/main" id="{DFB12EDD-EDE5-DAC6-300B-FF65E910611A}"/>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2" name="Asian Island">
              <a:extLst>
                <a:ext uri="{FF2B5EF4-FFF2-40B4-BE49-F238E27FC236}">
                  <a16:creationId xmlns:a16="http://schemas.microsoft.com/office/drawing/2014/main" id="{73195E73-1E88-ED43-0AC0-0EF214ED23DC}"/>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3" name="Brunei">
              <a:extLst>
                <a:ext uri="{FF2B5EF4-FFF2-40B4-BE49-F238E27FC236}">
                  <a16:creationId xmlns:a16="http://schemas.microsoft.com/office/drawing/2014/main" id="{A4E4F2FB-9462-3F24-7796-62D578055894}"/>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4" name="Philippines">
              <a:extLst>
                <a:ext uri="{FF2B5EF4-FFF2-40B4-BE49-F238E27FC236}">
                  <a16:creationId xmlns:a16="http://schemas.microsoft.com/office/drawing/2014/main" id="{9640865E-805B-3F3F-C87B-4F5E5ECE381F}"/>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5" name="Thailand">
              <a:extLst>
                <a:ext uri="{FF2B5EF4-FFF2-40B4-BE49-F238E27FC236}">
                  <a16:creationId xmlns:a16="http://schemas.microsoft.com/office/drawing/2014/main" id="{4A4B339A-3FDE-7C23-FC38-22A94C3537DD}"/>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6" name="Andaman &amp; Nicobar Islands">
              <a:extLst>
                <a:ext uri="{FF2B5EF4-FFF2-40B4-BE49-F238E27FC236}">
                  <a16:creationId xmlns:a16="http://schemas.microsoft.com/office/drawing/2014/main" id="{23485435-081F-D90A-3FAA-57701E9B9098}"/>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7" name="Indonesia">
              <a:extLst>
                <a:ext uri="{FF2B5EF4-FFF2-40B4-BE49-F238E27FC236}">
                  <a16:creationId xmlns:a16="http://schemas.microsoft.com/office/drawing/2014/main" id="{35B0938E-9416-E6C0-48BB-3C0C257DB28D}"/>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8" name="Socotra">
              <a:extLst>
                <a:ext uri="{FF2B5EF4-FFF2-40B4-BE49-F238E27FC236}">
                  <a16:creationId xmlns:a16="http://schemas.microsoft.com/office/drawing/2014/main" id="{8DA5CD5A-1B65-F357-FEA7-A633427D4742}"/>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69" name="Bahrain">
              <a:extLst>
                <a:ext uri="{FF2B5EF4-FFF2-40B4-BE49-F238E27FC236}">
                  <a16:creationId xmlns:a16="http://schemas.microsoft.com/office/drawing/2014/main" id="{EDBB49D9-37FF-6240-B8DE-A3034D764403}"/>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0" name="Oman">
              <a:extLst>
                <a:ext uri="{FF2B5EF4-FFF2-40B4-BE49-F238E27FC236}">
                  <a16:creationId xmlns:a16="http://schemas.microsoft.com/office/drawing/2014/main" id="{BA11E3A7-236F-3F47-BFFD-8F5EED14C867}"/>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1" name="Musandam Peninsula">
              <a:extLst>
                <a:ext uri="{FF2B5EF4-FFF2-40B4-BE49-F238E27FC236}">
                  <a16:creationId xmlns:a16="http://schemas.microsoft.com/office/drawing/2014/main" id="{7F13D213-FB8A-2EBC-1908-89E5E27C3CC9}"/>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2" name="Qeshm Island">
              <a:extLst>
                <a:ext uri="{FF2B5EF4-FFF2-40B4-BE49-F238E27FC236}">
                  <a16:creationId xmlns:a16="http://schemas.microsoft.com/office/drawing/2014/main" id="{9342D250-3E60-A62A-29E4-4795CD976986}"/>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3" name="China">
              <a:extLst>
                <a:ext uri="{FF2B5EF4-FFF2-40B4-BE49-F238E27FC236}">
                  <a16:creationId xmlns:a16="http://schemas.microsoft.com/office/drawing/2014/main" id="{025DB667-1DC0-A907-1B1E-453A4EBFD5A5}"/>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4" name="Japan - Offshore">
              <a:extLst>
                <a:ext uri="{FF2B5EF4-FFF2-40B4-BE49-F238E27FC236}">
                  <a16:creationId xmlns:a16="http://schemas.microsoft.com/office/drawing/2014/main" id="{49E4289B-8BFF-54C2-B892-AD6798017E19}"/>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5" name="Japan - Mainland">
              <a:extLst>
                <a:ext uri="{FF2B5EF4-FFF2-40B4-BE49-F238E27FC236}">
                  <a16:creationId xmlns:a16="http://schemas.microsoft.com/office/drawing/2014/main" id="{8F5DDAE5-010C-487A-B994-D4EB221A530B}"/>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6" name="Korea - South">
              <a:extLst>
                <a:ext uri="{FF2B5EF4-FFF2-40B4-BE49-F238E27FC236}">
                  <a16:creationId xmlns:a16="http://schemas.microsoft.com/office/drawing/2014/main" id="{912B13A6-E1BF-95ED-7D87-B697077D6DFD}"/>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7" name="Korea - North">
              <a:extLst>
                <a:ext uri="{FF2B5EF4-FFF2-40B4-BE49-F238E27FC236}">
                  <a16:creationId xmlns:a16="http://schemas.microsoft.com/office/drawing/2014/main" id="{CB5E7259-CD89-E169-1659-09BD3C367AA0}"/>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8" name="Russia - Offshore">
              <a:extLst>
                <a:ext uri="{FF2B5EF4-FFF2-40B4-BE49-F238E27FC236}">
                  <a16:creationId xmlns:a16="http://schemas.microsoft.com/office/drawing/2014/main" id="{F2D36EC9-879D-D797-B32A-1E020BA614A1}"/>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79" name="Russia - Mainland">
              <a:extLst>
                <a:ext uri="{FF2B5EF4-FFF2-40B4-BE49-F238E27FC236}">
                  <a16:creationId xmlns:a16="http://schemas.microsoft.com/office/drawing/2014/main" id="{DDEC5222-1FFA-1A1C-A8FF-8F8A3D64598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0" name="Turkey">
              <a:extLst>
                <a:ext uri="{FF2B5EF4-FFF2-40B4-BE49-F238E27FC236}">
                  <a16:creationId xmlns:a16="http://schemas.microsoft.com/office/drawing/2014/main" id="{7FA36D51-C01A-3943-CBC7-B7AD04A2A3B2}"/>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1" name="African Island">
              <a:extLst>
                <a:ext uri="{FF2B5EF4-FFF2-40B4-BE49-F238E27FC236}">
                  <a16:creationId xmlns:a16="http://schemas.microsoft.com/office/drawing/2014/main" id="{E53E9394-1378-B0A4-A35D-166CC788C1CC}"/>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2" name="African Island">
              <a:extLst>
                <a:ext uri="{FF2B5EF4-FFF2-40B4-BE49-F238E27FC236}">
                  <a16:creationId xmlns:a16="http://schemas.microsoft.com/office/drawing/2014/main" id="{29BFEF05-68B1-F19A-35DA-605F830477CE}"/>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3" name="African Island">
              <a:extLst>
                <a:ext uri="{FF2B5EF4-FFF2-40B4-BE49-F238E27FC236}">
                  <a16:creationId xmlns:a16="http://schemas.microsoft.com/office/drawing/2014/main" id="{0535CECD-1118-CC18-4550-99A861E79DF9}"/>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4" name="African Island">
              <a:extLst>
                <a:ext uri="{FF2B5EF4-FFF2-40B4-BE49-F238E27FC236}">
                  <a16:creationId xmlns:a16="http://schemas.microsoft.com/office/drawing/2014/main" id="{C872ACD6-9F32-B299-6860-B521F7DEF897}"/>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5" name="African Island">
              <a:extLst>
                <a:ext uri="{FF2B5EF4-FFF2-40B4-BE49-F238E27FC236}">
                  <a16:creationId xmlns:a16="http://schemas.microsoft.com/office/drawing/2014/main" id="{B26F3B73-A7E1-2A81-76F8-2B4A72970F06}"/>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6" name="African Island">
              <a:extLst>
                <a:ext uri="{FF2B5EF4-FFF2-40B4-BE49-F238E27FC236}">
                  <a16:creationId xmlns:a16="http://schemas.microsoft.com/office/drawing/2014/main" id="{9AEA35E5-D72E-61AA-4828-BE94E97405EF}"/>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7" name="African Island">
              <a:extLst>
                <a:ext uri="{FF2B5EF4-FFF2-40B4-BE49-F238E27FC236}">
                  <a16:creationId xmlns:a16="http://schemas.microsoft.com/office/drawing/2014/main" id="{1CAE13EF-3A7B-DBC3-8889-DB22FC689FA3}"/>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8" name="African Island">
              <a:extLst>
                <a:ext uri="{FF2B5EF4-FFF2-40B4-BE49-F238E27FC236}">
                  <a16:creationId xmlns:a16="http://schemas.microsoft.com/office/drawing/2014/main" id="{2CE0ED39-8118-2ECF-4246-571B1D378775}"/>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89" name="African Island">
              <a:extLst>
                <a:ext uri="{FF2B5EF4-FFF2-40B4-BE49-F238E27FC236}">
                  <a16:creationId xmlns:a16="http://schemas.microsoft.com/office/drawing/2014/main" id="{2764D797-DF6F-FB16-D56D-16B0063BA7B7}"/>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0" name="African Island">
              <a:extLst>
                <a:ext uri="{FF2B5EF4-FFF2-40B4-BE49-F238E27FC236}">
                  <a16:creationId xmlns:a16="http://schemas.microsoft.com/office/drawing/2014/main" id="{3D7CD635-78E6-18FB-7063-66F6DDE80DD8}"/>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1" name="African Island">
              <a:extLst>
                <a:ext uri="{FF2B5EF4-FFF2-40B4-BE49-F238E27FC236}">
                  <a16:creationId xmlns:a16="http://schemas.microsoft.com/office/drawing/2014/main" id="{A77DB815-099F-313D-0B92-804114B4CE1D}"/>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2" name="African Island">
              <a:extLst>
                <a:ext uri="{FF2B5EF4-FFF2-40B4-BE49-F238E27FC236}">
                  <a16:creationId xmlns:a16="http://schemas.microsoft.com/office/drawing/2014/main" id="{1E042E7C-DE9C-F998-4622-1B22AE52C0D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3" name="African Island">
              <a:extLst>
                <a:ext uri="{FF2B5EF4-FFF2-40B4-BE49-F238E27FC236}">
                  <a16:creationId xmlns:a16="http://schemas.microsoft.com/office/drawing/2014/main" id="{8644EA96-307E-31D5-5BE6-F09CCA843869}"/>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4" name="African Island">
              <a:extLst>
                <a:ext uri="{FF2B5EF4-FFF2-40B4-BE49-F238E27FC236}">
                  <a16:creationId xmlns:a16="http://schemas.microsoft.com/office/drawing/2014/main" id="{AC044F41-B99A-01EC-06F8-0E50DB87BFBF}"/>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5" name="African Island">
              <a:extLst>
                <a:ext uri="{FF2B5EF4-FFF2-40B4-BE49-F238E27FC236}">
                  <a16:creationId xmlns:a16="http://schemas.microsoft.com/office/drawing/2014/main" id="{BCC08478-9DF8-B67A-7AC3-8029199F8746}"/>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6" name="African Island">
              <a:extLst>
                <a:ext uri="{FF2B5EF4-FFF2-40B4-BE49-F238E27FC236}">
                  <a16:creationId xmlns:a16="http://schemas.microsoft.com/office/drawing/2014/main" id="{C112B27A-66CF-41A1-3515-ABA282E982AA}"/>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7" name="Zimbabwe">
              <a:extLst>
                <a:ext uri="{FF2B5EF4-FFF2-40B4-BE49-F238E27FC236}">
                  <a16:creationId xmlns:a16="http://schemas.microsoft.com/office/drawing/2014/main" id="{5F90DBEC-5902-7915-B4E2-D932777E7138}"/>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8" name="Zambia">
              <a:extLst>
                <a:ext uri="{FF2B5EF4-FFF2-40B4-BE49-F238E27FC236}">
                  <a16:creationId xmlns:a16="http://schemas.microsoft.com/office/drawing/2014/main" id="{8C57D63D-E761-9EB6-CC47-40F283B01EFE}"/>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199" name="Western Sahara">
              <a:extLst>
                <a:ext uri="{FF2B5EF4-FFF2-40B4-BE49-F238E27FC236}">
                  <a16:creationId xmlns:a16="http://schemas.microsoft.com/office/drawing/2014/main" id="{5F4D6B80-61DA-32EC-87C0-B291BE9298EA}"/>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0" name="Uganda">
              <a:extLst>
                <a:ext uri="{FF2B5EF4-FFF2-40B4-BE49-F238E27FC236}">
                  <a16:creationId xmlns:a16="http://schemas.microsoft.com/office/drawing/2014/main" id="{F61F0245-FEDC-6ED9-E0B5-628FA0F9CA75}"/>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1" name="Tunisia">
              <a:extLst>
                <a:ext uri="{FF2B5EF4-FFF2-40B4-BE49-F238E27FC236}">
                  <a16:creationId xmlns:a16="http://schemas.microsoft.com/office/drawing/2014/main" id="{2C081B4D-F934-CD09-D209-BEF2C62C699A}"/>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2" name="Togo">
              <a:extLst>
                <a:ext uri="{FF2B5EF4-FFF2-40B4-BE49-F238E27FC236}">
                  <a16:creationId xmlns:a16="http://schemas.microsoft.com/office/drawing/2014/main" id="{78283E82-6AE5-3F66-0EBA-61C54CDE4A78}"/>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3" name="Tanzania">
              <a:extLst>
                <a:ext uri="{FF2B5EF4-FFF2-40B4-BE49-F238E27FC236}">
                  <a16:creationId xmlns:a16="http://schemas.microsoft.com/office/drawing/2014/main" id="{077803AF-3C94-5590-6CEC-FA872665D910}"/>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4" name="Swaziland">
              <a:extLst>
                <a:ext uri="{FF2B5EF4-FFF2-40B4-BE49-F238E27FC236}">
                  <a16:creationId xmlns:a16="http://schemas.microsoft.com/office/drawing/2014/main" id="{D712F053-D632-D470-4C61-8B6F19249F66}"/>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5" name="Sudan">
              <a:extLst>
                <a:ext uri="{FF2B5EF4-FFF2-40B4-BE49-F238E27FC236}">
                  <a16:creationId xmlns:a16="http://schemas.microsoft.com/office/drawing/2014/main" id="{0C025346-5329-4CC7-46F3-B348204898A9}"/>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6" name="South Sudan">
              <a:extLst>
                <a:ext uri="{FF2B5EF4-FFF2-40B4-BE49-F238E27FC236}">
                  <a16:creationId xmlns:a16="http://schemas.microsoft.com/office/drawing/2014/main" id="{8F1A0838-2E29-3040-DDFD-C31063C031CB}"/>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7" name="South Africa">
              <a:extLst>
                <a:ext uri="{FF2B5EF4-FFF2-40B4-BE49-F238E27FC236}">
                  <a16:creationId xmlns:a16="http://schemas.microsoft.com/office/drawing/2014/main" id="{9951A582-5E7B-CAD8-010C-D45FA31B8D8B}"/>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8" name="Somalia">
              <a:extLst>
                <a:ext uri="{FF2B5EF4-FFF2-40B4-BE49-F238E27FC236}">
                  <a16:creationId xmlns:a16="http://schemas.microsoft.com/office/drawing/2014/main" id="{36F85C52-EEB2-7F8D-1FE9-A1D5CA972565}"/>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09" name="Senegal">
              <a:extLst>
                <a:ext uri="{FF2B5EF4-FFF2-40B4-BE49-F238E27FC236}">
                  <a16:creationId xmlns:a16="http://schemas.microsoft.com/office/drawing/2014/main" id="{8BC327BC-2E3D-6D29-A925-C5FFE7749629}"/>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0" name="Sierra Leone">
              <a:extLst>
                <a:ext uri="{FF2B5EF4-FFF2-40B4-BE49-F238E27FC236}">
                  <a16:creationId xmlns:a16="http://schemas.microsoft.com/office/drawing/2014/main" id="{4470752A-BF8E-7F7F-B8CC-FD65064E84D3}"/>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1" name="Rwanda">
              <a:extLst>
                <a:ext uri="{FF2B5EF4-FFF2-40B4-BE49-F238E27FC236}">
                  <a16:creationId xmlns:a16="http://schemas.microsoft.com/office/drawing/2014/main" id="{54EE978B-47AB-AB95-6E3E-7EE165B0F3A2}"/>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2" name="Nigeria">
              <a:extLst>
                <a:ext uri="{FF2B5EF4-FFF2-40B4-BE49-F238E27FC236}">
                  <a16:creationId xmlns:a16="http://schemas.microsoft.com/office/drawing/2014/main" id="{1B2C7B49-8082-8095-DF0A-E222DB7C138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3" name="Niger">
              <a:extLst>
                <a:ext uri="{FF2B5EF4-FFF2-40B4-BE49-F238E27FC236}">
                  <a16:creationId xmlns:a16="http://schemas.microsoft.com/office/drawing/2014/main" id="{DA0A8496-4A22-0815-AD29-266E4A39701D}"/>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4" name="Namibia">
              <a:extLst>
                <a:ext uri="{FF2B5EF4-FFF2-40B4-BE49-F238E27FC236}">
                  <a16:creationId xmlns:a16="http://schemas.microsoft.com/office/drawing/2014/main" id="{29BC17ED-B544-394F-2E2E-63C365A0DB69}"/>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5" name="Mali">
              <a:extLst>
                <a:ext uri="{FF2B5EF4-FFF2-40B4-BE49-F238E27FC236}">
                  <a16:creationId xmlns:a16="http://schemas.microsoft.com/office/drawing/2014/main" id="{8F116A12-91E8-3328-C79E-39A95C574C63}"/>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6" name="Madagascar">
              <a:extLst>
                <a:ext uri="{FF2B5EF4-FFF2-40B4-BE49-F238E27FC236}">
                  <a16:creationId xmlns:a16="http://schemas.microsoft.com/office/drawing/2014/main" id="{440471C9-9951-0D88-A6D3-1DB2E3A42408}"/>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7" name="Mauritania">
              <a:extLst>
                <a:ext uri="{FF2B5EF4-FFF2-40B4-BE49-F238E27FC236}">
                  <a16:creationId xmlns:a16="http://schemas.microsoft.com/office/drawing/2014/main" id="{B448A68E-DE51-160B-7BDB-AAB0E55C2549}"/>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8" name="Mozambique">
              <a:extLst>
                <a:ext uri="{FF2B5EF4-FFF2-40B4-BE49-F238E27FC236}">
                  <a16:creationId xmlns:a16="http://schemas.microsoft.com/office/drawing/2014/main" id="{26A4F5F2-49CC-3E9B-18A0-B7335D06680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19" name="Morocco">
              <a:extLst>
                <a:ext uri="{FF2B5EF4-FFF2-40B4-BE49-F238E27FC236}">
                  <a16:creationId xmlns:a16="http://schemas.microsoft.com/office/drawing/2014/main" id="{7D03FCC4-DD23-5103-2D88-7E091703AD30}"/>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0" name="Malawi">
              <a:extLst>
                <a:ext uri="{FF2B5EF4-FFF2-40B4-BE49-F238E27FC236}">
                  <a16:creationId xmlns:a16="http://schemas.microsoft.com/office/drawing/2014/main" id="{4177B6E3-188B-FFDB-DA15-E41D30237AB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1" name="Libya">
              <a:extLst>
                <a:ext uri="{FF2B5EF4-FFF2-40B4-BE49-F238E27FC236}">
                  <a16:creationId xmlns:a16="http://schemas.microsoft.com/office/drawing/2014/main" id="{9291213A-67A0-DDE4-8F50-DC34660AA39C}"/>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2" name="Liberia">
              <a:extLst>
                <a:ext uri="{FF2B5EF4-FFF2-40B4-BE49-F238E27FC236}">
                  <a16:creationId xmlns:a16="http://schemas.microsoft.com/office/drawing/2014/main" id="{6737C4C3-D9F2-06B9-E866-148E786911AE}"/>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3" name="Lesotho">
              <a:extLst>
                <a:ext uri="{FF2B5EF4-FFF2-40B4-BE49-F238E27FC236}">
                  <a16:creationId xmlns:a16="http://schemas.microsoft.com/office/drawing/2014/main" id="{653295D4-020F-0AF0-6642-9C163801F449}"/>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4" name="Kenya">
              <a:extLst>
                <a:ext uri="{FF2B5EF4-FFF2-40B4-BE49-F238E27FC236}">
                  <a16:creationId xmlns:a16="http://schemas.microsoft.com/office/drawing/2014/main" id="{3574DC9A-4B84-6688-373E-BFC7C7CF644E}"/>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5" name="Guinea">
              <a:extLst>
                <a:ext uri="{FF2B5EF4-FFF2-40B4-BE49-F238E27FC236}">
                  <a16:creationId xmlns:a16="http://schemas.microsoft.com/office/drawing/2014/main" id="{B1C0BAC4-BAA6-2C92-699E-1AB1C8DF8957}"/>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6" name="Guinea-Bissau">
              <a:extLst>
                <a:ext uri="{FF2B5EF4-FFF2-40B4-BE49-F238E27FC236}">
                  <a16:creationId xmlns:a16="http://schemas.microsoft.com/office/drawing/2014/main" id="{D9A843C2-E160-0958-D0FA-E2FBF26F7518}"/>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7" name="Ghana">
              <a:extLst>
                <a:ext uri="{FF2B5EF4-FFF2-40B4-BE49-F238E27FC236}">
                  <a16:creationId xmlns:a16="http://schemas.microsoft.com/office/drawing/2014/main" id="{CFB22DED-AD60-A561-05A8-9EE3AD9D7687}"/>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8" name="The Gambia">
              <a:extLst>
                <a:ext uri="{FF2B5EF4-FFF2-40B4-BE49-F238E27FC236}">
                  <a16:creationId xmlns:a16="http://schemas.microsoft.com/office/drawing/2014/main" id="{268055FF-A050-0C6D-9943-41F50BB861A7}"/>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29" name="Gabon">
              <a:extLst>
                <a:ext uri="{FF2B5EF4-FFF2-40B4-BE49-F238E27FC236}">
                  <a16:creationId xmlns:a16="http://schemas.microsoft.com/office/drawing/2014/main" id="{567C9B08-6385-84C8-42E9-5C35D199908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0" name="Eritrea">
              <a:extLst>
                <a:ext uri="{FF2B5EF4-FFF2-40B4-BE49-F238E27FC236}">
                  <a16:creationId xmlns:a16="http://schemas.microsoft.com/office/drawing/2014/main" id="{A18031D4-13FF-66CC-AC9A-EEB3FC8943C1}"/>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1" name="Equatorial Guinea">
              <a:extLst>
                <a:ext uri="{FF2B5EF4-FFF2-40B4-BE49-F238E27FC236}">
                  <a16:creationId xmlns:a16="http://schemas.microsoft.com/office/drawing/2014/main" id="{B549317B-0BFC-9754-2AD9-5B01A88E50D6}"/>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2" name="Ethiopia">
              <a:extLst>
                <a:ext uri="{FF2B5EF4-FFF2-40B4-BE49-F238E27FC236}">
                  <a16:creationId xmlns:a16="http://schemas.microsoft.com/office/drawing/2014/main" id="{39EB0096-B9E2-35A1-F807-754C33067E62}"/>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3" name="Egypt">
              <a:extLst>
                <a:ext uri="{FF2B5EF4-FFF2-40B4-BE49-F238E27FC236}">
                  <a16:creationId xmlns:a16="http://schemas.microsoft.com/office/drawing/2014/main" id="{A569F93B-8AE6-28A4-AA72-C52B210FF7DB}"/>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4" name="Djibouti">
              <a:extLst>
                <a:ext uri="{FF2B5EF4-FFF2-40B4-BE49-F238E27FC236}">
                  <a16:creationId xmlns:a16="http://schemas.microsoft.com/office/drawing/2014/main" id="{1C5E9B47-FA2F-B421-D81E-763EA6BD84AB}"/>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5" name="Democratic Republic of the Congo">
              <a:extLst>
                <a:ext uri="{FF2B5EF4-FFF2-40B4-BE49-F238E27FC236}">
                  <a16:creationId xmlns:a16="http://schemas.microsoft.com/office/drawing/2014/main" id="{61C3BBB2-7349-535C-EEEC-B62EC0E39546}"/>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6" name="Cote d'Ivoire">
              <a:extLst>
                <a:ext uri="{FF2B5EF4-FFF2-40B4-BE49-F238E27FC236}">
                  <a16:creationId xmlns:a16="http://schemas.microsoft.com/office/drawing/2014/main" id="{4587F3F7-A0B5-7293-D718-C93DCC3EFC53}"/>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7" name="Congo">
              <a:extLst>
                <a:ext uri="{FF2B5EF4-FFF2-40B4-BE49-F238E27FC236}">
                  <a16:creationId xmlns:a16="http://schemas.microsoft.com/office/drawing/2014/main" id="{87445E58-16AB-AC55-D774-CA43D4C7C21A}"/>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8" name="Chad">
              <a:extLst>
                <a:ext uri="{FF2B5EF4-FFF2-40B4-BE49-F238E27FC236}">
                  <a16:creationId xmlns:a16="http://schemas.microsoft.com/office/drawing/2014/main" id="{15D3FEB3-2AB1-FB51-1BC7-33DFBAC36EF9}"/>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39" name="Central African Republic">
              <a:extLst>
                <a:ext uri="{FF2B5EF4-FFF2-40B4-BE49-F238E27FC236}">
                  <a16:creationId xmlns:a16="http://schemas.microsoft.com/office/drawing/2014/main" id="{31568FA1-CD12-8121-04D7-D6D8693C1B1B}"/>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0" name="Cameroon">
              <a:extLst>
                <a:ext uri="{FF2B5EF4-FFF2-40B4-BE49-F238E27FC236}">
                  <a16:creationId xmlns:a16="http://schemas.microsoft.com/office/drawing/2014/main" id="{25FA6311-082C-69FA-6BF5-2AAAC4A1646C}"/>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1" name="Cabinda (Province)">
              <a:extLst>
                <a:ext uri="{FF2B5EF4-FFF2-40B4-BE49-F238E27FC236}">
                  <a16:creationId xmlns:a16="http://schemas.microsoft.com/office/drawing/2014/main" id="{5CBA4144-2607-B91E-61AB-A942627E929C}"/>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2" name="Botswana">
              <a:extLst>
                <a:ext uri="{FF2B5EF4-FFF2-40B4-BE49-F238E27FC236}">
                  <a16:creationId xmlns:a16="http://schemas.microsoft.com/office/drawing/2014/main" id="{42DFEB37-194A-9F6D-F1AF-8886C30382EF}"/>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3" name="Burundi">
              <a:extLst>
                <a:ext uri="{FF2B5EF4-FFF2-40B4-BE49-F238E27FC236}">
                  <a16:creationId xmlns:a16="http://schemas.microsoft.com/office/drawing/2014/main" id="{0A3D8E80-6EB4-8841-324E-A2564538CBBA}"/>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4" name="Burkina Faso">
              <a:extLst>
                <a:ext uri="{FF2B5EF4-FFF2-40B4-BE49-F238E27FC236}">
                  <a16:creationId xmlns:a16="http://schemas.microsoft.com/office/drawing/2014/main" id="{B4892DF0-5AA6-166A-22A6-5E6DDF11D853}"/>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5" name="Benin">
              <a:extLst>
                <a:ext uri="{FF2B5EF4-FFF2-40B4-BE49-F238E27FC236}">
                  <a16:creationId xmlns:a16="http://schemas.microsoft.com/office/drawing/2014/main" id="{EF779B9B-03C7-8023-0446-0E0B734070EB}"/>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6" name="Angola">
              <a:extLst>
                <a:ext uri="{FF2B5EF4-FFF2-40B4-BE49-F238E27FC236}">
                  <a16:creationId xmlns:a16="http://schemas.microsoft.com/office/drawing/2014/main" id="{C970D7E9-124D-F7EC-D889-B71ACE49A70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7" name="Algeria">
              <a:extLst>
                <a:ext uri="{FF2B5EF4-FFF2-40B4-BE49-F238E27FC236}">
                  <a16:creationId xmlns:a16="http://schemas.microsoft.com/office/drawing/2014/main" id="{409650AC-4B61-BC96-8427-4C1D1F0541FE}"/>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Tree>
    <p:extLst>
      <p:ext uri="{BB962C8B-B14F-4D97-AF65-F5344CB8AC3E}">
        <p14:creationId xmlns:p14="http://schemas.microsoft.com/office/powerpoint/2010/main" val="143556963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Map Only (Fixed)">
    <p:spTree>
      <p:nvGrpSpPr>
        <p:cNvPr id="1" name=""/>
        <p:cNvGrpSpPr/>
        <p:nvPr/>
      </p:nvGrpSpPr>
      <p:grpSpPr>
        <a:xfrm>
          <a:off x="0" y="0"/>
          <a:ext cx="0" cy="0"/>
          <a:chOff x="0" y="0"/>
          <a:chExt cx="0" cy="0"/>
        </a:xfrm>
      </p:grpSpPr>
      <p:grpSp>
        <p:nvGrpSpPr>
          <p:cNvPr id="5" name="Group 4">
            <a:extLst>
              <a:ext uri="{FF2B5EF4-FFF2-40B4-BE49-F238E27FC236}">
                <a16:creationId xmlns:a16="http://schemas.microsoft.com/office/drawing/2014/main" id="{C3A20153-59DC-D807-4A32-17105E847BA1}"/>
              </a:ext>
            </a:extLst>
          </p:cNvPr>
          <p:cNvGrpSpPr/>
          <p:nvPr userDrawn="1"/>
        </p:nvGrpSpPr>
        <p:grpSpPr>
          <a:xfrm>
            <a:off x="1146008" y="225287"/>
            <a:ext cx="9899984" cy="6407426"/>
            <a:chOff x="1857537" y="685800"/>
            <a:chExt cx="8476926" cy="5486400"/>
          </a:xfrm>
          <a:solidFill>
            <a:schemeClr val="bg1">
              <a:lumMod val="95000"/>
            </a:schemeClr>
          </a:solidFill>
        </p:grpSpPr>
        <p:sp>
          <p:nvSpPr>
            <p:cNvPr id="9" name="Fiji">
              <a:extLst>
                <a:ext uri="{FF2B5EF4-FFF2-40B4-BE49-F238E27FC236}">
                  <a16:creationId xmlns:a16="http://schemas.microsoft.com/office/drawing/2014/main" id="{B2AFBB76-9EA4-1A59-0E72-98E2B80D857F}"/>
                </a:ext>
              </a:extLst>
            </p:cNvPr>
            <p:cNvSpPr>
              <a:spLocks/>
            </p:cNvSpPr>
            <p:nvPr/>
          </p:nvSpPr>
          <p:spPr bwMode="auto">
            <a:xfrm>
              <a:off x="10005578" y="4972310"/>
              <a:ext cx="66861" cy="54214"/>
            </a:xfrm>
            <a:custGeom>
              <a:avLst/>
              <a:gdLst/>
              <a:ahLst/>
              <a:cxnLst/>
              <a:rect l="l" t="t" r="r" b="b"/>
              <a:pathLst>
                <a:path w="67394" h="54646">
                  <a:moveTo>
                    <a:pt x="21857" y="27323"/>
                  </a:moveTo>
                  <a:lnTo>
                    <a:pt x="21857" y="29145"/>
                  </a:lnTo>
                  <a:lnTo>
                    <a:pt x="27322" y="32788"/>
                  </a:lnTo>
                  <a:lnTo>
                    <a:pt x="32786" y="49182"/>
                  </a:lnTo>
                  <a:lnTo>
                    <a:pt x="29143" y="51003"/>
                  </a:lnTo>
                  <a:lnTo>
                    <a:pt x="20036" y="54646"/>
                  </a:lnTo>
                  <a:lnTo>
                    <a:pt x="0" y="49182"/>
                  </a:lnTo>
                  <a:lnTo>
                    <a:pt x="0" y="34609"/>
                  </a:lnTo>
                  <a:lnTo>
                    <a:pt x="14572" y="29145"/>
                  </a:lnTo>
                  <a:lnTo>
                    <a:pt x="20036" y="29145"/>
                  </a:lnTo>
                  <a:close/>
                  <a:moveTo>
                    <a:pt x="65573" y="0"/>
                  </a:moveTo>
                  <a:lnTo>
                    <a:pt x="67394" y="0"/>
                  </a:lnTo>
                  <a:lnTo>
                    <a:pt x="67394" y="3643"/>
                  </a:lnTo>
                  <a:lnTo>
                    <a:pt x="61930" y="9107"/>
                  </a:lnTo>
                  <a:lnTo>
                    <a:pt x="61930" y="16393"/>
                  </a:lnTo>
                  <a:lnTo>
                    <a:pt x="49179" y="12750"/>
                  </a:lnTo>
                  <a:lnTo>
                    <a:pt x="38251" y="21858"/>
                  </a:lnTo>
                  <a:lnTo>
                    <a:pt x="34608" y="21858"/>
                  </a:lnTo>
                  <a:lnTo>
                    <a:pt x="27322" y="12750"/>
                  </a:lnTo>
                  <a:lnTo>
                    <a:pt x="27322" y="10929"/>
                  </a:lnTo>
                  <a:lnTo>
                    <a:pt x="29143" y="10929"/>
                  </a:lnTo>
                  <a:lnTo>
                    <a:pt x="38251"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8" name="New Zealand (North Island)">
              <a:extLst>
                <a:ext uri="{FF2B5EF4-FFF2-40B4-BE49-F238E27FC236}">
                  <a16:creationId xmlns:a16="http://schemas.microsoft.com/office/drawing/2014/main" id="{E5B221CD-B792-9E56-3125-C4EC17403772}"/>
                </a:ext>
              </a:extLst>
            </p:cNvPr>
            <p:cNvSpPr>
              <a:spLocks/>
            </p:cNvSpPr>
            <p:nvPr/>
          </p:nvSpPr>
          <p:spPr bwMode="auto">
            <a:xfrm>
              <a:off x="9898962" y="5449375"/>
              <a:ext cx="139145" cy="215041"/>
            </a:xfrm>
            <a:custGeom>
              <a:avLst/>
              <a:gdLst>
                <a:gd name="T0" fmla="*/ 0 w 77"/>
                <a:gd name="T1" fmla="*/ 0 h 119"/>
                <a:gd name="T2" fmla="*/ 4 w 77"/>
                <a:gd name="T3" fmla="*/ 0 h 119"/>
                <a:gd name="T4" fmla="*/ 7 w 77"/>
                <a:gd name="T5" fmla="*/ 7 h 119"/>
                <a:gd name="T6" fmla="*/ 9 w 77"/>
                <a:gd name="T7" fmla="*/ 6 h 119"/>
                <a:gd name="T8" fmla="*/ 21 w 77"/>
                <a:gd name="T9" fmla="*/ 13 h 119"/>
                <a:gd name="T10" fmla="*/ 25 w 77"/>
                <a:gd name="T11" fmla="*/ 24 h 119"/>
                <a:gd name="T12" fmla="*/ 25 w 77"/>
                <a:gd name="T13" fmla="*/ 25 h 119"/>
                <a:gd name="T14" fmla="*/ 22 w 77"/>
                <a:gd name="T15" fmla="*/ 25 h 119"/>
                <a:gd name="T16" fmla="*/ 29 w 77"/>
                <a:gd name="T17" fmla="*/ 33 h 119"/>
                <a:gd name="T18" fmla="*/ 28 w 77"/>
                <a:gd name="T19" fmla="*/ 40 h 119"/>
                <a:gd name="T20" fmla="*/ 34 w 77"/>
                <a:gd name="T21" fmla="*/ 40 h 119"/>
                <a:gd name="T22" fmla="*/ 35 w 77"/>
                <a:gd name="T23" fmla="*/ 43 h 119"/>
                <a:gd name="T24" fmla="*/ 35 w 77"/>
                <a:gd name="T25" fmla="*/ 34 h 119"/>
                <a:gd name="T26" fmla="*/ 37 w 77"/>
                <a:gd name="T27" fmla="*/ 34 h 119"/>
                <a:gd name="T28" fmla="*/ 40 w 77"/>
                <a:gd name="T29" fmla="*/ 37 h 119"/>
                <a:gd name="T30" fmla="*/ 41 w 77"/>
                <a:gd name="T31" fmla="*/ 37 h 119"/>
                <a:gd name="T32" fmla="*/ 44 w 77"/>
                <a:gd name="T33" fmla="*/ 52 h 119"/>
                <a:gd name="T34" fmla="*/ 58 w 77"/>
                <a:gd name="T35" fmla="*/ 56 h 119"/>
                <a:gd name="T36" fmla="*/ 70 w 77"/>
                <a:gd name="T37" fmla="*/ 49 h 119"/>
                <a:gd name="T38" fmla="*/ 77 w 77"/>
                <a:gd name="T39" fmla="*/ 52 h 119"/>
                <a:gd name="T40" fmla="*/ 77 w 77"/>
                <a:gd name="T41" fmla="*/ 53 h 119"/>
                <a:gd name="T42" fmla="*/ 74 w 77"/>
                <a:gd name="T43" fmla="*/ 68 h 119"/>
                <a:gd name="T44" fmla="*/ 70 w 77"/>
                <a:gd name="T45" fmla="*/ 70 h 119"/>
                <a:gd name="T46" fmla="*/ 70 w 77"/>
                <a:gd name="T47" fmla="*/ 77 h 119"/>
                <a:gd name="T48" fmla="*/ 59 w 77"/>
                <a:gd name="T49" fmla="*/ 79 h 119"/>
                <a:gd name="T50" fmla="*/ 55 w 77"/>
                <a:gd name="T51" fmla="*/ 83 h 119"/>
                <a:gd name="T52" fmla="*/ 58 w 77"/>
                <a:gd name="T53" fmla="*/ 87 h 119"/>
                <a:gd name="T54" fmla="*/ 58 w 77"/>
                <a:gd name="T55" fmla="*/ 89 h 119"/>
                <a:gd name="T56" fmla="*/ 53 w 77"/>
                <a:gd name="T57" fmla="*/ 99 h 119"/>
                <a:gd name="T58" fmla="*/ 37 w 77"/>
                <a:gd name="T59" fmla="*/ 119 h 119"/>
                <a:gd name="T60" fmla="*/ 27 w 77"/>
                <a:gd name="T61" fmla="*/ 114 h 119"/>
                <a:gd name="T62" fmla="*/ 27 w 77"/>
                <a:gd name="T63" fmla="*/ 113 h 119"/>
                <a:gd name="T64" fmla="*/ 32 w 77"/>
                <a:gd name="T65" fmla="*/ 102 h 119"/>
                <a:gd name="T66" fmla="*/ 32 w 77"/>
                <a:gd name="T67" fmla="*/ 95 h 119"/>
                <a:gd name="T68" fmla="*/ 13 w 77"/>
                <a:gd name="T69" fmla="*/ 81 h 119"/>
                <a:gd name="T70" fmla="*/ 13 w 77"/>
                <a:gd name="T71" fmla="*/ 80 h 119"/>
                <a:gd name="T72" fmla="*/ 16 w 77"/>
                <a:gd name="T73" fmla="*/ 76 h 119"/>
                <a:gd name="T74" fmla="*/ 24 w 77"/>
                <a:gd name="T75" fmla="*/ 71 h 119"/>
                <a:gd name="T76" fmla="*/ 27 w 77"/>
                <a:gd name="T77" fmla="*/ 59 h 119"/>
                <a:gd name="T78" fmla="*/ 28 w 77"/>
                <a:gd name="T79" fmla="*/ 59 h 119"/>
                <a:gd name="T80" fmla="*/ 28 w 77"/>
                <a:gd name="T81" fmla="*/ 47 h 119"/>
                <a:gd name="T82" fmla="*/ 25 w 77"/>
                <a:gd name="T83" fmla="*/ 44 h 119"/>
                <a:gd name="T84" fmla="*/ 27 w 77"/>
                <a:gd name="T85" fmla="*/ 41 h 119"/>
                <a:gd name="T86" fmla="*/ 25 w 77"/>
                <a:gd name="T87" fmla="*/ 43 h 119"/>
                <a:gd name="T88" fmla="*/ 24 w 77"/>
                <a:gd name="T89" fmla="*/ 43 h 119"/>
                <a:gd name="T90" fmla="*/ 24 w 77"/>
                <a:gd name="T91" fmla="*/ 41 h 119"/>
                <a:gd name="T92" fmla="*/ 21 w 77"/>
                <a:gd name="T93" fmla="*/ 37 h 119"/>
                <a:gd name="T94" fmla="*/ 21 w 77"/>
                <a:gd name="T95" fmla="*/ 30 h 119"/>
                <a:gd name="T96" fmla="*/ 19 w 77"/>
                <a:gd name="T97" fmla="*/ 30 h 119"/>
                <a:gd name="T98" fmla="*/ 19 w 77"/>
                <a:gd name="T99" fmla="*/ 31 h 119"/>
                <a:gd name="T100" fmla="*/ 10 w 77"/>
                <a:gd name="T101" fmla="*/ 22 h 119"/>
                <a:gd name="T102" fmla="*/ 9 w 77"/>
                <a:gd name="T103" fmla="*/ 18 h 119"/>
                <a:gd name="T104" fmla="*/ 6 w 77"/>
                <a:gd name="T105" fmla="*/ 15 h 119"/>
                <a:gd name="T106" fmla="*/ 0 w 77"/>
                <a:gd name="T107" fmla="*/ 1 h 119"/>
                <a:gd name="T108" fmla="*/ 0 w 7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7" h="119">
                  <a:moveTo>
                    <a:pt x="0" y="0"/>
                  </a:moveTo>
                  <a:lnTo>
                    <a:pt x="4" y="0"/>
                  </a:lnTo>
                  <a:lnTo>
                    <a:pt x="7" y="7"/>
                  </a:lnTo>
                  <a:lnTo>
                    <a:pt x="9" y="6"/>
                  </a:lnTo>
                  <a:lnTo>
                    <a:pt x="21" y="13"/>
                  </a:lnTo>
                  <a:lnTo>
                    <a:pt x="25" y="24"/>
                  </a:lnTo>
                  <a:lnTo>
                    <a:pt x="25" y="25"/>
                  </a:lnTo>
                  <a:lnTo>
                    <a:pt x="22" y="25"/>
                  </a:lnTo>
                  <a:lnTo>
                    <a:pt x="29" y="33"/>
                  </a:lnTo>
                  <a:lnTo>
                    <a:pt x="28" y="40"/>
                  </a:lnTo>
                  <a:lnTo>
                    <a:pt x="34" y="40"/>
                  </a:lnTo>
                  <a:lnTo>
                    <a:pt x="35" y="43"/>
                  </a:lnTo>
                  <a:lnTo>
                    <a:pt x="35" y="34"/>
                  </a:lnTo>
                  <a:lnTo>
                    <a:pt x="37" y="34"/>
                  </a:lnTo>
                  <a:lnTo>
                    <a:pt x="40" y="37"/>
                  </a:lnTo>
                  <a:lnTo>
                    <a:pt x="41" y="37"/>
                  </a:lnTo>
                  <a:lnTo>
                    <a:pt x="44" y="52"/>
                  </a:lnTo>
                  <a:lnTo>
                    <a:pt x="58" y="56"/>
                  </a:lnTo>
                  <a:lnTo>
                    <a:pt x="70" y="49"/>
                  </a:lnTo>
                  <a:lnTo>
                    <a:pt x="77" y="52"/>
                  </a:lnTo>
                  <a:lnTo>
                    <a:pt x="77" y="53"/>
                  </a:lnTo>
                  <a:lnTo>
                    <a:pt x="74" y="68"/>
                  </a:lnTo>
                  <a:lnTo>
                    <a:pt x="70" y="70"/>
                  </a:lnTo>
                  <a:lnTo>
                    <a:pt x="70" y="77"/>
                  </a:lnTo>
                  <a:lnTo>
                    <a:pt x="59" y="79"/>
                  </a:lnTo>
                  <a:lnTo>
                    <a:pt x="55" y="83"/>
                  </a:lnTo>
                  <a:lnTo>
                    <a:pt x="58" y="87"/>
                  </a:lnTo>
                  <a:lnTo>
                    <a:pt x="58" y="89"/>
                  </a:lnTo>
                  <a:lnTo>
                    <a:pt x="53" y="99"/>
                  </a:lnTo>
                  <a:lnTo>
                    <a:pt x="37" y="119"/>
                  </a:lnTo>
                  <a:lnTo>
                    <a:pt x="27" y="114"/>
                  </a:lnTo>
                  <a:lnTo>
                    <a:pt x="27" y="113"/>
                  </a:lnTo>
                  <a:lnTo>
                    <a:pt x="32" y="102"/>
                  </a:lnTo>
                  <a:lnTo>
                    <a:pt x="32" y="95"/>
                  </a:lnTo>
                  <a:lnTo>
                    <a:pt x="13" y="81"/>
                  </a:lnTo>
                  <a:lnTo>
                    <a:pt x="13" y="80"/>
                  </a:lnTo>
                  <a:lnTo>
                    <a:pt x="16" y="76"/>
                  </a:lnTo>
                  <a:lnTo>
                    <a:pt x="24" y="71"/>
                  </a:lnTo>
                  <a:lnTo>
                    <a:pt x="27" y="59"/>
                  </a:lnTo>
                  <a:lnTo>
                    <a:pt x="28" y="59"/>
                  </a:lnTo>
                  <a:lnTo>
                    <a:pt x="28" y="47"/>
                  </a:lnTo>
                  <a:lnTo>
                    <a:pt x="25" y="44"/>
                  </a:lnTo>
                  <a:lnTo>
                    <a:pt x="27" y="41"/>
                  </a:lnTo>
                  <a:lnTo>
                    <a:pt x="25" y="43"/>
                  </a:lnTo>
                  <a:lnTo>
                    <a:pt x="24" y="43"/>
                  </a:lnTo>
                  <a:lnTo>
                    <a:pt x="24" y="41"/>
                  </a:lnTo>
                  <a:lnTo>
                    <a:pt x="21" y="37"/>
                  </a:lnTo>
                  <a:lnTo>
                    <a:pt x="21" y="30"/>
                  </a:lnTo>
                  <a:lnTo>
                    <a:pt x="19" y="30"/>
                  </a:lnTo>
                  <a:lnTo>
                    <a:pt x="19" y="31"/>
                  </a:lnTo>
                  <a:lnTo>
                    <a:pt x="10" y="22"/>
                  </a:lnTo>
                  <a:lnTo>
                    <a:pt x="9" y="18"/>
                  </a:lnTo>
                  <a:lnTo>
                    <a:pt x="6" y="15"/>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49" name="New Zealand (South Island)">
              <a:extLst>
                <a:ext uri="{FF2B5EF4-FFF2-40B4-BE49-F238E27FC236}">
                  <a16:creationId xmlns:a16="http://schemas.microsoft.com/office/drawing/2014/main" id="{F872ED0B-0D8F-96E4-B16F-FAF3436461F3}"/>
                </a:ext>
              </a:extLst>
            </p:cNvPr>
            <p:cNvSpPr>
              <a:spLocks/>
            </p:cNvSpPr>
            <p:nvPr/>
          </p:nvSpPr>
          <p:spPr bwMode="auto">
            <a:xfrm>
              <a:off x="9754396" y="5631889"/>
              <a:ext cx="182514" cy="200585"/>
            </a:xfrm>
            <a:custGeom>
              <a:avLst/>
              <a:gdLst>
                <a:gd name="T0" fmla="*/ 80 w 101"/>
                <a:gd name="T1" fmla="*/ 0 h 111"/>
                <a:gd name="T2" fmla="*/ 87 w 101"/>
                <a:gd name="T3" fmla="*/ 12 h 111"/>
                <a:gd name="T4" fmla="*/ 95 w 101"/>
                <a:gd name="T5" fmla="*/ 6 h 111"/>
                <a:gd name="T6" fmla="*/ 96 w 101"/>
                <a:gd name="T7" fmla="*/ 6 h 111"/>
                <a:gd name="T8" fmla="*/ 98 w 101"/>
                <a:gd name="T9" fmla="*/ 7 h 111"/>
                <a:gd name="T10" fmla="*/ 101 w 101"/>
                <a:gd name="T11" fmla="*/ 9 h 111"/>
                <a:gd name="T12" fmla="*/ 101 w 101"/>
                <a:gd name="T13" fmla="*/ 10 h 111"/>
                <a:gd name="T14" fmla="*/ 99 w 101"/>
                <a:gd name="T15" fmla="*/ 13 h 111"/>
                <a:gd name="T16" fmla="*/ 101 w 101"/>
                <a:gd name="T17" fmla="*/ 22 h 111"/>
                <a:gd name="T18" fmla="*/ 90 w 101"/>
                <a:gd name="T19" fmla="*/ 40 h 111"/>
                <a:gd name="T20" fmla="*/ 83 w 101"/>
                <a:gd name="T21" fmla="*/ 46 h 111"/>
                <a:gd name="T22" fmla="*/ 81 w 101"/>
                <a:gd name="T23" fmla="*/ 55 h 111"/>
                <a:gd name="T24" fmla="*/ 86 w 101"/>
                <a:gd name="T25" fmla="*/ 59 h 111"/>
                <a:gd name="T26" fmla="*/ 86 w 101"/>
                <a:gd name="T27" fmla="*/ 61 h 111"/>
                <a:gd name="T28" fmla="*/ 77 w 101"/>
                <a:gd name="T29" fmla="*/ 56 h 111"/>
                <a:gd name="T30" fmla="*/ 68 w 101"/>
                <a:gd name="T31" fmla="*/ 64 h 111"/>
                <a:gd name="T32" fmla="*/ 65 w 101"/>
                <a:gd name="T33" fmla="*/ 62 h 111"/>
                <a:gd name="T34" fmla="*/ 55 w 101"/>
                <a:gd name="T35" fmla="*/ 98 h 111"/>
                <a:gd name="T36" fmla="*/ 41 w 101"/>
                <a:gd name="T37" fmla="*/ 108 h 111"/>
                <a:gd name="T38" fmla="*/ 32 w 101"/>
                <a:gd name="T39" fmla="*/ 111 h 111"/>
                <a:gd name="T40" fmla="*/ 16 w 101"/>
                <a:gd name="T41" fmla="*/ 105 h 111"/>
                <a:gd name="T42" fmla="*/ 15 w 101"/>
                <a:gd name="T43" fmla="*/ 102 h 111"/>
                <a:gd name="T44" fmla="*/ 3 w 101"/>
                <a:gd name="T45" fmla="*/ 102 h 111"/>
                <a:gd name="T46" fmla="*/ 3 w 101"/>
                <a:gd name="T47" fmla="*/ 99 h 111"/>
                <a:gd name="T48" fmla="*/ 1 w 101"/>
                <a:gd name="T49" fmla="*/ 99 h 111"/>
                <a:gd name="T50" fmla="*/ 1 w 101"/>
                <a:gd name="T51" fmla="*/ 96 h 111"/>
                <a:gd name="T52" fmla="*/ 0 w 101"/>
                <a:gd name="T53" fmla="*/ 96 h 111"/>
                <a:gd name="T54" fmla="*/ 0 w 101"/>
                <a:gd name="T55" fmla="*/ 95 h 111"/>
                <a:gd name="T56" fmla="*/ 4 w 101"/>
                <a:gd name="T57" fmla="*/ 92 h 111"/>
                <a:gd name="T58" fmla="*/ 6 w 101"/>
                <a:gd name="T59" fmla="*/ 89 h 111"/>
                <a:gd name="T60" fmla="*/ 3 w 101"/>
                <a:gd name="T61" fmla="*/ 89 h 111"/>
                <a:gd name="T62" fmla="*/ 3 w 101"/>
                <a:gd name="T63" fmla="*/ 87 h 111"/>
                <a:gd name="T64" fmla="*/ 4 w 101"/>
                <a:gd name="T65" fmla="*/ 84 h 111"/>
                <a:gd name="T66" fmla="*/ 7 w 101"/>
                <a:gd name="T67" fmla="*/ 84 h 111"/>
                <a:gd name="T68" fmla="*/ 7 w 101"/>
                <a:gd name="T69" fmla="*/ 83 h 111"/>
                <a:gd name="T70" fmla="*/ 6 w 101"/>
                <a:gd name="T71" fmla="*/ 83 h 111"/>
                <a:gd name="T72" fmla="*/ 7 w 101"/>
                <a:gd name="T73" fmla="*/ 78 h 111"/>
                <a:gd name="T74" fmla="*/ 10 w 101"/>
                <a:gd name="T75" fmla="*/ 77 h 111"/>
                <a:gd name="T76" fmla="*/ 12 w 101"/>
                <a:gd name="T77" fmla="*/ 77 h 111"/>
                <a:gd name="T78" fmla="*/ 12 w 101"/>
                <a:gd name="T79" fmla="*/ 75 h 111"/>
                <a:gd name="T80" fmla="*/ 21 w 101"/>
                <a:gd name="T81" fmla="*/ 62 h 111"/>
                <a:gd name="T82" fmla="*/ 21 w 101"/>
                <a:gd name="T83" fmla="*/ 61 h 111"/>
                <a:gd name="T84" fmla="*/ 22 w 101"/>
                <a:gd name="T85" fmla="*/ 61 h 111"/>
                <a:gd name="T86" fmla="*/ 34 w 101"/>
                <a:gd name="T87" fmla="*/ 58 h 111"/>
                <a:gd name="T88" fmla="*/ 56 w 101"/>
                <a:gd name="T89" fmla="*/ 38 h 111"/>
                <a:gd name="T90" fmla="*/ 64 w 101"/>
                <a:gd name="T91" fmla="*/ 22 h 111"/>
                <a:gd name="T92" fmla="*/ 69 w 101"/>
                <a:gd name="T93" fmla="*/ 18 h 111"/>
                <a:gd name="T94" fmla="*/ 72 w 101"/>
                <a:gd name="T95" fmla="*/ 9 h 111"/>
                <a:gd name="T96" fmla="*/ 80 w 101"/>
                <a:gd name="T9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1" h="111">
                  <a:moveTo>
                    <a:pt x="80" y="0"/>
                  </a:moveTo>
                  <a:lnTo>
                    <a:pt x="87" y="12"/>
                  </a:lnTo>
                  <a:lnTo>
                    <a:pt x="95" y="6"/>
                  </a:lnTo>
                  <a:lnTo>
                    <a:pt x="96" y="6"/>
                  </a:lnTo>
                  <a:lnTo>
                    <a:pt x="98" y="7"/>
                  </a:lnTo>
                  <a:lnTo>
                    <a:pt x="101" y="9"/>
                  </a:lnTo>
                  <a:lnTo>
                    <a:pt x="101" y="10"/>
                  </a:lnTo>
                  <a:lnTo>
                    <a:pt x="99" y="13"/>
                  </a:lnTo>
                  <a:lnTo>
                    <a:pt x="101" y="22"/>
                  </a:lnTo>
                  <a:lnTo>
                    <a:pt x="90" y="40"/>
                  </a:lnTo>
                  <a:lnTo>
                    <a:pt x="83" y="46"/>
                  </a:lnTo>
                  <a:lnTo>
                    <a:pt x="81" y="55"/>
                  </a:lnTo>
                  <a:lnTo>
                    <a:pt x="86" y="59"/>
                  </a:lnTo>
                  <a:lnTo>
                    <a:pt x="86" y="61"/>
                  </a:lnTo>
                  <a:lnTo>
                    <a:pt x="77" y="56"/>
                  </a:lnTo>
                  <a:lnTo>
                    <a:pt x="68" y="64"/>
                  </a:lnTo>
                  <a:lnTo>
                    <a:pt x="65" y="62"/>
                  </a:lnTo>
                  <a:lnTo>
                    <a:pt x="55" y="98"/>
                  </a:lnTo>
                  <a:lnTo>
                    <a:pt x="41" y="108"/>
                  </a:lnTo>
                  <a:lnTo>
                    <a:pt x="32" y="111"/>
                  </a:lnTo>
                  <a:lnTo>
                    <a:pt x="16" y="105"/>
                  </a:lnTo>
                  <a:lnTo>
                    <a:pt x="15" y="102"/>
                  </a:lnTo>
                  <a:lnTo>
                    <a:pt x="3" y="102"/>
                  </a:lnTo>
                  <a:lnTo>
                    <a:pt x="3" y="99"/>
                  </a:lnTo>
                  <a:lnTo>
                    <a:pt x="1" y="99"/>
                  </a:lnTo>
                  <a:lnTo>
                    <a:pt x="1" y="96"/>
                  </a:lnTo>
                  <a:lnTo>
                    <a:pt x="0" y="96"/>
                  </a:lnTo>
                  <a:lnTo>
                    <a:pt x="0" y="95"/>
                  </a:lnTo>
                  <a:lnTo>
                    <a:pt x="4" y="92"/>
                  </a:lnTo>
                  <a:lnTo>
                    <a:pt x="6" y="89"/>
                  </a:lnTo>
                  <a:lnTo>
                    <a:pt x="3" y="89"/>
                  </a:lnTo>
                  <a:lnTo>
                    <a:pt x="3" y="87"/>
                  </a:lnTo>
                  <a:lnTo>
                    <a:pt x="4" y="84"/>
                  </a:lnTo>
                  <a:lnTo>
                    <a:pt x="7" y="84"/>
                  </a:lnTo>
                  <a:lnTo>
                    <a:pt x="7" y="83"/>
                  </a:lnTo>
                  <a:lnTo>
                    <a:pt x="6" y="83"/>
                  </a:lnTo>
                  <a:lnTo>
                    <a:pt x="7" y="78"/>
                  </a:lnTo>
                  <a:lnTo>
                    <a:pt x="10" y="77"/>
                  </a:lnTo>
                  <a:lnTo>
                    <a:pt x="12" y="77"/>
                  </a:lnTo>
                  <a:lnTo>
                    <a:pt x="12" y="75"/>
                  </a:lnTo>
                  <a:lnTo>
                    <a:pt x="21" y="62"/>
                  </a:lnTo>
                  <a:lnTo>
                    <a:pt x="21" y="61"/>
                  </a:lnTo>
                  <a:lnTo>
                    <a:pt x="22" y="61"/>
                  </a:lnTo>
                  <a:lnTo>
                    <a:pt x="34" y="58"/>
                  </a:lnTo>
                  <a:lnTo>
                    <a:pt x="56" y="38"/>
                  </a:lnTo>
                  <a:lnTo>
                    <a:pt x="64" y="22"/>
                  </a:lnTo>
                  <a:lnTo>
                    <a:pt x="69" y="18"/>
                  </a:lnTo>
                  <a:lnTo>
                    <a:pt x="72" y="9"/>
                  </a:lnTo>
                  <a:lnTo>
                    <a:pt x="8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0" name="Stewart Island">
              <a:extLst>
                <a:ext uri="{FF2B5EF4-FFF2-40B4-BE49-F238E27FC236}">
                  <a16:creationId xmlns:a16="http://schemas.microsoft.com/office/drawing/2014/main" id="{9F8B80BF-0022-490C-E88A-A9230AA685FF}"/>
                </a:ext>
              </a:extLst>
            </p:cNvPr>
            <p:cNvSpPr>
              <a:spLocks/>
            </p:cNvSpPr>
            <p:nvPr/>
          </p:nvSpPr>
          <p:spPr bwMode="auto">
            <a:xfrm>
              <a:off x="9777888" y="5828859"/>
              <a:ext cx="16264" cy="21685"/>
            </a:xfrm>
            <a:custGeom>
              <a:avLst/>
              <a:gdLst>
                <a:gd name="T0" fmla="*/ 3 w 9"/>
                <a:gd name="T1" fmla="*/ 0 h 12"/>
                <a:gd name="T2" fmla="*/ 6 w 9"/>
                <a:gd name="T3" fmla="*/ 2 h 12"/>
                <a:gd name="T4" fmla="*/ 9 w 9"/>
                <a:gd name="T5" fmla="*/ 9 h 12"/>
                <a:gd name="T6" fmla="*/ 8 w 9"/>
                <a:gd name="T7" fmla="*/ 9 h 12"/>
                <a:gd name="T8" fmla="*/ 0 w 9"/>
                <a:gd name="T9" fmla="*/ 12 h 12"/>
                <a:gd name="T10" fmla="*/ 3 w 9"/>
                <a:gd name="T11" fmla="*/ 2 h 12"/>
                <a:gd name="T12" fmla="*/ 3 w 9"/>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9" h="12">
                  <a:moveTo>
                    <a:pt x="3" y="0"/>
                  </a:moveTo>
                  <a:lnTo>
                    <a:pt x="6" y="2"/>
                  </a:lnTo>
                  <a:lnTo>
                    <a:pt x="9" y="9"/>
                  </a:lnTo>
                  <a:lnTo>
                    <a:pt x="8" y="9"/>
                  </a:lnTo>
                  <a:lnTo>
                    <a:pt x="0" y="12"/>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1" name="Auckland Island">
              <a:extLst>
                <a:ext uri="{FF2B5EF4-FFF2-40B4-BE49-F238E27FC236}">
                  <a16:creationId xmlns:a16="http://schemas.microsoft.com/office/drawing/2014/main" id="{18A149CC-0EFF-9230-A018-632C2ED09213}"/>
                </a:ext>
              </a:extLst>
            </p:cNvPr>
            <p:cNvSpPr>
              <a:spLocks/>
            </p:cNvSpPr>
            <p:nvPr/>
          </p:nvSpPr>
          <p:spPr bwMode="auto">
            <a:xfrm>
              <a:off x="9739941" y="5969810"/>
              <a:ext cx="10843" cy="12650"/>
            </a:xfrm>
            <a:custGeom>
              <a:avLst/>
              <a:gdLst>
                <a:gd name="T0" fmla="*/ 3 w 6"/>
                <a:gd name="T1" fmla="*/ 0 h 7"/>
                <a:gd name="T2" fmla="*/ 5 w 6"/>
                <a:gd name="T3" fmla="*/ 0 h 7"/>
                <a:gd name="T4" fmla="*/ 5 w 6"/>
                <a:gd name="T5" fmla="*/ 1 h 7"/>
                <a:gd name="T6" fmla="*/ 6 w 6"/>
                <a:gd name="T7" fmla="*/ 6 h 7"/>
                <a:gd name="T8" fmla="*/ 5 w 6"/>
                <a:gd name="T9" fmla="*/ 6 h 7"/>
                <a:gd name="T10" fmla="*/ 2 w 6"/>
                <a:gd name="T11" fmla="*/ 7 h 7"/>
                <a:gd name="T12" fmla="*/ 0 w 6"/>
                <a:gd name="T13" fmla="*/ 7 h 7"/>
                <a:gd name="T14" fmla="*/ 0 w 6"/>
                <a:gd name="T15" fmla="*/ 6 h 7"/>
                <a:gd name="T16" fmla="*/ 3 w 6"/>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7">
                  <a:moveTo>
                    <a:pt x="3" y="0"/>
                  </a:moveTo>
                  <a:lnTo>
                    <a:pt x="5" y="0"/>
                  </a:lnTo>
                  <a:lnTo>
                    <a:pt x="5" y="1"/>
                  </a:lnTo>
                  <a:lnTo>
                    <a:pt x="6" y="6"/>
                  </a:lnTo>
                  <a:lnTo>
                    <a:pt x="5" y="6"/>
                  </a:lnTo>
                  <a:lnTo>
                    <a:pt x="2" y="7"/>
                  </a:lnTo>
                  <a:lnTo>
                    <a:pt x="0" y="7"/>
                  </a:lnTo>
                  <a:lnTo>
                    <a:pt x="0" y="6"/>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2" name="New Caledonia">
              <a:extLst>
                <a:ext uri="{FF2B5EF4-FFF2-40B4-BE49-F238E27FC236}">
                  <a16:creationId xmlns:a16="http://schemas.microsoft.com/office/drawing/2014/main" id="{0059F19C-CF2C-D110-319F-EA3247DF9078}"/>
                </a:ext>
              </a:extLst>
            </p:cNvPr>
            <p:cNvSpPr>
              <a:spLocks/>
            </p:cNvSpPr>
            <p:nvPr/>
          </p:nvSpPr>
          <p:spPr bwMode="auto">
            <a:xfrm>
              <a:off x="9694765" y="5071700"/>
              <a:ext cx="97581" cy="61440"/>
            </a:xfrm>
            <a:custGeom>
              <a:avLst/>
              <a:gdLst/>
              <a:ahLst/>
              <a:cxnLst/>
              <a:rect l="l" t="t" r="r" b="b"/>
              <a:pathLst>
                <a:path w="98359" h="61930">
                  <a:moveTo>
                    <a:pt x="89251" y="29144"/>
                  </a:moveTo>
                  <a:lnTo>
                    <a:pt x="98359" y="29144"/>
                  </a:lnTo>
                  <a:lnTo>
                    <a:pt x="98359" y="38252"/>
                  </a:lnTo>
                  <a:lnTo>
                    <a:pt x="94716" y="40073"/>
                  </a:lnTo>
                  <a:lnTo>
                    <a:pt x="94716" y="38252"/>
                  </a:lnTo>
                  <a:lnTo>
                    <a:pt x="89251" y="32787"/>
                  </a:lnTo>
                  <a:close/>
                  <a:moveTo>
                    <a:pt x="71036" y="12750"/>
                  </a:moveTo>
                  <a:lnTo>
                    <a:pt x="72858" y="12750"/>
                  </a:lnTo>
                  <a:lnTo>
                    <a:pt x="78322" y="16393"/>
                  </a:lnTo>
                  <a:lnTo>
                    <a:pt x="81965" y="27322"/>
                  </a:lnTo>
                  <a:lnTo>
                    <a:pt x="78322" y="27322"/>
                  </a:lnTo>
                  <a:lnTo>
                    <a:pt x="72858" y="23679"/>
                  </a:lnTo>
                  <a:lnTo>
                    <a:pt x="71036" y="23679"/>
                  </a:lnTo>
                  <a:close/>
                  <a:moveTo>
                    <a:pt x="0" y="0"/>
                  </a:moveTo>
                  <a:lnTo>
                    <a:pt x="5465" y="1822"/>
                  </a:lnTo>
                  <a:lnTo>
                    <a:pt x="9108" y="1822"/>
                  </a:lnTo>
                  <a:lnTo>
                    <a:pt x="71038" y="54644"/>
                  </a:lnTo>
                  <a:lnTo>
                    <a:pt x="71038" y="56466"/>
                  </a:lnTo>
                  <a:lnTo>
                    <a:pt x="65574" y="61930"/>
                  </a:lnTo>
                  <a:lnTo>
                    <a:pt x="49180" y="51001"/>
                  </a:lnTo>
                  <a:lnTo>
                    <a:pt x="25501" y="32787"/>
                  </a:lnTo>
                  <a:lnTo>
                    <a:pt x="16394" y="29144"/>
                  </a:lnTo>
                  <a:lnTo>
                    <a:pt x="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3" name="Australia - Mainland">
              <a:extLst>
                <a:ext uri="{FF2B5EF4-FFF2-40B4-BE49-F238E27FC236}">
                  <a16:creationId xmlns:a16="http://schemas.microsoft.com/office/drawing/2014/main" id="{ADBA5E28-99E9-3AF2-EC24-A22BCDA3ACB1}"/>
                </a:ext>
              </a:extLst>
            </p:cNvPr>
            <p:cNvSpPr>
              <a:spLocks/>
            </p:cNvSpPr>
            <p:nvPr/>
          </p:nvSpPr>
          <p:spPr bwMode="auto">
            <a:xfrm>
              <a:off x="8498488" y="4838588"/>
              <a:ext cx="955937" cy="749932"/>
            </a:xfrm>
            <a:custGeom>
              <a:avLst/>
              <a:gdLst>
                <a:gd name="T0" fmla="*/ 391 w 529"/>
                <a:gd name="T1" fmla="*/ 16 h 415"/>
                <a:gd name="T2" fmla="*/ 410 w 529"/>
                <a:gd name="T3" fmla="*/ 49 h 415"/>
                <a:gd name="T4" fmla="*/ 432 w 529"/>
                <a:gd name="T5" fmla="*/ 105 h 415"/>
                <a:gd name="T6" fmla="*/ 449 w 529"/>
                <a:gd name="T7" fmla="*/ 117 h 415"/>
                <a:gd name="T8" fmla="*/ 467 w 529"/>
                <a:gd name="T9" fmla="*/ 136 h 415"/>
                <a:gd name="T10" fmla="*/ 483 w 529"/>
                <a:gd name="T11" fmla="*/ 156 h 415"/>
                <a:gd name="T12" fmla="*/ 492 w 529"/>
                <a:gd name="T13" fmla="*/ 160 h 415"/>
                <a:gd name="T14" fmla="*/ 529 w 529"/>
                <a:gd name="T15" fmla="*/ 252 h 415"/>
                <a:gd name="T16" fmla="*/ 492 w 529"/>
                <a:gd name="T17" fmla="*/ 351 h 415"/>
                <a:gd name="T18" fmla="*/ 474 w 529"/>
                <a:gd name="T19" fmla="*/ 393 h 415"/>
                <a:gd name="T20" fmla="*/ 438 w 529"/>
                <a:gd name="T21" fmla="*/ 409 h 415"/>
                <a:gd name="T22" fmla="*/ 422 w 529"/>
                <a:gd name="T23" fmla="*/ 400 h 415"/>
                <a:gd name="T24" fmla="*/ 412 w 529"/>
                <a:gd name="T25" fmla="*/ 399 h 415"/>
                <a:gd name="T26" fmla="*/ 370 w 529"/>
                <a:gd name="T27" fmla="*/ 402 h 415"/>
                <a:gd name="T28" fmla="*/ 346 w 529"/>
                <a:gd name="T29" fmla="*/ 366 h 415"/>
                <a:gd name="T30" fmla="*/ 330 w 529"/>
                <a:gd name="T31" fmla="*/ 344 h 415"/>
                <a:gd name="T32" fmla="*/ 309 w 529"/>
                <a:gd name="T33" fmla="*/ 351 h 415"/>
                <a:gd name="T34" fmla="*/ 323 w 529"/>
                <a:gd name="T35" fmla="*/ 323 h 415"/>
                <a:gd name="T36" fmla="*/ 305 w 529"/>
                <a:gd name="T37" fmla="*/ 334 h 415"/>
                <a:gd name="T38" fmla="*/ 287 w 529"/>
                <a:gd name="T39" fmla="*/ 338 h 415"/>
                <a:gd name="T40" fmla="*/ 274 w 529"/>
                <a:gd name="T41" fmla="*/ 314 h 415"/>
                <a:gd name="T42" fmla="*/ 252 w 529"/>
                <a:gd name="T43" fmla="*/ 302 h 415"/>
                <a:gd name="T44" fmla="*/ 195 w 529"/>
                <a:gd name="T45" fmla="*/ 302 h 415"/>
                <a:gd name="T46" fmla="*/ 90 w 529"/>
                <a:gd name="T47" fmla="*/ 331 h 415"/>
                <a:gd name="T48" fmla="*/ 63 w 529"/>
                <a:gd name="T49" fmla="*/ 350 h 415"/>
                <a:gd name="T50" fmla="*/ 40 w 529"/>
                <a:gd name="T51" fmla="*/ 345 h 415"/>
                <a:gd name="T52" fmla="*/ 31 w 529"/>
                <a:gd name="T53" fmla="*/ 325 h 415"/>
                <a:gd name="T54" fmla="*/ 13 w 529"/>
                <a:gd name="T55" fmla="*/ 240 h 415"/>
                <a:gd name="T56" fmla="*/ 4 w 529"/>
                <a:gd name="T57" fmla="*/ 215 h 415"/>
                <a:gd name="T58" fmla="*/ 10 w 529"/>
                <a:gd name="T59" fmla="*/ 215 h 415"/>
                <a:gd name="T60" fmla="*/ 6 w 529"/>
                <a:gd name="T61" fmla="*/ 159 h 415"/>
                <a:gd name="T62" fmla="*/ 17 w 529"/>
                <a:gd name="T63" fmla="*/ 153 h 415"/>
                <a:gd name="T64" fmla="*/ 49 w 529"/>
                <a:gd name="T65" fmla="*/ 133 h 415"/>
                <a:gd name="T66" fmla="*/ 83 w 529"/>
                <a:gd name="T67" fmla="*/ 126 h 415"/>
                <a:gd name="T68" fmla="*/ 115 w 529"/>
                <a:gd name="T69" fmla="*/ 92 h 415"/>
                <a:gd name="T70" fmla="*/ 127 w 529"/>
                <a:gd name="T71" fmla="*/ 77 h 415"/>
                <a:gd name="T72" fmla="*/ 135 w 529"/>
                <a:gd name="T73" fmla="*/ 76 h 415"/>
                <a:gd name="T74" fmla="*/ 145 w 529"/>
                <a:gd name="T75" fmla="*/ 76 h 415"/>
                <a:gd name="T76" fmla="*/ 154 w 529"/>
                <a:gd name="T77" fmla="*/ 59 h 415"/>
                <a:gd name="T78" fmla="*/ 161 w 529"/>
                <a:gd name="T79" fmla="*/ 52 h 415"/>
                <a:gd name="T80" fmla="*/ 167 w 529"/>
                <a:gd name="T81" fmla="*/ 44 h 415"/>
                <a:gd name="T82" fmla="*/ 194 w 529"/>
                <a:gd name="T83" fmla="*/ 61 h 415"/>
                <a:gd name="T84" fmla="*/ 215 w 529"/>
                <a:gd name="T85" fmla="*/ 56 h 415"/>
                <a:gd name="T86" fmla="*/ 220 w 529"/>
                <a:gd name="T87" fmla="*/ 34 h 415"/>
                <a:gd name="T88" fmla="*/ 231 w 529"/>
                <a:gd name="T89" fmla="*/ 24 h 415"/>
                <a:gd name="T90" fmla="*/ 244 w 529"/>
                <a:gd name="T91" fmla="*/ 10 h 415"/>
                <a:gd name="T92" fmla="*/ 247 w 529"/>
                <a:gd name="T93" fmla="*/ 9 h 415"/>
                <a:gd name="T94" fmla="*/ 258 w 529"/>
                <a:gd name="T95" fmla="*/ 10 h 415"/>
                <a:gd name="T96" fmla="*/ 287 w 529"/>
                <a:gd name="T97" fmla="*/ 22 h 415"/>
                <a:gd name="T98" fmla="*/ 303 w 529"/>
                <a:gd name="T99" fmla="*/ 18 h 415"/>
                <a:gd name="T100" fmla="*/ 305 w 529"/>
                <a:gd name="T101" fmla="*/ 30 h 415"/>
                <a:gd name="T102" fmla="*/ 301 w 529"/>
                <a:gd name="T103" fmla="*/ 38 h 415"/>
                <a:gd name="T104" fmla="*/ 293 w 529"/>
                <a:gd name="T105" fmla="*/ 59 h 415"/>
                <a:gd name="T106" fmla="*/ 315 w 529"/>
                <a:gd name="T107" fmla="*/ 70 h 415"/>
                <a:gd name="T108" fmla="*/ 352 w 529"/>
                <a:gd name="T109" fmla="*/ 95 h 415"/>
                <a:gd name="T110" fmla="*/ 373 w 529"/>
                <a:gd name="T111" fmla="*/ 27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29" h="415">
                  <a:moveTo>
                    <a:pt x="385" y="0"/>
                  </a:moveTo>
                  <a:lnTo>
                    <a:pt x="386" y="0"/>
                  </a:lnTo>
                  <a:lnTo>
                    <a:pt x="388" y="4"/>
                  </a:lnTo>
                  <a:lnTo>
                    <a:pt x="388" y="15"/>
                  </a:lnTo>
                  <a:lnTo>
                    <a:pt x="391" y="16"/>
                  </a:lnTo>
                  <a:lnTo>
                    <a:pt x="391" y="22"/>
                  </a:lnTo>
                  <a:lnTo>
                    <a:pt x="395" y="27"/>
                  </a:lnTo>
                  <a:lnTo>
                    <a:pt x="401" y="49"/>
                  </a:lnTo>
                  <a:lnTo>
                    <a:pt x="403" y="50"/>
                  </a:lnTo>
                  <a:lnTo>
                    <a:pt x="410" y="49"/>
                  </a:lnTo>
                  <a:lnTo>
                    <a:pt x="412" y="49"/>
                  </a:lnTo>
                  <a:lnTo>
                    <a:pt x="421" y="59"/>
                  </a:lnTo>
                  <a:lnTo>
                    <a:pt x="424" y="80"/>
                  </a:lnTo>
                  <a:lnTo>
                    <a:pt x="428" y="84"/>
                  </a:lnTo>
                  <a:lnTo>
                    <a:pt x="432" y="105"/>
                  </a:lnTo>
                  <a:lnTo>
                    <a:pt x="434" y="107"/>
                  </a:lnTo>
                  <a:lnTo>
                    <a:pt x="435" y="113"/>
                  </a:lnTo>
                  <a:lnTo>
                    <a:pt x="441" y="116"/>
                  </a:lnTo>
                  <a:lnTo>
                    <a:pt x="449" y="116"/>
                  </a:lnTo>
                  <a:lnTo>
                    <a:pt x="449" y="117"/>
                  </a:lnTo>
                  <a:lnTo>
                    <a:pt x="452" y="123"/>
                  </a:lnTo>
                  <a:lnTo>
                    <a:pt x="458" y="124"/>
                  </a:lnTo>
                  <a:lnTo>
                    <a:pt x="467" y="130"/>
                  </a:lnTo>
                  <a:lnTo>
                    <a:pt x="468" y="130"/>
                  </a:lnTo>
                  <a:lnTo>
                    <a:pt x="467" y="136"/>
                  </a:lnTo>
                  <a:lnTo>
                    <a:pt x="469" y="138"/>
                  </a:lnTo>
                  <a:lnTo>
                    <a:pt x="475" y="147"/>
                  </a:lnTo>
                  <a:lnTo>
                    <a:pt x="478" y="160"/>
                  </a:lnTo>
                  <a:lnTo>
                    <a:pt x="480" y="160"/>
                  </a:lnTo>
                  <a:lnTo>
                    <a:pt x="483" y="156"/>
                  </a:lnTo>
                  <a:lnTo>
                    <a:pt x="489" y="162"/>
                  </a:lnTo>
                  <a:lnTo>
                    <a:pt x="490" y="160"/>
                  </a:lnTo>
                  <a:lnTo>
                    <a:pt x="490" y="159"/>
                  </a:lnTo>
                  <a:lnTo>
                    <a:pt x="492" y="159"/>
                  </a:lnTo>
                  <a:lnTo>
                    <a:pt x="492" y="160"/>
                  </a:lnTo>
                  <a:lnTo>
                    <a:pt x="495" y="175"/>
                  </a:lnTo>
                  <a:lnTo>
                    <a:pt x="512" y="191"/>
                  </a:lnTo>
                  <a:lnTo>
                    <a:pt x="523" y="209"/>
                  </a:lnTo>
                  <a:lnTo>
                    <a:pt x="523" y="228"/>
                  </a:lnTo>
                  <a:lnTo>
                    <a:pt x="529" y="252"/>
                  </a:lnTo>
                  <a:lnTo>
                    <a:pt x="521" y="291"/>
                  </a:lnTo>
                  <a:lnTo>
                    <a:pt x="514" y="307"/>
                  </a:lnTo>
                  <a:lnTo>
                    <a:pt x="499" y="326"/>
                  </a:lnTo>
                  <a:lnTo>
                    <a:pt x="501" y="329"/>
                  </a:lnTo>
                  <a:lnTo>
                    <a:pt x="492" y="351"/>
                  </a:lnTo>
                  <a:lnTo>
                    <a:pt x="490" y="351"/>
                  </a:lnTo>
                  <a:lnTo>
                    <a:pt x="486" y="360"/>
                  </a:lnTo>
                  <a:lnTo>
                    <a:pt x="483" y="388"/>
                  </a:lnTo>
                  <a:lnTo>
                    <a:pt x="481" y="388"/>
                  </a:lnTo>
                  <a:lnTo>
                    <a:pt x="474" y="393"/>
                  </a:lnTo>
                  <a:lnTo>
                    <a:pt x="458" y="394"/>
                  </a:lnTo>
                  <a:lnTo>
                    <a:pt x="441" y="408"/>
                  </a:lnTo>
                  <a:lnTo>
                    <a:pt x="434" y="408"/>
                  </a:lnTo>
                  <a:lnTo>
                    <a:pt x="434" y="409"/>
                  </a:lnTo>
                  <a:lnTo>
                    <a:pt x="438" y="409"/>
                  </a:lnTo>
                  <a:lnTo>
                    <a:pt x="438" y="411"/>
                  </a:lnTo>
                  <a:lnTo>
                    <a:pt x="435" y="415"/>
                  </a:lnTo>
                  <a:lnTo>
                    <a:pt x="434" y="415"/>
                  </a:lnTo>
                  <a:lnTo>
                    <a:pt x="424" y="405"/>
                  </a:lnTo>
                  <a:lnTo>
                    <a:pt x="422" y="400"/>
                  </a:lnTo>
                  <a:lnTo>
                    <a:pt x="415" y="402"/>
                  </a:lnTo>
                  <a:lnTo>
                    <a:pt x="416" y="397"/>
                  </a:lnTo>
                  <a:lnTo>
                    <a:pt x="415" y="394"/>
                  </a:lnTo>
                  <a:lnTo>
                    <a:pt x="410" y="397"/>
                  </a:lnTo>
                  <a:lnTo>
                    <a:pt x="412" y="399"/>
                  </a:lnTo>
                  <a:lnTo>
                    <a:pt x="395" y="409"/>
                  </a:lnTo>
                  <a:lnTo>
                    <a:pt x="384" y="403"/>
                  </a:lnTo>
                  <a:lnTo>
                    <a:pt x="375" y="400"/>
                  </a:lnTo>
                  <a:lnTo>
                    <a:pt x="372" y="402"/>
                  </a:lnTo>
                  <a:lnTo>
                    <a:pt x="370" y="402"/>
                  </a:lnTo>
                  <a:lnTo>
                    <a:pt x="357" y="394"/>
                  </a:lnTo>
                  <a:lnTo>
                    <a:pt x="351" y="387"/>
                  </a:lnTo>
                  <a:lnTo>
                    <a:pt x="346" y="379"/>
                  </a:lnTo>
                  <a:lnTo>
                    <a:pt x="348" y="372"/>
                  </a:lnTo>
                  <a:lnTo>
                    <a:pt x="346" y="366"/>
                  </a:lnTo>
                  <a:lnTo>
                    <a:pt x="341" y="359"/>
                  </a:lnTo>
                  <a:lnTo>
                    <a:pt x="342" y="354"/>
                  </a:lnTo>
                  <a:lnTo>
                    <a:pt x="327" y="357"/>
                  </a:lnTo>
                  <a:lnTo>
                    <a:pt x="330" y="351"/>
                  </a:lnTo>
                  <a:lnTo>
                    <a:pt x="330" y="344"/>
                  </a:lnTo>
                  <a:lnTo>
                    <a:pt x="326" y="336"/>
                  </a:lnTo>
                  <a:lnTo>
                    <a:pt x="321" y="350"/>
                  </a:lnTo>
                  <a:lnTo>
                    <a:pt x="318" y="350"/>
                  </a:lnTo>
                  <a:lnTo>
                    <a:pt x="314" y="351"/>
                  </a:lnTo>
                  <a:lnTo>
                    <a:pt x="309" y="351"/>
                  </a:lnTo>
                  <a:lnTo>
                    <a:pt x="309" y="350"/>
                  </a:lnTo>
                  <a:lnTo>
                    <a:pt x="311" y="345"/>
                  </a:lnTo>
                  <a:lnTo>
                    <a:pt x="317" y="344"/>
                  </a:lnTo>
                  <a:lnTo>
                    <a:pt x="317" y="334"/>
                  </a:lnTo>
                  <a:lnTo>
                    <a:pt x="323" y="323"/>
                  </a:lnTo>
                  <a:lnTo>
                    <a:pt x="324" y="317"/>
                  </a:lnTo>
                  <a:lnTo>
                    <a:pt x="323" y="311"/>
                  </a:lnTo>
                  <a:lnTo>
                    <a:pt x="321" y="314"/>
                  </a:lnTo>
                  <a:lnTo>
                    <a:pt x="315" y="328"/>
                  </a:lnTo>
                  <a:lnTo>
                    <a:pt x="305" y="334"/>
                  </a:lnTo>
                  <a:lnTo>
                    <a:pt x="299" y="341"/>
                  </a:lnTo>
                  <a:lnTo>
                    <a:pt x="299" y="348"/>
                  </a:lnTo>
                  <a:lnTo>
                    <a:pt x="298" y="348"/>
                  </a:lnTo>
                  <a:lnTo>
                    <a:pt x="287" y="342"/>
                  </a:lnTo>
                  <a:lnTo>
                    <a:pt x="287" y="338"/>
                  </a:lnTo>
                  <a:lnTo>
                    <a:pt x="290" y="339"/>
                  </a:lnTo>
                  <a:lnTo>
                    <a:pt x="290" y="336"/>
                  </a:lnTo>
                  <a:lnTo>
                    <a:pt x="281" y="319"/>
                  </a:lnTo>
                  <a:lnTo>
                    <a:pt x="274" y="316"/>
                  </a:lnTo>
                  <a:lnTo>
                    <a:pt x="274" y="314"/>
                  </a:lnTo>
                  <a:lnTo>
                    <a:pt x="275" y="310"/>
                  </a:lnTo>
                  <a:lnTo>
                    <a:pt x="265" y="304"/>
                  </a:lnTo>
                  <a:lnTo>
                    <a:pt x="265" y="305"/>
                  </a:lnTo>
                  <a:lnTo>
                    <a:pt x="255" y="301"/>
                  </a:lnTo>
                  <a:lnTo>
                    <a:pt x="252" y="302"/>
                  </a:lnTo>
                  <a:lnTo>
                    <a:pt x="250" y="302"/>
                  </a:lnTo>
                  <a:lnTo>
                    <a:pt x="243" y="295"/>
                  </a:lnTo>
                  <a:lnTo>
                    <a:pt x="232" y="293"/>
                  </a:lnTo>
                  <a:lnTo>
                    <a:pt x="210" y="295"/>
                  </a:lnTo>
                  <a:lnTo>
                    <a:pt x="195" y="302"/>
                  </a:lnTo>
                  <a:lnTo>
                    <a:pt x="170" y="305"/>
                  </a:lnTo>
                  <a:lnTo>
                    <a:pt x="143" y="317"/>
                  </a:lnTo>
                  <a:lnTo>
                    <a:pt x="137" y="328"/>
                  </a:lnTo>
                  <a:lnTo>
                    <a:pt x="137" y="329"/>
                  </a:lnTo>
                  <a:lnTo>
                    <a:pt x="90" y="331"/>
                  </a:lnTo>
                  <a:lnTo>
                    <a:pt x="83" y="338"/>
                  </a:lnTo>
                  <a:lnTo>
                    <a:pt x="75" y="339"/>
                  </a:lnTo>
                  <a:lnTo>
                    <a:pt x="68" y="347"/>
                  </a:lnTo>
                  <a:lnTo>
                    <a:pt x="63" y="347"/>
                  </a:lnTo>
                  <a:lnTo>
                    <a:pt x="63" y="350"/>
                  </a:lnTo>
                  <a:lnTo>
                    <a:pt x="59" y="350"/>
                  </a:lnTo>
                  <a:lnTo>
                    <a:pt x="54" y="348"/>
                  </a:lnTo>
                  <a:lnTo>
                    <a:pt x="51" y="348"/>
                  </a:lnTo>
                  <a:lnTo>
                    <a:pt x="43" y="345"/>
                  </a:lnTo>
                  <a:lnTo>
                    <a:pt x="40" y="345"/>
                  </a:lnTo>
                  <a:lnTo>
                    <a:pt x="31" y="336"/>
                  </a:lnTo>
                  <a:lnTo>
                    <a:pt x="26" y="335"/>
                  </a:lnTo>
                  <a:lnTo>
                    <a:pt x="25" y="335"/>
                  </a:lnTo>
                  <a:lnTo>
                    <a:pt x="25" y="325"/>
                  </a:lnTo>
                  <a:lnTo>
                    <a:pt x="31" y="325"/>
                  </a:lnTo>
                  <a:lnTo>
                    <a:pt x="34" y="317"/>
                  </a:lnTo>
                  <a:lnTo>
                    <a:pt x="34" y="295"/>
                  </a:lnTo>
                  <a:lnTo>
                    <a:pt x="23" y="276"/>
                  </a:lnTo>
                  <a:lnTo>
                    <a:pt x="22" y="258"/>
                  </a:lnTo>
                  <a:lnTo>
                    <a:pt x="13" y="240"/>
                  </a:lnTo>
                  <a:lnTo>
                    <a:pt x="10" y="227"/>
                  </a:lnTo>
                  <a:lnTo>
                    <a:pt x="0" y="215"/>
                  </a:lnTo>
                  <a:lnTo>
                    <a:pt x="0" y="213"/>
                  </a:lnTo>
                  <a:lnTo>
                    <a:pt x="1" y="213"/>
                  </a:lnTo>
                  <a:lnTo>
                    <a:pt x="4" y="215"/>
                  </a:lnTo>
                  <a:lnTo>
                    <a:pt x="7" y="219"/>
                  </a:lnTo>
                  <a:lnTo>
                    <a:pt x="9" y="218"/>
                  </a:lnTo>
                  <a:lnTo>
                    <a:pt x="7" y="212"/>
                  </a:lnTo>
                  <a:lnTo>
                    <a:pt x="9" y="212"/>
                  </a:lnTo>
                  <a:lnTo>
                    <a:pt x="10" y="215"/>
                  </a:lnTo>
                  <a:lnTo>
                    <a:pt x="13" y="212"/>
                  </a:lnTo>
                  <a:lnTo>
                    <a:pt x="3" y="190"/>
                  </a:lnTo>
                  <a:lnTo>
                    <a:pt x="3" y="182"/>
                  </a:lnTo>
                  <a:lnTo>
                    <a:pt x="7" y="173"/>
                  </a:lnTo>
                  <a:lnTo>
                    <a:pt x="6" y="159"/>
                  </a:lnTo>
                  <a:lnTo>
                    <a:pt x="10" y="153"/>
                  </a:lnTo>
                  <a:lnTo>
                    <a:pt x="10" y="150"/>
                  </a:lnTo>
                  <a:lnTo>
                    <a:pt x="11" y="150"/>
                  </a:lnTo>
                  <a:lnTo>
                    <a:pt x="13" y="159"/>
                  </a:lnTo>
                  <a:lnTo>
                    <a:pt x="17" y="153"/>
                  </a:lnTo>
                  <a:lnTo>
                    <a:pt x="17" y="151"/>
                  </a:lnTo>
                  <a:lnTo>
                    <a:pt x="29" y="148"/>
                  </a:lnTo>
                  <a:lnTo>
                    <a:pt x="35" y="141"/>
                  </a:lnTo>
                  <a:lnTo>
                    <a:pt x="46" y="133"/>
                  </a:lnTo>
                  <a:lnTo>
                    <a:pt x="49" y="133"/>
                  </a:lnTo>
                  <a:lnTo>
                    <a:pt x="51" y="135"/>
                  </a:lnTo>
                  <a:lnTo>
                    <a:pt x="57" y="135"/>
                  </a:lnTo>
                  <a:lnTo>
                    <a:pt x="72" y="129"/>
                  </a:lnTo>
                  <a:lnTo>
                    <a:pt x="77" y="126"/>
                  </a:lnTo>
                  <a:lnTo>
                    <a:pt x="83" y="126"/>
                  </a:lnTo>
                  <a:lnTo>
                    <a:pt x="100" y="120"/>
                  </a:lnTo>
                  <a:lnTo>
                    <a:pt x="108" y="114"/>
                  </a:lnTo>
                  <a:lnTo>
                    <a:pt x="112" y="105"/>
                  </a:lnTo>
                  <a:lnTo>
                    <a:pt x="118" y="99"/>
                  </a:lnTo>
                  <a:lnTo>
                    <a:pt x="115" y="92"/>
                  </a:lnTo>
                  <a:lnTo>
                    <a:pt x="117" y="92"/>
                  </a:lnTo>
                  <a:lnTo>
                    <a:pt x="118" y="86"/>
                  </a:lnTo>
                  <a:lnTo>
                    <a:pt x="124" y="81"/>
                  </a:lnTo>
                  <a:lnTo>
                    <a:pt x="126" y="77"/>
                  </a:lnTo>
                  <a:lnTo>
                    <a:pt x="127" y="77"/>
                  </a:lnTo>
                  <a:lnTo>
                    <a:pt x="135" y="90"/>
                  </a:lnTo>
                  <a:lnTo>
                    <a:pt x="135" y="86"/>
                  </a:lnTo>
                  <a:lnTo>
                    <a:pt x="137" y="86"/>
                  </a:lnTo>
                  <a:lnTo>
                    <a:pt x="135" y="80"/>
                  </a:lnTo>
                  <a:lnTo>
                    <a:pt x="135" y="76"/>
                  </a:lnTo>
                  <a:lnTo>
                    <a:pt x="140" y="74"/>
                  </a:lnTo>
                  <a:lnTo>
                    <a:pt x="143" y="79"/>
                  </a:lnTo>
                  <a:lnTo>
                    <a:pt x="146" y="79"/>
                  </a:lnTo>
                  <a:lnTo>
                    <a:pt x="145" y="77"/>
                  </a:lnTo>
                  <a:lnTo>
                    <a:pt x="145" y="76"/>
                  </a:lnTo>
                  <a:lnTo>
                    <a:pt x="148" y="70"/>
                  </a:lnTo>
                  <a:lnTo>
                    <a:pt x="148" y="65"/>
                  </a:lnTo>
                  <a:lnTo>
                    <a:pt x="154" y="64"/>
                  </a:lnTo>
                  <a:lnTo>
                    <a:pt x="152" y="59"/>
                  </a:lnTo>
                  <a:lnTo>
                    <a:pt x="154" y="59"/>
                  </a:lnTo>
                  <a:lnTo>
                    <a:pt x="154" y="58"/>
                  </a:lnTo>
                  <a:lnTo>
                    <a:pt x="157" y="59"/>
                  </a:lnTo>
                  <a:lnTo>
                    <a:pt x="155" y="53"/>
                  </a:lnTo>
                  <a:lnTo>
                    <a:pt x="160" y="53"/>
                  </a:lnTo>
                  <a:lnTo>
                    <a:pt x="161" y="52"/>
                  </a:lnTo>
                  <a:lnTo>
                    <a:pt x="164" y="52"/>
                  </a:lnTo>
                  <a:lnTo>
                    <a:pt x="164" y="53"/>
                  </a:lnTo>
                  <a:lnTo>
                    <a:pt x="166" y="52"/>
                  </a:lnTo>
                  <a:lnTo>
                    <a:pt x="166" y="44"/>
                  </a:lnTo>
                  <a:lnTo>
                    <a:pt x="167" y="44"/>
                  </a:lnTo>
                  <a:lnTo>
                    <a:pt x="169" y="47"/>
                  </a:lnTo>
                  <a:lnTo>
                    <a:pt x="179" y="43"/>
                  </a:lnTo>
                  <a:lnTo>
                    <a:pt x="188" y="46"/>
                  </a:lnTo>
                  <a:lnTo>
                    <a:pt x="197" y="55"/>
                  </a:lnTo>
                  <a:lnTo>
                    <a:pt x="194" y="61"/>
                  </a:lnTo>
                  <a:lnTo>
                    <a:pt x="195" y="59"/>
                  </a:lnTo>
                  <a:lnTo>
                    <a:pt x="200" y="56"/>
                  </a:lnTo>
                  <a:lnTo>
                    <a:pt x="209" y="56"/>
                  </a:lnTo>
                  <a:lnTo>
                    <a:pt x="215" y="59"/>
                  </a:lnTo>
                  <a:lnTo>
                    <a:pt x="215" y="56"/>
                  </a:lnTo>
                  <a:lnTo>
                    <a:pt x="210" y="50"/>
                  </a:lnTo>
                  <a:lnTo>
                    <a:pt x="218" y="38"/>
                  </a:lnTo>
                  <a:lnTo>
                    <a:pt x="222" y="37"/>
                  </a:lnTo>
                  <a:lnTo>
                    <a:pt x="222" y="36"/>
                  </a:lnTo>
                  <a:lnTo>
                    <a:pt x="220" y="34"/>
                  </a:lnTo>
                  <a:lnTo>
                    <a:pt x="222" y="30"/>
                  </a:lnTo>
                  <a:lnTo>
                    <a:pt x="222" y="28"/>
                  </a:lnTo>
                  <a:lnTo>
                    <a:pt x="228" y="25"/>
                  </a:lnTo>
                  <a:lnTo>
                    <a:pt x="231" y="28"/>
                  </a:lnTo>
                  <a:lnTo>
                    <a:pt x="231" y="24"/>
                  </a:lnTo>
                  <a:lnTo>
                    <a:pt x="232" y="22"/>
                  </a:lnTo>
                  <a:lnTo>
                    <a:pt x="247" y="22"/>
                  </a:lnTo>
                  <a:lnTo>
                    <a:pt x="252" y="19"/>
                  </a:lnTo>
                  <a:lnTo>
                    <a:pt x="252" y="15"/>
                  </a:lnTo>
                  <a:lnTo>
                    <a:pt x="244" y="10"/>
                  </a:lnTo>
                  <a:lnTo>
                    <a:pt x="241" y="10"/>
                  </a:lnTo>
                  <a:lnTo>
                    <a:pt x="241" y="9"/>
                  </a:lnTo>
                  <a:lnTo>
                    <a:pt x="243" y="9"/>
                  </a:lnTo>
                  <a:lnTo>
                    <a:pt x="246" y="7"/>
                  </a:lnTo>
                  <a:lnTo>
                    <a:pt x="247" y="9"/>
                  </a:lnTo>
                  <a:lnTo>
                    <a:pt x="249" y="7"/>
                  </a:lnTo>
                  <a:lnTo>
                    <a:pt x="250" y="7"/>
                  </a:lnTo>
                  <a:lnTo>
                    <a:pt x="255" y="12"/>
                  </a:lnTo>
                  <a:lnTo>
                    <a:pt x="256" y="10"/>
                  </a:lnTo>
                  <a:lnTo>
                    <a:pt x="258" y="10"/>
                  </a:lnTo>
                  <a:lnTo>
                    <a:pt x="260" y="15"/>
                  </a:lnTo>
                  <a:lnTo>
                    <a:pt x="268" y="15"/>
                  </a:lnTo>
                  <a:lnTo>
                    <a:pt x="275" y="19"/>
                  </a:lnTo>
                  <a:lnTo>
                    <a:pt x="281" y="19"/>
                  </a:lnTo>
                  <a:lnTo>
                    <a:pt x="287" y="22"/>
                  </a:lnTo>
                  <a:lnTo>
                    <a:pt x="298" y="18"/>
                  </a:lnTo>
                  <a:lnTo>
                    <a:pt x="298" y="19"/>
                  </a:lnTo>
                  <a:lnTo>
                    <a:pt x="299" y="19"/>
                  </a:lnTo>
                  <a:lnTo>
                    <a:pt x="299" y="24"/>
                  </a:lnTo>
                  <a:lnTo>
                    <a:pt x="303" y="18"/>
                  </a:lnTo>
                  <a:lnTo>
                    <a:pt x="305" y="18"/>
                  </a:lnTo>
                  <a:lnTo>
                    <a:pt x="306" y="22"/>
                  </a:lnTo>
                  <a:lnTo>
                    <a:pt x="309" y="22"/>
                  </a:lnTo>
                  <a:lnTo>
                    <a:pt x="309" y="24"/>
                  </a:lnTo>
                  <a:lnTo>
                    <a:pt x="305" y="30"/>
                  </a:lnTo>
                  <a:lnTo>
                    <a:pt x="306" y="33"/>
                  </a:lnTo>
                  <a:lnTo>
                    <a:pt x="305" y="36"/>
                  </a:lnTo>
                  <a:lnTo>
                    <a:pt x="302" y="36"/>
                  </a:lnTo>
                  <a:lnTo>
                    <a:pt x="302" y="38"/>
                  </a:lnTo>
                  <a:lnTo>
                    <a:pt x="301" y="38"/>
                  </a:lnTo>
                  <a:lnTo>
                    <a:pt x="299" y="37"/>
                  </a:lnTo>
                  <a:lnTo>
                    <a:pt x="298" y="41"/>
                  </a:lnTo>
                  <a:lnTo>
                    <a:pt x="299" y="40"/>
                  </a:lnTo>
                  <a:lnTo>
                    <a:pt x="299" y="41"/>
                  </a:lnTo>
                  <a:lnTo>
                    <a:pt x="293" y="59"/>
                  </a:lnTo>
                  <a:lnTo>
                    <a:pt x="303" y="64"/>
                  </a:lnTo>
                  <a:lnTo>
                    <a:pt x="305" y="71"/>
                  </a:lnTo>
                  <a:lnTo>
                    <a:pt x="308" y="71"/>
                  </a:lnTo>
                  <a:lnTo>
                    <a:pt x="311" y="70"/>
                  </a:lnTo>
                  <a:lnTo>
                    <a:pt x="315" y="70"/>
                  </a:lnTo>
                  <a:lnTo>
                    <a:pt x="315" y="71"/>
                  </a:lnTo>
                  <a:lnTo>
                    <a:pt x="326" y="80"/>
                  </a:lnTo>
                  <a:lnTo>
                    <a:pt x="338" y="83"/>
                  </a:lnTo>
                  <a:lnTo>
                    <a:pt x="342" y="89"/>
                  </a:lnTo>
                  <a:lnTo>
                    <a:pt x="352" y="95"/>
                  </a:lnTo>
                  <a:lnTo>
                    <a:pt x="361" y="92"/>
                  </a:lnTo>
                  <a:lnTo>
                    <a:pt x="366" y="80"/>
                  </a:lnTo>
                  <a:lnTo>
                    <a:pt x="370" y="59"/>
                  </a:lnTo>
                  <a:lnTo>
                    <a:pt x="370" y="40"/>
                  </a:lnTo>
                  <a:lnTo>
                    <a:pt x="373" y="27"/>
                  </a:lnTo>
                  <a:lnTo>
                    <a:pt x="370" y="24"/>
                  </a:lnTo>
                  <a:lnTo>
                    <a:pt x="379" y="4"/>
                  </a:lnTo>
                  <a:lnTo>
                    <a:pt x="38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4" name="Australia - Offshore">
              <a:extLst>
                <a:ext uri="{FF2B5EF4-FFF2-40B4-BE49-F238E27FC236}">
                  <a16:creationId xmlns:a16="http://schemas.microsoft.com/office/drawing/2014/main" id="{E2B2A5E9-0549-DC1C-05E6-F1C159055807}"/>
                </a:ext>
              </a:extLst>
            </p:cNvPr>
            <p:cNvSpPr>
              <a:spLocks/>
            </p:cNvSpPr>
            <p:nvPr/>
          </p:nvSpPr>
          <p:spPr bwMode="auto">
            <a:xfrm>
              <a:off x="8894235" y="4851238"/>
              <a:ext cx="554769" cy="646929"/>
            </a:xfrm>
            <a:custGeom>
              <a:avLst/>
              <a:gdLst/>
              <a:ahLst/>
              <a:cxnLst/>
              <a:rect l="l" t="t" r="r" b="b"/>
              <a:pathLst>
                <a:path w="559191" h="652086">
                  <a:moveTo>
                    <a:pt x="174861" y="635692"/>
                  </a:moveTo>
                  <a:lnTo>
                    <a:pt x="194897" y="646622"/>
                  </a:lnTo>
                  <a:lnTo>
                    <a:pt x="194897" y="648443"/>
                  </a:lnTo>
                  <a:lnTo>
                    <a:pt x="185790" y="648443"/>
                  </a:lnTo>
                  <a:lnTo>
                    <a:pt x="180325" y="652086"/>
                  </a:lnTo>
                  <a:lnTo>
                    <a:pt x="158468" y="652086"/>
                  </a:lnTo>
                  <a:lnTo>
                    <a:pt x="156646" y="642978"/>
                  </a:lnTo>
                  <a:lnTo>
                    <a:pt x="156646" y="641157"/>
                  </a:lnTo>
                  <a:lnTo>
                    <a:pt x="158468" y="641157"/>
                  </a:lnTo>
                  <a:close/>
                  <a:moveTo>
                    <a:pt x="553726" y="338793"/>
                  </a:moveTo>
                  <a:lnTo>
                    <a:pt x="555548" y="338793"/>
                  </a:lnTo>
                  <a:lnTo>
                    <a:pt x="559191" y="349722"/>
                  </a:lnTo>
                  <a:lnTo>
                    <a:pt x="553726" y="362473"/>
                  </a:lnTo>
                  <a:lnTo>
                    <a:pt x="550083" y="362473"/>
                  </a:lnTo>
                  <a:close/>
                  <a:moveTo>
                    <a:pt x="229505" y="127503"/>
                  </a:moveTo>
                  <a:lnTo>
                    <a:pt x="231327" y="127503"/>
                  </a:lnTo>
                  <a:lnTo>
                    <a:pt x="236791" y="131146"/>
                  </a:lnTo>
                  <a:lnTo>
                    <a:pt x="236791" y="132967"/>
                  </a:lnTo>
                  <a:lnTo>
                    <a:pt x="234970" y="132967"/>
                  </a:lnTo>
                  <a:lnTo>
                    <a:pt x="224041" y="138432"/>
                  </a:lnTo>
                  <a:lnTo>
                    <a:pt x="222219" y="138432"/>
                  </a:lnTo>
                  <a:lnTo>
                    <a:pt x="222219" y="132967"/>
                  </a:lnTo>
                  <a:close/>
                  <a:moveTo>
                    <a:pt x="153003" y="61930"/>
                  </a:moveTo>
                  <a:lnTo>
                    <a:pt x="163932" y="61930"/>
                  </a:lnTo>
                  <a:lnTo>
                    <a:pt x="163932" y="65573"/>
                  </a:lnTo>
                  <a:lnTo>
                    <a:pt x="167575" y="72859"/>
                  </a:lnTo>
                  <a:lnTo>
                    <a:pt x="167575" y="76502"/>
                  </a:lnTo>
                  <a:lnTo>
                    <a:pt x="156646" y="78324"/>
                  </a:lnTo>
                  <a:lnTo>
                    <a:pt x="156646" y="76502"/>
                  </a:lnTo>
                  <a:lnTo>
                    <a:pt x="153003" y="65573"/>
                  </a:lnTo>
                  <a:close/>
                  <a:moveTo>
                    <a:pt x="7286" y="0"/>
                  </a:moveTo>
                  <a:lnTo>
                    <a:pt x="10929" y="0"/>
                  </a:lnTo>
                  <a:lnTo>
                    <a:pt x="18215" y="5464"/>
                  </a:lnTo>
                  <a:lnTo>
                    <a:pt x="29144" y="0"/>
                  </a:lnTo>
                  <a:lnTo>
                    <a:pt x="32787" y="0"/>
                  </a:lnTo>
                  <a:lnTo>
                    <a:pt x="38252" y="9107"/>
                  </a:lnTo>
                  <a:lnTo>
                    <a:pt x="38252" y="10929"/>
                  </a:lnTo>
                  <a:lnTo>
                    <a:pt x="34609" y="10929"/>
                  </a:lnTo>
                  <a:lnTo>
                    <a:pt x="23680" y="20037"/>
                  </a:lnTo>
                  <a:lnTo>
                    <a:pt x="21858" y="20037"/>
                  </a:lnTo>
                  <a:lnTo>
                    <a:pt x="14570" y="16393"/>
                  </a:lnTo>
                  <a:lnTo>
                    <a:pt x="12751" y="16393"/>
                  </a:lnTo>
                  <a:lnTo>
                    <a:pt x="10929" y="20036"/>
                  </a:lnTo>
                  <a:lnTo>
                    <a:pt x="1821" y="20036"/>
                  </a:lnTo>
                  <a:lnTo>
                    <a:pt x="0" y="14571"/>
                  </a:lnTo>
                  <a:lnTo>
                    <a:pt x="0" y="10928"/>
                  </a:lnTo>
                  <a:lnTo>
                    <a:pt x="5464" y="5464"/>
                  </a:lnTo>
                  <a:lnTo>
                    <a:pt x="7286" y="5464"/>
                  </a:lnTo>
                  <a:lnTo>
                    <a:pt x="9561" y="8194"/>
                  </a:lnTo>
                  <a:lnTo>
                    <a:pt x="7286"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5" name="Tasmania">
              <a:extLst>
                <a:ext uri="{FF2B5EF4-FFF2-40B4-BE49-F238E27FC236}">
                  <a16:creationId xmlns:a16="http://schemas.microsoft.com/office/drawing/2014/main" id="{52873FA5-363E-4FF1-F1E6-FF3E6DC9D19E}"/>
                </a:ext>
              </a:extLst>
            </p:cNvPr>
            <p:cNvSpPr>
              <a:spLocks/>
            </p:cNvSpPr>
            <p:nvPr/>
          </p:nvSpPr>
          <p:spPr bwMode="auto">
            <a:xfrm>
              <a:off x="9244806" y="5604783"/>
              <a:ext cx="88545" cy="122880"/>
            </a:xfrm>
            <a:custGeom>
              <a:avLst/>
              <a:gdLst/>
              <a:ahLst/>
              <a:cxnLst/>
              <a:rect l="l" t="t" r="r" b="b"/>
              <a:pathLst>
                <a:path w="89251" h="123859">
                  <a:moveTo>
                    <a:pt x="0" y="29143"/>
                  </a:moveTo>
                  <a:lnTo>
                    <a:pt x="3643" y="29143"/>
                  </a:lnTo>
                  <a:lnTo>
                    <a:pt x="43715" y="43715"/>
                  </a:lnTo>
                  <a:lnTo>
                    <a:pt x="78323" y="32786"/>
                  </a:lnTo>
                  <a:lnTo>
                    <a:pt x="81966" y="32786"/>
                  </a:lnTo>
                  <a:lnTo>
                    <a:pt x="81966" y="34608"/>
                  </a:lnTo>
                  <a:lnTo>
                    <a:pt x="87430" y="49179"/>
                  </a:lnTo>
                  <a:lnTo>
                    <a:pt x="87430" y="72858"/>
                  </a:lnTo>
                  <a:lnTo>
                    <a:pt x="78323" y="96537"/>
                  </a:lnTo>
                  <a:lnTo>
                    <a:pt x="76501" y="96537"/>
                  </a:lnTo>
                  <a:lnTo>
                    <a:pt x="67394" y="100180"/>
                  </a:lnTo>
                  <a:lnTo>
                    <a:pt x="61930" y="112930"/>
                  </a:lnTo>
                  <a:lnTo>
                    <a:pt x="56465" y="112930"/>
                  </a:lnTo>
                  <a:lnTo>
                    <a:pt x="51001" y="123859"/>
                  </a:lnTo>
                  <a:lnTo>
                    <a:pt x="32786" y="122038"/>
                  </a:lnTo>
                  <a:lnTo>
                    <a:pt x="29144" y="122038"/>
                  </a:lnTo>
                  <a:lnTo>
                    <a:pt x="29144" y="118395"/>
                  </a:lnTo>
                  <a:lnTo>
                    <a:pt x="34608" y="116573"/>
                  </a:lnTo>
                  <a:lnTo>
                    <a:pt x="27322" y="112930"/>
                  </a:lnTo>
                  <a:lnTo>
                    <a:pt x="14572" y="96537"/>
                  </a:lnTo>
                  <a:lnTo>
                    <a:pt x="10929" y="74680"/>
                  </a:lnTo>
                  <a:lnTo>
                    <a:pt x="14572" y="74680"/>
                  </a:lnTo>
                  <a:lnTo>
                    <a:pt x="16393" y="83787"/>
                  </a:lnTo>
                  <a:lnTo>
                    <a:pt x="20036" y="80144"/>
                  </a:lnTo>
                  <a:lnTo>
                    <a:pt x="0" y="49179"/>
                  </a:lnTo>
                  <a:close/>
                  <a:moveTo>
                    <a:pt x="83787" y="18214"/>
                  </a:moveTo>
                  <a:lnTo>
                    <a:pt x="87430" y="18214"/>
                  </a:lnTo>
                  <a:lnTo>
                    <a:pt x="89251" y="23679"/>
                  </a:lnTo>
                  <a:lnTo>
                    <a:pt x="81965" y="23679"/>
                  </a:lnTo>
                  <a:lnTo>
                    <a:pt x="81965" y="21857"/>
                  </a:lnTo>
                  <a:close/>
                  <a:moveTo>
                    <a:pt x="76501" y="0"/>
                  </a:moveTo>
                  <a:lnTo>
                    <a:pt x="76501" y="1821"/>
                  </a:lnTo>
                  <a:lnTo>
                    <a:pt x="87430" y="7286"/>
                  </a:lnTo>
                  <a:lnTo>
                    <a:pt x="87430" y="16393"/>
                  </a:lnTo>
                  <a:lnTo>
                    <a:pt x="81966" y="18215"/>
                  </a:lnTo>
                  <a:lnTo>
                    <a:pt x="72858"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6" name="Solomon Islands">
              <a:extLst>
                <a:ext uri="{FF2B5EF4-FFF2-40B4-BE49-F238E27FC236}">
                  <a16:creationId xmlns:a16="http://schemas.microsoft.com/office/drawing/2014/main" id="{83AB95D6-DA38-A980-F629-AF49297569F8}"/>
                </a:ext>
              </a:extLst>
            </p:cNvPr>
            <p:cNvSpPr>
              <a:spLocks/>
            </p:cNvSpPr>
            <p:nvPr/>
          </p:nvSpPr>
          <p:spPr bwMode="auto">
            <a:xfrm>
              <a:off x="9477915" y="4715708"/>
              <a:ext cx="182514" cy="155409"/>
            </a:xfrm>
            <a:custGeom>
              <a:avLst/>
              <a:gdLst/>
              <a:ahLst/>
              <a:cxnLst/>
              <a:rect l="l" t="t" r="r" b="b"/>
              <a:pathLst>
                <a:path w="183969" h="156648">
                  <a:moveTo>
                    <a:pt x="127503" y="151183"/>
                  </a:moveTo>
                  <a:lnTo>
                    <a:pt x="134790" y="153005"/>
                  </a:lnTo>
                  <a:lnTo>
                    <a:pt x="134790" y="156648"/>
                  </a:lnTo>
                  <a:lnTo>
                    <a:pt x="122039" y="156648"/>
                  </a:lnTo>
                  <a:lnTo>
                    <a:pt x="122039" y="153005"/>
                  </a:lnTo>
                  <a:close/>
                  <a:moveTo>
                    <a:pt x="160289" y="112931"/>
                  </a:moveTo>
                  <a:lnTo>
                    <a:pt x="178505" y="118396"/>
                  </a:lnTo>
                  <a:lnTo>
                    <a:pt x="183969" y="129325"/>
                  </a:lnTo>
                  <a:lnTo>
                    <a:pt x="171218" y="129325"/>
                  </a:lnTo>
                  <a:close/>
                  <a:moveTo>
                    <a:pt x="116574" y="91074"/>
                  </a:moveTo>
                  <a:lnTo>
                    <a:pt x="134788" y="91074"/>
                  </a:lnTo>
                  <a:lnTo>
                    <a:pt x="149360" y="105646"/>
                  </a:lnTo>
                  <a:lnTo>
                    <a:pt x="149360" y="107468"/>
                  </a:lnTo>
                  <a:lnTo>
                    <a:pt x="127502" y="107468"/>
                  </a:lnTo>
                  <a:lnTo>
                    <a:pt x="116574" y="100182"/>
                  </a:lnTo>
                  <a:close/>
                  <a:moveTo>
                    <a:pt x="140254" y="69216"/>
                  </a:moveTo>
                  <a:lnTo>
                    <a:pt x="143897" y="69216"/>
                  </a:lnTo>
                  <a:lnTo>
                    <a:pt x="165755" y="100180"/>
                  </a:lnTo>
                  <a:lnTo>
                    <a:pt x="165755" y="102002"/>
                  </a:lnTo>
                  <a:lnTo>
                    <a:pt x="151183" y="91073"/>
                  </a:lnTo>
                  <a:lnTo>
                    <a:pt x="140254" y="72859"/>
                  </a:lnTo>
                  <a:close/>
                  <a:moveTo>
                    <a:pt x="54644" y="56467"/>
                  </a:moveTo>
                  <a:lnTo>
                    <a:pt x="60109" y="56467"/>
                  </a:lnTo>
                  <a:lnTo>
                    <a:pt x="60109" y="61930"/>
                  </a:lnTo>
                  <a:lnTo>
                    <a:pt x="61930" y="61930"/>
                  </a:lnTo>
                  <a:lnTo>
                    <a:pt x="67395" y="58287"/>
                  </a:lnTo>
                  <a:lnTo>
                    <a:pt x="71038" y="58287"/>
                  </a:lnTo>
                  <a:lnTo>
                    <a:pt x="76503" y="72859"/>
                  </a:lnTo>
                  <a:lnTo>
                    <a:pt x="61930" y="67394"/>
                  </a:lnTo>
                  <a:lnTo>
                    <a:pt x="60109" y="67394"/>
                  </a:lnTo>
                  <a:lnTo>
                    <a:pt x="60109" y="63753"/>
                  </a:lnTo>
                  <a:lnTo>
                    <a:pt x="56465" y="63753"/>
                  </a:lnTo>
                  <a:close/>
                  <a:moveTo>
                    <a:pt x="92896" y="47359"/>
                  </a:moveTo>
                  <a:lnTo>
                    <a:pt x="118397" y="63752"/>
                  </a:lnTo>
                  <a:lnTo>
                    <a:pt x="123862" y="72860"/>
                  </a:lnTo>
                  <a:lnTo>
                    <a:pt x="122040" y="72860"/>
                  </a:lnTo>
                  <a:lnTo>
                    <a:pt x="96539" y="58288"/>
                  </a:lnTo>
                  <a:lnTo>
                    <a:pt x="92896" y="51002"/>
                  </a:lnTo>
                  <a:close/>
                  <a:moveTo>
                    <a:pt x="43716" y="27323"/>
                  </a:moveTo>
                  <a:lnTo>
                    <a:pt x="45537" y="27323"/>
                  </a:lnTo>
                  <a:lnTo>
                    <a:pt x="67396" y="41895"/>
                  </a:lnTo>
                  <a:lnTo>
                    <a:pt x="71039" y="41895"/>
                  </a:lnTo>
                  <a:lnTo>
                    <a:pt x="71039" y="45538"/>
                  </a:lnTo>
                  <a:lnTo>
                    <a:pt x="67396" y="45538"/>
                  </a:lnTo>
                  <a:lnTo>
                    <a:pt x="54645" y="41895"/>
                  </a:lnTo>
                  <a:lnTo>
                    <a:pt x="43716" y="29144"/>
                  </a:lnTo>
                  <a:close/>
                  <a:moveTo>
                    <a:pt x="0" y="0"/>
                  </a:moveTo>
                  <a:lnTo>
                    <a:pt x="3643" y="0"/>
                  </a:lnTo>
                  <a:lnTo>
                    <a:pt x="9107" y="1821"/>
                  </a:lnTo>
                  <a:lnTo>
                    <a:pt x="32786" y="23679"/>
                  </a:lnTo>
                  <a:lnTo>
                    <a:pt x="32786" y="34608"/>
                  </a:lnTo>
                  <a:lnTo>
                    <a:pt x="21857" y="34608"/>
                  </a:lnTo>
                  <a:lnTo>
                    <a:pt x="14571" y="29143"/>
                  </a:lnTo>
                  <a:lnTo>
                    <a:pt x="14571" y="21857"/>
                  </a:lnTo>
                  <a:lnTo>
                    <a:pt x="3643"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7" name="Papua New Guinea">
              <a:extLst>
                <a:ext uri="{FF2B5EF4-FFF2-40B4-BE49-F238E27FC236}">
                  <a16:creationId xmlns:a16="http://schemas.microsoft.com/office/drawing/2014/main" id="{2B058FC5-0E9C-03CC-A035-A678C5C98E12}"/>
                </a:ext>
              </a:extLst>
            </p:cNvPr>
            <p:cNvSpPr>
              <a:spLocks/>
            </p:cNvSpPr>
            <p:nvPr/>
          </p:nvSpPr>
          <p:spPr bwMode="auto">
            <a:xfrm>
              <a:off x="9154451" y="4634391"/>
              <a:ext cx="290937" cy="206006"/>
            </a:xfrm>
            <a:custGeom>
              <a:avLst/>
              <a:gdLst/>
              <a:ahLst/>
              <a:cxnLst/>
              <a:rect l="l" t="t" r="r" b="b"/>
              <a:pathLst>
                <a:path w="293256" h="207648">
                  <a:moveTo>
                    <a:pt x="225862" y="173039"/>
                  </a:moveTo>
                  <a:lnTo>
                    <a:pt x="229505" y="173039"/>
                  </a:lnTo>
                  <a:lnTo>
                    <a:pt x="236791" y="176682"/>
                  </a:lnTo>
                  <a:lnTo>
                    <a:pt x="240434" y="178504"/>
                  </a:lnTo>
                  <a:lnTo>
                    <a:pt x="240434" y="187611"/>
                  </a:lnTo>
                  <a:lnTo>
                    <a:pt x="229505" y="183968"/>
                  </a:lnTo>
                  <a:lnTo>
                    <a:pt x="225862" y="176682"/>
                  </a:lnTo>
                  <a:close/>
                  <a:moveTo>
                    <a:pt x="162110" y="83788"/>
                  </a:moveTo>
                  <a:lnTo>
                    <a:pt x="169396" y="83788"/>
                  </a:lnTo>
                  <a:lnTo>
                    <a:pt x="173039" y="87431"/>
                  </a:lnTo>
                  <a:lnTo>
                    <a:pt x="173039" y="92896"/>
                  </a:lnTo>
                  <a:lnTo>
                    <a:pt x="169396" y="92896"/>
                  </a:lnTo>
                  <a:lnTo>
                    <a:pt x="163932" y="87431"/>
                  </a:lnTo>
                  <a:lnTo>
                    <a:pt x="162110" y="87431"/>
                  </a:lnTo>
                  <a:close/>
                  <a:moveTo>
                    <a:pt x="262292" y="51001"/>
                  </a:moveTo>
                  <a:lnTo>
                    <a:pt x="269578" y="51001"/>
                  </a:lnTo>
                  <a:lnTo>
                    <a:pt x="269578" y="54644"/>
                  </a:lnTo>
                  <a:lnTo>
                    <a:pt x="271399" y="60109"/>
                  </a:lnTo>
                  <a:lnTo>
                    <a:pt x="275042" y="60109"/>
                  </a:lnTo>
                  <a:lnTo>
                    <a:pt x="264113" y="87431"/>
                  </a:lnTo>
                  <a:lnTo>
                    <a:pt x="256828" y="87431"/>
                  </a:lnTo>
                  <a:lnTo>
                    <a:pt x="251363" y="98359"/>
                  </a:lnTo>
                  <a:lnTo>
                    <a:pt x="234970" y="103824"/>
                  </a:lnTo>
                  <a:lnTo>
                    <a:pt x="229505" y="103824"/>
                  </a:lnTo>
                  <a:lnTo>
                    <a:pt x="224041" y="105645"/>
                  </a:lnTo>
                  <a:lnTo>
                    <a:pt x="209469" y="105645"/>
                  </a:lnTo>
                  <a:lnTo>
                    <a:pt x="202183" y="100181"/>
                  </a:lnTo>
                  <a:lnTo>
                    <a:pt x="196719" y="100181"/>
                  </a:lnTo>
                  <a:lnTo>
                    <a:pt x="180326" y="94716"/>
                  </a:lnTo>
                  <a:lnTo>
                    <a:pt x="174861" y="87431"/>
                  </a:lnTo>
                  <a:lnTo>
                    <a:pt x="174861" y="83788"/>
                  </a:lnTo>
                  <a:lnTo>
                    <a:pt x="209469" y="83788"/>
                  </a:lnTo>
                  <a:lnTo>
                    <a:pt x="218577" y="72859"/>
                  </a:lnTo>
                  <a:lnTo>
                    <a:pt x="220398" y="72859"/>
                  </a:lnTo>
                  <a:lnTo>
                    <a:pt x="220398" y="81966"/>
                  </a:lnTo>
                  <a:lnTo>
                    <a:pt x="234970" y="83788"/>
                  </a:lnTo>
                  <a:lnTo>
                    <a:pt x="253185" y="67394"/>
                  </a:lnTo>
                  <a:lnTo>
                    <a:pt x="253185" y="54644"/>
                  </a:lnTo>
                  <a:lnTo>
                    <a:pt x="258649" y="54644"/>
                  </a:lnTo>
                  <a:close/>
                  <a:moveTo>
                    <a:pt x="271398" y="38250"/>
                  </a:moveTo>
                  <a:lnTo>
                    <a:pt x="275041" y="38250"/>
                  </a:lnTo>
                  <a:lnTo>
                    <a:pt x="287792" y="45536"/>
                  </a:lnTo>
                  <a:lnTo>
                    <a:pt x="293256" y="56465"/>
                  </a:lnTo>
                  <a:lnTo>
                    <a:pt x="287792" y="67393"/>
                  </a:lnTo>
                  <a:lnTo>
                    <a:pt x="282327" y="67393"/>
                  </a:lnTo>
                  <a:close/>
                  <a:moveTo>
                    <a:pt x="1822" y="14572"/>
                  </a:moveTo>
                  <a:lnTo>
                    <a:pt x="83788" y="40073"/>
                  </a:lnTo>
                  <a:lnTo>
                    <a:pt x="111110" y="61931"/>
                  </a:lnTo>
                  <a:lnTo>
                    <a:pt x="118396" y="83788"/>
                  </a:lnTo>
                  <a:lnTo>
                    <a:pt x="162111" y="98360"/>
                  </a:lnTo>
                  <a:lnTo>
                    <a:pt x="167575" y="114753"/>
                  </a:lnTo>
                  <a:lnTo>
                    <a:pt x="167575" y="116575"/>
                  </a:lnTo>
                  <a:lnTo>
                    <a:pt x="163932" y="116575"/>
                  </a:lnTo>
                  <a:lnTo>
                    <a:pt x="147539" y="118396"/>
                  </a:lnTo>
                  <a:lnTo>
                    <a:pt x="153004" y="129325"/>
                  </a:lnTo>
                  <a:lnTo>
                    <a:pt x="169397" y="143897"/>
                  </a:lnTo>
                  <a:lnTo>
                    <a:pt x="183969" y="165754"/>
                  </a:lnTo>
                  <a:lnTo>
                    <a:pt x="196719" y="167576"/>
                  </a:lnTo>
                  <a:lnTo>
                    <a:pt x="198540" y="178505"/>
                  </a:lnTo>
                  <a:lnTo>
                    <a:pt x="214934" y="183969"/>
                  </a:lnTo>
                  <a:lnTo>
                    <a:pt x="214934" y="189434"/>
                  </a:lnTo>
                  <a:lnTo>
                    <a:pt x="236791" y="194898"/>
                  </a:lnTo>
                  <a:lnTo>
                    <a:pt x="236791" y="196719"/>
                  </a:lnTo>
                  <a:lnTo>
                    <a:pt x="229505" y="200362"/>
                  </a:lnTo>
                  <a:lnTo>
                    <a:pt x="231327" y="200362"/>
                  </a:lnTo>
                  <a:lnTo>
                    <a:pt x="231327" y="202184"/>
                  </a:lnTo>
                  <a:lnTo>
                    <a:pt x="224041" y="207648"/>
                  </a:lnTo>
                  <a:lnTo>
                    <a:pt x="213112" y="202184"/>
                  </a:lnTo>
                  <a:lnTo>
                    <a:pt x="163932" y="194898"/>
                  </a:lnTo>
                  <a:lnTo>
                    <a:pt x="142075" y="176683"/>
                  </a:lnTo>
                  <a:lnTo>
                    <a:pt x="142075" y="171219"/>
                  </a:lnTo>
                  <a:lnTo>
                    <a:pt x="134789" y="171219"/>
                  </a:lnTo>
                  <a:lnTo>
                    <a:pt x="123860" y="151183"/>
                  </a:lnTo>
                  <a:lnTo>
                    <a:pt x="83788" y="132968"/>
                  </a:lnTo>
                  <a:lnTo>
                    <a:pt x="74680" y="138432"/>
                  </a:lnTo>
                  <a:lnTo>
                    <a:pt x="69216" y="134789"/>
                  </a:lnTo>
                  <a:lnTo>
                    <a:pt x="72859" y="140254"/>
                  </a:lnTo>
                  <a:lnTo>
                    <a:pt x="72859" y="143897"/>
                  </a:lnTo>
                  <a:lnTo>
                    <a:pt x="69216" y="143897"/>
                  </a:lnTo>
                  <a:lnTo>
                    <a:pt x="63752" y="145718"/>
                  </a:lnTo>
                  <a:lnTo>
                    <a:pt x="61930" y="149361"/>
                  </a:lnTo>
                  <a:lnTo>
                    <a:pt x="51001" y="154826"/>
                  </a:lnTo>
                  <a:lnTo>
                    <a:pt x="58287" y="165754"/>
                  </a:lnTo>
                  <a:lnTo>
                    <a:pt x="45537" y="176683"/>
                  </a:lnTo>
                  <a:lnTo>
                    <a:pt x="29144" y="176683"/>
                  </a:lnTo>
                  <a:lnTo>
                    <a:pt x="23679" y="173040"/>
                  </a:lnTo>
                  <a:lnTo>
                    <a:pt x="7286" y="173040"/>
                  </a:lnTo>
                  <a:lnTo>
                    <a:pt x="5465" y="171219"/>
                  </a:lnTo>
                  <a:lnTo>
                    <a:pt x="0" y="116575"/>
                  </a:lnTo>
                  <a:lnTo>
                    <a:pt x="1822" y="72859"/>
                  </a:lnTo>
                  <a:close/>
                  <a:moveTo>
                    <a:pt x="214933" y="10929"/>
                  </a:moveTo>
                  <a:lnTo>
                    <a:pt x="225862" y="10929"/>
                  </a:lnTo>
                  <a:lnTo>
                    <a:pt x="229505" y="14572"/>
                  </a:lnTo>
                  <a:lnTo>
                    <a:pt x="229505" y="16394"/>
                  </a:lnTo>
                  <a:lnTo>
                    <a:pt x="225862" y="16394"/>
                  </a:lnTo>
                  <a:lnTo>
                    <a:pt x="220398" y="20037"/>
                  </a:lnTo>
                  <a:lnTo>
                    <a:pt x="214933" y="14572"/>
                  </a:lnTo>
                  <a:close/>
                  <a:moveTo>
                    <a:pt x="134789" y="0"/>
                  </a:moveTo>
                  <a:lnTo>
                    <a:pt x="147540" y="0"/>
                  </a:lnTo>
                  <a:lnTo>
                    <a:pt x="145719" y="9108"/>
                  </a:lnTo>
                  <a:lnTo>
                    <a:pt x="134789" y="9108"/>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8" name="Tonga">
              <a:extLst>
                <a:ext uri="{FF2B5EF4-FFF2-40B4-BE49-F238E27FC236}">
                  <a16:creationId xmlns:a16="http://schemas.microsoft.com/office/drawing/2014/main" id="{9A0E7AB1-14D0-89EB-A555-96E6C5A71AAB}"/>
                </a:ext>
              </a:extLst>
            </p:cNvPr>
            <p:cNvSpPr>
              <a:spLocks/>
            </p:cNvSpPr>
            <p:nvPr/>
          </p:nvSpPr>
          <p:spPr bwMode="auto">
            <a:xfrm>
              <a:off x="10177249" y="5093385"/>
              <a:ext cx="10843" cy="7228"/>
            </a:xfrm>
            <a:custGeom>
              <a:avLst/>
              <a:gdLst>
                <a:gd name="T0" fmla="*/ 1 w 6"/>
                <a:gd name="T1" fmla="*/ 0 h 4"/>
                <a:gd name="T2" fmla="*/ 4 w 6"/>
                <a:gd name="T3" fmla="*/ 1 h 4"/>
                <a:gd name="T4" fmla="*/ 6 w 6"/>
                <a:gd name="T5" fmla="*/ 1 h 4"/>
                <a:gd name="T6" fmla="*/ 6 w 6"/>
                <a:gd name="T7" fmla="*/ 4 h 4"/>
                <a:gd name="T8" fmla="*/ 4 w 6"/>
                <a:gd name="T9" fmla="*/ 4 h 4"/>
                <a:gd name="T10" fmla="*/ 1 w 6"/>
                <a:gd name="T11" fmla="*/ 1 h 4"/>
                <a:gd name="T12" fmla="*/ 0 w 6"/>
                <a:gd name="T13" fmla="*/ 1 h 4"/>
                <a:gd name="T14" fmla="*/ 1 w 6"/>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4">
                  <a:moveTo>
                    <a:pt x="1" y="0"/>
                  </a:moveTo>
                  <a:lnTo>
                    <a:pt x="4" y="1"/>
                  </a:lnTo>
                  <a:lnTo>
                    <a:pt x="6" y="1"/>
                  </a:lnTo>
                  <a:lnTo>
                    <a:pt x="6" y="4"/>
                  </a:lnTo>
                  <a:lnTo>
                    <a:pt x="4" y="4"/>
                  </a:lnTo>
                  <a:lnTo>
                    <a:pt x="1" y="1"/>
                  </a:lnTo>
                  <a:lnTo>
                    <a:pt x="0"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59" name="Vanuatu">
              <a:extLst>
                <a:ext uri="{FF2B5EF4-FFF2-40B4-BE49-F238E27FC236}">
                  <a16:creationId xmlns:a16="http://schemas.microsoft.com/office/drawing/2014/main" id="{E2AB9BBD-36A3-3A02-3B2B-E7C3E39A7E27}"/>
                </a:ext>
              </a:extLst>
            </p:cNvPr>
            <p:cNvSpPr>
              <a:spLocks/>
            </p:cNvSpPr>
            <p:nvPr/>
          </p:nvSpPr>
          <p:spPr bwMode="auto">
            <a:xfrm>
              <a:off x="9750781" y="4934363"/>
              <a:ext cx="48791" cy="77703"/>
            </a:xfrm>
            <a:custGeom>
              <a:avLst/>
              <a:gdLst/>
              <a:ahLst/>
              <a:cxnLst/>
              <a:rect l="l" t="t" r="r" b="b"/>
              <a:pathLst>
                <a:path w="49180" h="78322">
                  <a:moveTo>
                    <a:pt x="47359" y="71036"/>
                  </a:moveTo>
                  <a:lnTo>
                    <a:pt x="49180" y="71036"/>
                  </a:lnTo>
                  <a:lnTo>
                    <a:pt x="49180" y="78322"/>
                  </a:lnTo>
                  <a:lnTo>
                    <a:pt x="41894" y="78322"/>
                  </a:lnTo>
                  <a:close/>
                  <a:moveTo>
                    <a:pt x="38252" y="36429"/>
                  </a:moveTo>
                  <a:lnTo>
                    <a:pt x="41895" y="36429"/>
                  </a:lnTo>
                  <a:lnTo>
                    <a:pt x="43716" y="41894"/>
                  </a:lnTo>
                  <a:lnTo>
                    <a:pt x="43716" y="43715"/>
                  </a:lnTo>
                  <a:lnTo>
                    <a:pt x="36430" y="43715"/>
                  </a:lnTo>
                  <a:lnTo>
                    <a:pt x="36430" y="41894"/>
                  </a:lnTo>
                  <a:close/>
                  <a:moveTo>
                    <a:pt x="16393" y="30964"/>
                  </a:moveTo>
                  <a:lnTo>
                    <a:pt x="20036" y="30964"/>
                  </a:lnTo>
                  <a:lnTo>
                    <a:pt x="32787" y="47358"/>
                  </a:lnTo>
                  <a:lnTo>
                    <a:pt x="32787" y="49179"/>
                  </a:lnTo>
                  <a:lnTo>
                    <a:pt x="21858" y="49179"/>
                  </a:lnTo>
                  <a:lnTo>
                    <a:pt x="21858" y="47358"/>
                  </a:lnTo>
                  <a:lnTo>
                    <a:pt x="16393" y="32786"/>
                  </a:lnTo>
                  <a:close/>
                  <a:moveTo>
                    <a:pt x="3643" y="0"/>
                  </a:moveTo>
                  <a:lnTo>
                    <a:pt x="3643" y="3643"/>
                  </a:lnTo>
                  <a:lnTo>
                    <a:pt x="9108" y="14573"/>
                  </a:lnTo>
                  <a:lnTo>
                    <a:pt x="14573" y="9108"/>
                  </a:lnTo>
                  <a:lnTo>
                    <a:pt x="16394" y="9108"/>
                  </a:lnTo>
                  <a:lnTo>
                    <a:pt x="16394" y="10929"/>
                  </a:lnTo>
                  <a:lnTo>
                    <a:pt x="20037" y="21859"/>
                  </a:lnTo>
                  <a:lnTo>
                    <a:pt x="20037" y="25502"/>
                  </a:lnTo>
                  <a:lnTo>
                    <a:pt x="16394" y="25502"/>
                  </a:lnTo>
                  <a:lnTo>
                    <a:pt x="9108" y="27323"/>
                  </a:lnTo>
                  <a:lnTo>
                    <a:pt x="9108" y="25502"/>
                  </a:lnTo>
                  <a:lnTo>
                    <a:pt x="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0" name="Chatham Island">
              <a:extLst>
                <a:ext uri="{FF2B5EF4-FFF2-40B4-BE49-F238E27FC236}">
                  <a16:creationId xmlns:a16="http://schemas.microsoft.com/office/drawing/2014/main" id="{846A6BF8-7892-3616-7204-8F986D90D9CE}"/>
                </a:ext>
              </a:extLst>
            </p:cNvPr>
            <p:cNvSpPr>
              <a:spLocks/>
            </p:cNvSpPr>
            <p:nvPr/>
          </p:nvSpPr>
          <p:spPr bwMode="auto">
            <a:xfrm>
              <a:off x="10148336" y="5733084"/>
              <a:ext cx="12650" cy="14457"/>
            </a:xfrm>
            <a:custGeom>
              <a:avLst/>
              <a:gdLst>
                <a:gd name="T0" fmla="*/ 4 w 7"/>
                <a:gd name="T1" fmla="*/ 0 h 8"/>
                <a:gd name="T2" fmla="*/ 7 w 7"/>
                <a:gd name="T3" fmla="*/ 0 h 8"/>
                <a:gd name="T4" fmla="*/ 7 w 7"/>
                <a:gd name="T5" fmla="*/ 2 h 8"/>
                <a:gd name="T6" fmla="*/ 4 w 7"/>
                <a:gd name="T7" fmla="*/ 8 h 8"/>
                <a:gd name="T8" fmla="*/ 3 w 7"/>
                <a:gd name="T9" fmla="*/ 8 h 8"/>
                <a:gd name="T10" fmla="*/ 3 w 7"/>
                <a:gd name="T11" fmla="*/ 6 h 8"/>
                <a:gd name="T12" fmla="*/ 1 w 7"/>
                <a:gd name="T13" fmla="*/ 3 h 8"/>
                <a:gd name="T14" fmla="*/ 0 w 7"/>
                <a:gd name="T15" fmla="*/ 3 h 8"/>
                <a:gd name="T16" fmla="*/ 0 w 7"/>
                <a:gd name="T17" fmla="*/ 2 h 8"/>
                <a:gd name="T18" fmla="*/ 3 w 7"/>
                <a:gd name="T19" fmla="*/ 2 h 8"/>
                <a:gd name="T20" fmla="*/ 4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4" y="0"/>
                  </a:moveTo>
                  <a:lnTo>
                    <a:pt x="7" y="0"/>
                  </a:lnTo>
                  <a:lnTo>
                    <a:pt x="7" y="2"/>
                  </a:lnTo>
                  <a:lnTo>
                    <a:pt x="4" y="8"/>
                  </a:lnTo>
                  <a:lnTo>
                    <a:pt x="3" y="8"/>
                  </a:lnTo>
                  <a:lnTo>
                    <a:pt x="3" y="6"/>
                  </a:lnTo>
                  <a:lnTo>
                    <a:pt x="1" y="3"/>
                  </a:lnTo>
                  <a:lnTo>
                    <a:pt x="0" y="3"/>
                  </a:lnTo>
                  <a:lnTo>
                    <a:pt x="0" y="2"/>
                  </a:lnTo>
                  <a:lnTo>
                    <a:pt x="3"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1" name="American Samoa">
              <a:extLst>
                <a:ext uri="{FF2B5EF4-FFF2-40B4-BE49-F238E27FC236}">
                  <a16:creationId xmlns:a16="http://schemas.microsoft.com/office/drawing/2014/main" id="{FBFFDBDD-A9E0-D0A0-AAFC-D24903916127}"/>
                </a:ext>
              </a:extLst>
            </p:cNvPr>
            <p:cNvSpPr>
              <a:spLocks/>
            </p:cNvSpPr>
            <p:nvPr/>
          </p:nvSpPr>
          <p:spPr bwMode="auto">
            <a:xfrm>
              <a:off x="10233268" y="4905449"/>
              <a:ext cx="39755" cy="16264"/>
            </a:xfrm>
            <a:custGeom>
              <a:avLst/>
              <a:gdLst/>
              <a:ahLst/>
              <a:cxnLst/>
              <a:rect l="l" t="t" r="r" b="b"/>
              <a:pathLst>
                <a:path w="40072" h="16394">
                  <a:moveTo>
                    <a:pt x="0" y="0"/>
                  </a:moveTo>
                  <a:lnTo>
                    <a:pt x="9107" y="0"/>
                  </a:lnTo>
                  <a:lnTo>
                    <a:pt x="16393" y="1822"/>
                  </a:lnTo>
                  <a:lnTo>
                    <a:pt x="20037" y="1822"/>
                  </a:lnTo>
                  <a:lnTo>
                    <a:pt x="21858" y="10929"/>
                  </a:lnTo>
                  <a:lnTo>
                    <a:pt x="29143" y="10929"/>
                  </a:lnTo>
                  <a:lnTo>
                    <a:pt x="40072" y="16394"/>
                  </a:lnTo>
                  <a:lnTo>
                    <a:pt x="23679" y="16394"/>
                  </a:lnTo>
                  <a:lnTo>
                    <a:pt x="21857" y="12751"/>
                  </a:lnTo>
                  <a:lnTo>
                    <a:pt x="20037" y="12751"/>
                  </a:lnTo>
                  <a:lnTo>
                    <a:pt x="9107" y="7287"/>
                  </a:lnTo>
                  <a:lnTo>
                    <a:pt x="3643" y="1822"/>
                  </a:lnTo>
                  <a:lnTo>
                    <a:pt x="0"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2" name="Galapagos">
              <a:extLst>
                <a:ext uri="{FF2B5EF4-FFF2-40B4-BE49-F238E27FC236}">
                  <a16:creationId xmlns:a16="http://schemas.microsoft.com/office/drawing/2014/main" id="{8CFA9954-6102-FD35-7D6D-C961EEDB80E4}"/>
                </a:ext>
              </a:extLst>
            </p:cNvPr>
            <p:cNvSpPr>
              <a:spLocks/>
            </p:cNvSpPr>
            <p:nvPr/>
          </p:nvSpPr>
          <p:spPr bwMode="auto">
            <a:xfrm>
              <a:off x="3662792" y="4587407"/>
              <a:ext cx="37948" cy="30721"/>
            </a:xfrm>
            <a:custGeom>
              <a:avLst/>
              <a:gdLst/>
              <a:ahLst/>
              <a:cxnLst/>
              <a:rect l="l" t="t" r="r" b="b"/>
              <a:pathLst>
                <a:path w="38251" h="30966">
                  <a:moveTo>
                    <a:pt x="34608" y="12749"/>
                  </a:moveTo>
                  <a:lnTo>
                    <a:pt x="38251" y="12749"/>
                  </a:lnTo>
                  <a:lnTo>
                    <a:pt x="38251" y="14571"/>
                  </a:lnTo>
                  <a:lnTo>
                    <a:pt x="34608" y="20035"/>
                  </a:lnTo>
                  <a:lnTo>
                    <a:pt x="29143" y="20035"/>
                  </a:lnTo>
                  <a:lnTo>
                    <a:pt x="29143" y="18214"/>
                  </a:lnTo>
                  <a:close/>
                  <a:moveTo>
                    <a:pt x="21858" y="5464"/>
                  </a:moveTo>
                  <a:lnTo>
                    <a:pt x="23679" y="5464"/>
                  </a:lnTo>
                  <a:lnTo>
                    <a:pt x="27322" y="12750"/>
                  </a:lnTo>
                  <a:lnTo>
                    <a:pt x="20036" y="12750"/>
                  </a:lnTo>
                  <a:lnTo>
                    <a:pt x="20036" y="9107"/>
                  </a:lnTo>
                  <a:close/>
                  <a:moveTo>
                    <a:pt x="9108" y="0"/>
                  </a:moveTo>
                  <a:lnTo>
                    <a:pt x="20037" y="20037"/>
                  </a:lnTo>
                  <a:lnTo>
                    <a:pt x="10929" y="29145"/>
                  </a:lnTo>
                  <a:lnTo>
                    <a:pt x="10929" y="30966"/>
                  </a:lnTo>
                  <a:lnTo>
                    <a:pt x="9108" y="30966"/>
                  </a:lnTo>
                  <a:lnTo>
                    <a:pt x="9108" y="29145"/>
                  </a:lnTo>
                  <a:lnTo>
                    <a:pt x="5465" y="20037"/>
                  </a:lnTo>
                  <a:lnTo>
                    <a:pt x="8197" y="14572"/>
                  </a:lnTo>
                  <a:lnTo>
                    <a:pt x="0" y="14572"/>
                  </a:lnTo>
                  <a:lnTo>
                    <a:pt x="0" y="12751"/>
                  </a:lnTo>
                  <a:lnTo>
                    <a:pt x="5205" y="7547"/>
                  </a:lnTo>
                  <a:lnTo>
                    <a:pt x="3643" y="5464"/>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3" name="Venezuela">
              <a:extLst>
                <a:ext uri="{FF2B5EF4-FFF2-40B4-BE49-F238E27FC236}">
                  <a16:creationId xmlns:a16="http://schemas.microsoft.com/office/drawing/2014/main" id="{67663718-964D-3DB7-293E-7C90DD134DAE}"/>
                </a:ext>
              </a:extLst>
            </p:cNvPr>
            <p:cNvSpPr>
              <a:spLocks noEditPoints="1"/>
            </p:cNvSpPr>
            <p:nvPr/>
          </p:nvSpPr>
          <p:spPr bwMode="auto">
            <a:xfrm>
              <a:off x="4094679" y="4300084"/>
              <a:ext cx="323464" cy="272867"/>
            </a:xfrm>
            <a:custGeom>
              <a:avLst/>
              <a:gdLst>
                <a:gd name="T0" fmla="*/ 21 w 179"/>
                <a:gd name="T1" fmla="*/ 30 h 151"/>
                <a:gd name="T2" fmla="*/ 23 w 179"/>
                <a:gd name="T3" fmla="*/ 41 h 151"/>
                <a:gd name="T4" fmla="*/ 29 w 179"/>
                <a:gd name="T5" fmla="*/ 33 h 151"/>
                <a:gd name="T6" fmla="*/ 25 w 179"/>
                <a:gd name="T7" fmla="*/ 21 h 151"/>
                <a:gd name="T8" fmla="*/ 50 w 179"/>
                <a:gd name="T9" fmla="*/ 9 h 151"/>
                <a:gd name="T10" fmla="*/ 71 w 179"/>
                <a:gd name="T11" fmla="*/ 22 h 151"/>
                <a:gd name="T12" fmla="*/ 90 w 179"/>
                <a:gd name="T13" fmla="*/ 21 h 151"/>
                <a:gd name="T14" fmla="*/ 102 w 179"/>
                <a:gd name="T15" fmla="*/ 27 h 151"/>
                <a:gd name="T16" fmla="*/ 123 w 179"/>
                <a:gd name="T17" fmla="*/ 24 h 151"/>
                <a:gd name="T18" fmla="*/ 118 w 179"/>
                <a:gd name="T19" fmla="*/ 22 h 151"/>
                <a:gd name="T20" fmla="*/ 149 w 179"/>
                <a:gd name="T21" fmla="*/ 21 h 151"/>
                <a:gd name="T22" fmla="*/ 142 w 179"/>
                <a:gd name="T23" fmla="*/ 27 h 151"/>
                <a:gd name="T24" fmla="*/ 152 w 179"/>
                <a:gd name="T25" fmla="*/ 33 h 151"/>
                <a:gd name="T26" fmla="*/ 166 w 179"/>
                <a:gd name="T27" fmla="*/ 46 h 151"/>
                <a:gd name="T28" fmla="*/ 164 w 179"/>
                <a:gd name="T29" fmla="*/ 49 h 151"/>
                <a:gd name="T30" fmla="*/ 172 w 179"/>
                <a:gd name="T31" fmla="*/ 47 h 151"/>
                <a:gd name="T32" fmla="*/ 179 w 179"/>
                <a:gd name="T33" fmla="*/ 52 h 151"/>
                <a:gd name="T34" fmla="*/ 178 w 179"/>
                <a:gd name="T35" fmla="*/ 55 h 151"/>
                <a:gd name="T36" fmla="*/ 166 w 179"/>
                <a:gd name="T37" fmla="*/ 67 h 151"/>
                <a:gd name="T38" fmla="*/ 170 w 179"/>
                <a:gd name="T39" fmla="*/ 68 h 151"/>
                <a:gd name="T40" fmla="*/ 160 w 179"/>
                <a:gd name="T41" fmla="*/ 80 h 151"/>
                <a:gd name="T42" fmla="*/ 167 w 179"/>
                <a:gd name="T43" fmla="*/ 93 h 151"/>
                <a:gd name="T44" fmla="*/ 136 w 179"/>
                <a:gd name="T45" fmla="*/ 111 h 151"/>
                <a:gd name="T46" fmla="*/ 114 w 179"/>
                <a:gd name="T47" fmla="*/ 108 h 151"/>
                <a:gd name="T48" fmla="*/ 120 w 179"/>
                <a:gd name="T49" fmla="*/ 120 h 151"/>
                <a:gd name="T50" fmla="*/ 132 w 179"/>
                <a:gd name="T51" fmla="*/ 129 h 151"/>
                <a:gd name="T52" fmla="*/ 133 w 179"/>
                <a:gd name="T53" fmla="*/ 132 h 151"/>
                <a:gd name="T54" fmla="*/ 132 w 179"/>
                <a:gd name="T55" fmla="*/ 133 h 151"/>
                <a:gd name="T56" fmla="*/ 120 w 179"/>
                <a:gd name="T57" fmla="*/ 141 h 151"/>
                <a:gd name="T58" fmla="*/ 92 w 179"/>
                <a:gd name="T59" fmla="*/ 151 h 151"/>
                <a:gd name="T60" fmla="*/ 84 w 179"/>
                <a:gd name="T61" fmla="*/ 144 h 151"/>
                <a:gd name="T62" fmla="*/ 72 w 179"/>
                <a:gd name="T63" fmla="*/ 124 h 151"/>
                <a:gd name="T64" fmla="*/ 80 w 179"/>
                <a:gd name="T65" fmla="*/ 117 h 151"/>
                <a:gd name="T66" fmla="*/ 71 w 179"/>
                <a:gd name="T67" fmla="*/ 101 h 151"/>
                <a:gd name="T68" fmla="*/ 72 w 179"/>
                <a:gd name="T69" fmla="*/ 80 h 151"/>
                <a:gd name="T70" fmla="*/ 52 w 179"/>
                <a:gd name="T71" fmla="*/ 81 h 151"/>
                <a:gd name="T72" fmla="*/ 37 w 179"/>
                <a:gd name="T73" fmla="*/ 68 h 151"/>
                <a:gd name="T74" fmla="*/ 19 w 179"/>
                <a:gd name="T75" fmla="*/ 68 h 151"/>
                <a:gd name="T76" fmla="*/ 13 w 179"/>
                <a:gd name="T77" fmla="*/ 53 h 151"/>
                <a:gd name="T78" fmla="*/ 0 w 179"/>
                <a:gd name="T79" fmla="*/ 41 h 151"/>
                <a:gd name="T80" fmla="*/ 10 w 179"/>
                <a:gd name="T81" fmla="*/ 18 h 151"/>
                <a:gd name="T82" fmla="*/ 26 w 179"/>
                <a:gd name="T83" fmla="*/ 4 h 151"/>
                <a:gd name="T84" fmla="*/ 28 w 179"/>
                <a:gd name="T85" fmla="*/ 6 h 151"/>
                <a:gd name="T86" fmla="*/ 25 w 179"/>
                <a:gd name="T87" fmla="*/ 19 h 151"/>
                <a:gd name="T88" fmla="*/ 47 w 179"/>
                <a:gd name="T89" fmla="*/ 9 h 151"/>
                <a:gd name="T90" fmla="*/ 41 w 179"/>
                <a:gd name="T91" fmla="*/ 7 h 151"/>
                <a:gd name="T92" fmla="*/ 40 w 179"/>
                <a:gd name="T93" fmla="*/ 6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79" h="151">
                  <a:moveTo>
                    <a:pt x="25" y="21"/>
                  </a:moveTo>
                  <a:lnTo>
                    <a:pt x="21" y="30"/>
                  </a:lnTo>
                  <a:lnTo>
                    <a:pt x="21" y="34"/>
                  </a:lnTo>
                  <a:lnTo>
                    <a:pt x="23" y="41"/>
                  </a:lnTo>
                  <a:lnTo>
                    <a:pt x="31" y="37"/>
                  </a:lnTo>
                  <a:lnTo>
                    <a:pt x="29" y="33"/>
                  </a:lnTo>
                  <a:lnTo>
                    <a:pt x="25" y="25"/>
                  </a:lnTo>
                  <a:lnTo>
                    <a:pt x="25" y="21"/>
                  </a:lnTo>
                  <a:close/>
                  <a:moveTo>
                    <a:pt x="46" y="0"/>
                  </a:moveTo>
                  <a:lnTo>
                    <a:pt x="50" y="9"/>
                  </a:lnTo>
                  <a:lnTo>
                    <a:pt x="66" y="13"/>
                  </a:lnTo>
                  <a:lnTo>
                    <a:pt x="71" y="22"/>
                  </a:lnTo>
                  <a:lnTo>
                    <a:pt x="83" y="22"/>
                  </a:lnTo>
                  <a:lnTo>
                    <a:pt x="90" y="21"/>
                  </a:lnTo>
                  <a:lnTo>
                    <a:pt x="96" y="21"/>
                  </a:lnTo>
                  <a:lnTo>
                    <a:pt x="102" y="27"/>
                  </a:lnTo>
                  <a:lnTo>
                    <a:pt x="108" y="27"/>
                  </a:lnTo>
                  <a:lnTo>
                    <a:pt x="123" y="24"/>
                  </a:lnTo>
                  <a:lnTo>
                    <a:pt x="120" y="22"/>
                  </a:lnTo>
                  <a:lnTo>
                    <a:pt x="118" y="22"/>
                  </a:lnTo>
                  <a:lnTo>
                    <a:pt x="118" y="21"/>
                  </a:lnTo>
                  <a:lnTo>
                    <a:pt x="149" y="21"/>
                  </a:lnTo>
                  <a:lnTo>
                    <a:pt x="139" y="25"/>
                  </a:lnTo>
                  <a:lnTo>
                    <a:pt x="142" y="27"/>
                  </a:lnTo>
                  <a:lnTo>
                    <a:pt x="145" y="33"/>
                  </a:lnTo>
                  <a:lnTo>
                    <a:pt x="152" y="33"/>
                  </a:lnTo>
                  <a:lnTo>
                    <a:pt x="163" y="37"/>
                  </a:lnTo>
                  <a:lnTo>
                    <a:pt x="166" y="46"/>
                  </a:lnTo>
                  <a:lnTo>
                    <a:pt x="166" y="47"/>
                  </a:lnTo>
                  <a:lnTo>
                    <a:pt x="164" y="49"/>
                  </a:lnTo>
                  <a:lnTo>
                    <a:pt x="169" y="50"/>
                  </a:lnTo>
                  <a:lnTo>
                    <a:pt x="172" y="47"/>
                  </a:lnTo>
                  <a:lnTo>
                    <a:pt x="173" y="47"/>
                  </a:lnTo>
                  <a:lnTo>
                    <a:pt x="179" y="52"/>
                  </a:lnTo>
                  <a:lnTo>
                    <a:pt x="179" y="53"/>
                  </a:lnTo>
                  <a:lnTo>
                    <a:pt x="178" y="55"/>
                  </a:lnTo>
                  <a:lnTo>
                    <a:pt x="166" y="61"/>
                  </a:lnTo>
                  <a:lnTo>
                    <a:pt x="166" y="67"/>
                  </a:lnTo>
                  <a:lnTo>
                    <a:pt x="170" y="67"/>
                  </a:lnTo>
                  <a:lnTo>
                    <a:pt x="170" y="68"/>
                  </a:lnTo>
                  <a:lnTo>
                    <a:pt x="161" y="74"/>
                  </a:lnTo>
                  <a:lnTo>
                    <a:pt x="160" y="80"/>
                  </a:lnTo>
                  <a:lnTo>
                    <a:pt x="167" y="92"/>
                  </a:lnTo>
                  <a:lnTo>
                    <a:pt x="167" y="93"/>
                  </a:lnTo>
                  <a:lnTo>
                    <a:pt x="163" y="101"/>
                  </a:lnTo>
                  <a:lnTo>
                    <a:pt x="136" y="111"/>
                  </a:lnTo>
                  <a:lnTo>
                    <a:pt x="114" y="105"/>
                  </a:lnTo>
                  <a:lnTo>
                    <a:pt x="114" y="108"/>
                  </a:lnTo>
                  <a:lnTo>
                    <a:pt x="120" y="113"/>
                  </a:lnTo>
                  <a:lnTo>
                    <a:pt x="120" y="120"/>
                  </a:lnTo>
                  <a:lnTo>
                    <a:pt x="121" y="127"/>
                  </a:lnTo>
                  <a:lnTo>
                    <a:pt x="132" y="129"/>
                  </a:lnTo>
                  <a:lnTo>
                    <a:pt x="133" y="129"/>
                  </a:lnTo>
                  <a:lnTo>
                    <a:pt x="133" y="132"/>
                  </a:lnTo>
                  <a:lnTo>
                    <a:pt x="132" y="132"/>
                  </a:lnTo>
                  <a:lnTo>
                    <a:pt x="132" y="133"/>
                  </a:lnTo>
                  <a:lnTo>
                    <a:pt x="123" y="136"/>
                  </a:lnTo>
                  <a:lnTo>
                    <a:pt x="120" y="141"/>
                  </a:lnTo>
                  <a:lnTo>
                    <a:pt x="102" y="151"/>
                  </a:lnTo>
                  <a:lnTo>
                    <a:pt x="92" y="151"/>
                  </a:lnTo>
                  <a:lnTo>
                    <a:pt x="92" y="150"/>
                  </a:lnTo>
                  <a:lnTo>
                    <a:pt x="84" y="144"/>
                  </a:lnTo>
                  <a:lnTo>
                    <a:pt x="78" y="130"/>
                  </a:lnTo>
                  <a:lnTo>
                    <a:pt x="72" y="124"/>
                  </a:lnTo>
                  <a:lnTo>
                    <a:pt x="72" y="123"/>
                  </a:lnTo>
                  <a:lnTo>
                    <a:pt x="80" y="117"/>
                  </a:lnTo>
                  <a:lnTo>
                    <a:pt x="74" y="108"/>
                  </a:lnTo>
                  <a:lnTo>
                    <a:pt x="71" y="101"/>
                  </a:lnTo>
                  <a:lnTo>
                    <a:pt x="77" y="80"/>
                  </a:lnTo>
                  <a:lnTo>
                    <a:pt x="72" y="80"/>
                  </a:lnTo>
                  <a:lnTo>
                    <a:pt x="65" y="81"/>
                  </a:lnTo>
                  <a:lnTo>
                    <a:pt x="52" y="81"/>
                  </a:lnTo>
                  <a:lnTo>
                    <a:pt x="43" y="70"/>
                  </a:lnTo>
                  <a:lnTo>
                    <a:pt x="37" y="68"/>
                  </a:lnTo>
                  <a:lnTo>
                    <a:pt x="26" y="70"/>
                  </a:lnTo>
                  <a:lnTo>
                    <a:pt x="19" y="68"/>
                  </a:lnTo>
                  <a:lnTo>
                    <a:pt x="13" y="64"/>
                  </a:lnTo>
                  <a:lnTo>
                    <a:pt x="13" y="53"/>
                  </a:lnTo>
                  <a:lnTo>
                    <a:pt x="7" y="41"/>
                  </a:lnTo>
                  <a:lnTo>
                    <a:pt x="0" y="41"/>
                  </a:lnTo>
                  <a:lnTo>
                    <a:pt x="0" y="40"/>
                  </a:lnTo>
                  <a:lnTo>
                    <a:pt x="10" y="18"/>
                  </a:lnTo>
                  <a:lnTo>
                    <a:pt x="19" y="7"/>
                  </a:lnTo>
                  <a:lnTo>
                    <a:pt x="26" y="4"/>
                  </a:lnTo>
                  <a:lnTo>
                    <a:pt x="28" y="4"/>
                  </a:lnTo>
                  <a:lnTo>
                    <a:pt x="28" y="6"/>
                  </a:lnTo>
                  <a:lnTo>
                    <a:pt x="22" y="9"/>
                  </a:lnTo>
                  <a:lnTo>
                    <a:pt x="25" y="19"/>
                  </a:lnTo>
                  <a:lnTo>
                    <a:pt x="34" y="13"/>
                  </a:lnTo>
                  <a:lnTo>
                    <a:pt x="47" y="9"/>
                  </a:lnTo>
                  <a:lnTo>
                    <a:pt x="46" y="9"/>
                  </a:lnTo>
                  <a:lnTo>
                    <a:pt x="41" y="7"/>
                  </a:lnTo>
                  <a:lnTo>
                    <a:pt x="40" y="7"/>
                  </a:lnTo>
                  <a:lnTo>
                    <a:pt x="40" y="6"/>
                  </a:lnTo>
                  <a:lnTo>
                    <a:pt x="4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4" name="Uruguay">
              <a:extLst>
                <a:ext uri="{FF2B5EF4-FFF2-40B4-BE49-F238E27FC236}">
                  <a16:creationId xmlns:a16="http://schemas.microsoft.com/office/drawing/2014/main" id="{9158DFE6-87FA-92D3-4DBB-A40F91A2700A}"/>
                </a:ext>
              </a:extLst>
            </p:cNvPr>
            <p:cNvSpPr>
              <a:spLocks/>
            </p:cNvSpPr>
            <p:nvPr/>
          </p:nvSpPr>
          <p:spPr bwMode="auto">
            <a:xfrm>
              <a:off x="4445249" y="5328302"/>
              <a:ext cx="128302" cy="137337"/>
            </a:xfrm>
            <a:custGeom>
              <a:avLst/>
              <a:gdLst>
                <a:gd name="T0" fmla="*/ 19 w 71"/>
                <a:gd name="T1" fmla="*/ 0 h 76"/>
                <a:gd name="T2" fmla="*/ 24 w 71"/>
                <a:gd name="T3" fmla="*/ 0 h 76"/>
                <a:gd name="T4" fmla="*/ 31 w 71"/>
                <a:gd name="T5" fmla="*/ 8 h 76"/>
                <a:gd name="T6" fmla="*/ 33 w 71"/>
                <a:gd name="T7" fmla="*/ 14 h 76"/>
                <a:gd name="T8" fmla="*/ 38 w 71"/>
                <a:gd name="T9" fmla="*/ 11 h 76"/>
                <a:gd name="T10" fmla="*/ 38 w 71"/>
                <a:gd name="T11" fmla="*/ 12 h 76"/>
                <a:gd name="T12" fmla="*/ 44 w 71"/>
                <a:gd name="T13" fmla="*/ 18 h 76"/>
                <a:gd name="T14" fmla="*/ 62 w 71"/>
                <a:gd name="T15" fmla="*/ 28 h 76"/>
                <a:gd name="T16" fmla="*/ 65 w 71"/>
                <a:gd name="T17" fmla="*/ 36 h 76"/>
                <a:gd name="T18" fmla="*/ 71 w 71"/>
                <a:gd name="T19" fmla="*/ 40 h 76"/>
                <a:gd name="T20" fmla="*/ 71 w 71"/>
                <a:gd name="T21" fmla="*/ 42 h 76"/>
                <a:gd name="T22" fmla="*/ 67 w 71"/>
                <a:gd name="T23" fmla="*/ 48 h 76"/>
                <a:gd name="T24" fmla="*/ 68 w 71"/>
                <a:gd name="T25" fmla="*/ 57 h 76"/>
                <a:gd name="T26" fmla="*/ 68 w 71"/>
                <a:gd name="T27" fmla="*/ 58 h 76"/>
                <a:gd name="T28" fmla="*/ 58 w 71"/>
                <a:gd name="T29" fmla="*/ 71 h 76"/>
                <a:gd name="T30" fmla="*/ 47 w 71"/>
                <a:gd name="T31" fmla="*/ 76 h 76"/>
                <a:gd name="T32" fmla="*/ 31 w 71"/>
                <a:gd name="T33" fmla="*/ 74 h 76"/>
                <a:gd name="T34" fmla="*/ 16 w 71"/>
                <a:gd name="T35" fmla="*/ 68 h 76"/>
                <a:gd name="T36" fmla="*/ 7 w 71"/>
                <a:gd name="T37" fmla="*/ 68 h 76"/>
                <a:gd name="T38" fmla="*/ 1 w 71"/>
                <a:gd name="T39" fmla="*/ 61 h 76"/>
                <a:gd name="T40" fmla="*/ 0 w 71"/>
                <a:gd name="T41" fmla="*/ 61 h 76"/>
                <a:gd name="T42" fmla="*/ 4 w 71"/>
                <a:gd name="T43" fmla="*/ 43 h 76"/>
                <a:gd name="T44" fmla="*/ 7 w 71"/>
                <a:gd name="T45" fmla="*/ 8 h 76"/>
                <a:gd name="T46" fmla="*/ 12 w 71"/>
                <a:gd name="T47" fmla="*/ 2 h 76"/>
                <a:gd name="T48" fmla="*/ 15 w 71"/>
                <a:gd name="T49" fmla="*/ 2 h 76"/>
                <a:gd name="T50" fmla="*/ 19 w 71"/>
                <a:gd name="T51"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1" h="76">
                  <a:moveTo>
                    <a:pt x="19" y="0"/>
                  </a:moveTo>
                  <a:lnTo>
                    <a:pt x="24" y="0"/>
                  </a:lnTo>
                  <a:lnTo>
                    <a:pt x="31" y="8"/>
                  </a:lnTo>
                  <a:lnTo>
                    <a:pt x="33" y="14"/>
                  </a:lnTo>
                  <a:lnTo>
                    <a:pt x="38" y="11"/>
                  </a:lnTo>
                  <a:lnTo>
                    <a:pt x="38" y="12"/>
                  </a:lnTo>
                  <a:lnTo>
                    <a:pt x="44" y="18"/>
                  </a:lnTo>
                  <a:lnTo>
                    <a:pt x="62" y="28"/>
                  </a:lnTo>
                  <a:lnTo>
                    <a:pt x="65" y="36"/>
                  </a:lnTo>
                  <a:lnTo>
                    <a:pt x="71" y="40"/>
                  </a:lnTo>
                  <a:lnTo>
                    <a:pt x="71" y="42"/>
                  </a:lnTo>
                  <a:lnTo>
                    <a:pt x="67" y="48"/>
                  </a:lnTo>
                  <a:lnTo>
                    <a:pt x="68" y="57"/>
                  </a:lnTo>
                  <a:lnTo>
                    <a:pt x="68" y="58"/>
                  </a:lnTo>
                  <a:lnTo>
                    <a:pt x="58" y="71"/>
                  </a:lnTo>
                  <a:lnTo>
                    <a:pt x="47" y="76"/>
                  </a:lnTo>
                  <a:lnTo>
                    <a:pt x="31" y="74"/>
                  </a:lnTo>
                  <a:lnTo>
                    <a:pt x="16" y="68"/>
                  </a:lnTo>
                  <a:lnTo>
                    <a:pt x="7" y="68"/>
                  </a:lnTo>
                  <a:lnTo>
                    <a:pt x="1" y="61"/>
                  </a:lnTo>
                  <a:lnTo>
                    <a:pt x="0" y="61"/>
                  </a:lnTo>
                  <a:lnTo>
                    <a:pt x="4" y="43"/>
                  </a:lnTo>
                  <a:lnTo>
                    <a:pt x="7" y="8"/>
                  </a:lnTo>
                  <a:lnTo>
                    <a:pt x="12" y="2"/>
                  </a:lnTo>
                  <a:lnTo>
                    <a:pt x="15"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5" name="Trinidad &amp; Tobago">
              <a:extLst>
                <a:ext uri="{FF2B5EF4-FFF2-40B4-BE49-F238E27FC236}">
                  <a16:creationId xmlns:a16="http://schemas.microsoft.com/office/drawing/2014/main" id="{351CA2E6-F29C-9584-EF1A-79CC6A170E41}"/>
                </a:ext>
              </a:extLst>
            </p:cNvPr>
            <p:cNvSpPr>
              <a:spLocks/>
            </p:cNvSpPr>
            <p:nvPr/>
          </p:nvSpPr>
          <p:spPr bwMode="auto">
            <a:xfrm>
              <a:off x="4363932" y="4334418"/>
              <a:ext cx="27107" cy="19879"/>
            </a:xfrm>
            <a:custGeom>
              <a:avLst/>
              <a:gdLst>
                <a:gd name="T0" fmla="*/ 3 w 15"/>
                <a:gd name="T1" fmla="*/ 0 h 11"/>
                <a:gd name="T2" fmla="*/ 15 w 15"/>
                <a:gd name="T3" fmla="*/ 0 h 11"/>
                <a:gd name="T4" fmla="*/ 15 w 15"/>
                <a:gd name="T5" fmla="*/ 2 h 11"/>
                <a:gd name="T6" fmla="*/ 14 w 15"/>
                <a:gd name="T7" fmla="*/ 2 h 11"/>
                <a:gd name="T8" fmla="*/ 12 w 15"/>
                <a:gd name="T9" fmla="*/ 9 h 11"/>
                <a:gd name="T10" fmla="*/ 8 w 15"/>
                <a:gd name="T11" fmla="*/ 9 h 11"/>
                <a:gd name="T12" fmla="*/ 5 w 15"/>
                <a:gd name="T13" fmla="*/ 11 h 11"/>
                <a:gd name="T14" fmla="*/ 0 w 15"/>
                <a:gd name="T15" fmla="*/ 11 h 11"/>
                <a:gd name="T16" fmla="*/ 0 w 15"/>
                <a:gd name="T17" fmla="*/ 9 h 11"/>
                <a:gd name="T18" fmla="*/ 6 w 15"/>
                <a:gd name="T19" fmla="*/ 6 h 11"/>
                <a:gd name="T20" fmla="*/ 3 w 15"/>
                <a:gd name="T21" fmla="*/ 2 h 11"/>
                <a:gd name="T22" fmla="*/ 3 w 15"/>
                <a:gd name="T23"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1">
                  <a:moveTo>
                    <a:pt x="3" y="0"/>
                  </a:moveTo>
                  <a:lnTo>
                    <a:pt x="15" y="0"/>
                  </a:lnTo>
                  <a:lnTo>
                    <a:pt x="15" y="2"/>
                  </a:lnTo>
                  <a:lnTo>
                    <a:pt x="14" y="2"/>
                  </a:lnTo>
                  <a:lnTo>
                    <a:pt x="12" y="9"/>
                  </a:lnTo>
                  <a:lnTo>
                    <a:pt x="8" y="9"/>
                  </a:lnTo>
                  <a:lnTo>
                    <a:pt x="5" y="11"/>
                  </a:lnTo>
                  <a:lnTo>
                    <a:pt x="0" y="11"/>
                  </a:lnTo>
                  <a:lnTo>
                    <a:pt x="0" y="9"/>
                  </a:lnTo>
                  <a:lnTo>
                    <a:pt x="6" y="6"/>
                  </a:lnTo>
                  <a:lnTo>
                    <a:pt x="3" y="2"/>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6" name="Suriname">
              <a:extLst>
                <a:ext uri="{FF2B5EF4-FFF2-40B4-BE49-F238E27FC236}">
                  <a16:creationId xmlns:a16="http://schemas.microsoft.com/office/drawing/2014/main" id="{9281EAF6-45AF-2055-D675-21705359556E}"/>
                </a:ext>
              </a:extLst>
            </p:cNvPr>
            <p:cNvSpPr>
              <a:spLocks/>
            </p:cNvSpPr>
            <p:nvPr/>
          </p:nvSpPr>
          <p:spPr bwMode="auto">
            <a:xfrm>
              <a:off x="4456091" y="4446456"/>
              <a:ext cx="99389" cy="99389"/>
            </a:xfrm>
            <a:custGeom>
              <a:avLst/>
              <a:gdLst>
                <a:gd name="T0" fmla="*/ 41 w 55"/>
                <a:gd name="T1" fmla="*/ 0 h 55"/>
                <a:gd name="T2" fmla="*/ 55 w 55"/>
                <a:gd name="T3" fmla="*/ 3 h 55"/>
                <a:gd name="T4" fmla="*/ 55 w 55"/>
                <a:gd name="T5" fmla="*/ 8 h 55"/>
                <a:gd name="T6" fmla="*/ 50 w 55"/>
                <a:gd name="T7" fmla="*/ 15 h 55"/>
                <a:gd name="T8" fmla="*/ 50 w 55"/>
                <a:gd name="T9" fmla="*/ 23 h 55"/>
                <a:gd name="T10" fmla="*/ 55 w 55"/>
                <a:gd name="T11" fmla="*/ 32 h 55"/>
                <a:gd name="T12" fmla="*/ 53 w 55"/>
                <a:gd name="T13" fmla="*/ 45 h 55"/>
                <a:gd name="T14" fmla="*/ 49 w 55"/>
                <a:gd name="T15" fmla="*/ 49 h 55"/>
                <a:gd name="T16" fmla="*/ 47 w 55"/>
                <a:gd name="T17" fmla="*/ 49 h 55"/>
                <a:gd name="T18" fmla="*/ 41 w 55"/>
                <a:gd name="T19" fmla="*/ 46 h 55"/>
                <a:gd name="T20" fmla="*/ 31 w 55"/>
                <a:gd name="T21" fmla="*/ 48 h 55"/>
                <a:gd name="T22" fmla="*/ 30 w 55"/>
                <a:gd name="T23" fmla="*/ 55 h 55"/>
                <a:gd name="T24" fmla="*/ 21 w 55"/>
                <a:gd name="T25" fmla="*/ 55 h 55"/>
                <a:gd name="T26" fmla="*/ 15 w 55"/>
                <a:gd name="T27" fmla="*/ 48 h 55"/>
                <a:gd name="T28" fmla="*/ 10 w 55"/>
                <a:gd name="T29" fmla="*/ 38 h 55"/>
                <a:gd name="T30" fmla="*/ 6 w 55"/>
                <a:gd name="T31" fmla="*/ 36 h 55"/>
                <a:gd name="T32" fmla="*/ 0 w 55"/>
                <a:gd name="T33" fmla="*/ 26 h 55"/>
                <a:gd name="T34" fmla="*/ 1 w 55"/>
                <a:gd name="T35" fmla="*/ 15 h 55"/>
                <a:gd name="T36" fmla="*/ 3 w 55"/>
                <a:gd name="T37" fmla="*/ 15 h 55"/>
                <a:gd name="T38" fmla="*/ 9 w 55"/>
                <a:gd name="T39" fmla="*/ 14 h 55"/>
                <a:gd name="T40" fmla="*/ 13 w 55"/>
                <a:gd name="T41" fmla="*/ 3 h 55"/>
                <a:gd name="T42" fmla="*/ 13 w 55"/>
                <a:gd name="T43" fmla="*/ 2 h 55"/>
                <a:gd name="T44" fmla="*/ 15 w 55"/>
                <a:gd name="T45" fmla="*/ 2 h 55"/>
                <a:gd name="T46" fmla="*/ 41 w 55"/>
                <a:gd name="T4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5" h="55">
                  <a:moveTo>
                    <a:pt x="41" y="0"/>
                  </a:moveTo>
                  <a:lnTo>
                    <a:pt x="55" y="3"/>
                  </a:lnTo>
                  <a:lnTo>
                    <a:pt x="55" y="8"/>
                  </a:lnTo>
                  <a:lnTo>
                    <a:pt x="50" y="15"/>
                  </a:lnTo>
                  <a:lnTo>
                    <a:pt x="50" y="23"/>
                  </a:lnTo>
                  <a:lnTo>
                    <a:pt x="55" y="32"/>
                  </a:lnTo>
                  <a:lnTo>
                    <a:pt x="53" y="45"/>
                  </a:lnTo>
                  <a:lnTo>
                    <a:pt x="49" y="49"/>
                  </a:lnTo>
                  <a:lnTo>
                    <a:pt x="47" y="49"/>
                  </a:lnTo>
                  <a:lnTo>
                    <a:pt x="41" y="46"/>
                  </a:lnTo>
                  <a:lnTo>
                    <a:pt x="31" y="48"/>
                  </a:lnTo>
                  <a:lnTo>
                    <a:pt x="30" y="55"/>
                  </a:lnTo>
                  <a:lnTo>
                    <a:pt x="21" y="55"/>
                  </a:lnTo>
                  <a:lnTo>
                    <a:pt x="15" y="48"/>
                  </a:lnTo>
                  <a:lnTo>
                    <a:pt x="10" y="38"/>
                  </a:lnTo>
                  <a:lnTo>
                    <a:pt x="6" y="36"/>
                  </a:lnTo>
                  <a:lnTo>
                    <a:pt x="0" y="26"/>
                  </a:lnTo>
                  <a:lnTo>
                    <a:pt x="1" y="15"/>
                  </a:lnTo>
                  <a:lnTo>
                    <a:pt x="3" y="15"/>
                  </a:lnTo>
                  <a:lnTo>
                    <a:pt x="9" y="14"/>
                  </a:lnTo>
                  <a:lnTo>
                    <a:pt x="13" y="3"/>
                  </a:lnTo>
                  <a:lnTo>
                    <a:pt x="13" y="2"/>
                  </a:lnTo>
                  <a:lnTo>
                    <a:pt x="15" y="2"/>
                  </a:lnTo>
                  <a:lnTo>
                    <a:pt x="4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7" name="Peru">
              <a:extLst>
                <a:ext uri="{FF2B5EF4-FFF2-40B4-BE49-F238E27FC236}">
                  <a16:creationId xmlns:a16="http://schemas.microsoft.com/office/drawing/2014/main" id="{E1353DD5-7F66-C239-DC28-127A11C17327}"/>
                </a:ext>
              </a:extLst>
            </p:cNvPr>
            <p:cNvSpPr>
              <a:spLocks/>
            </p:cNvSpPr>
            <p:nvPr/>
          </p:nvSpPr>
          <p:spPr bwMode="auto">
            <a:xfrm>
              <a:off x="3906744" y="4592828"/>
              <a:ext cx="298166" cy="430081"/>
            </a:xfrm>
            <a:custGeom>
              <a:avLst/>
              <a:gdLst>
                <a:gd name="T0" fmla="*/ 82 w 165"/>
                <a:gd name="T1" fmla="*/ 0 h 238"/>
                <a:gd name="T2" fmla="*/ 86 w 165"/>
                <a:gd name="T3" fmla="*/ 1 h 238"/>
                <a:gd name="T4" fmla="*/ 101 w 165"/>
                <a:gd name="T5" fmla="*/ 13 h 238"/>
                <a:gd name="T6" fmla="*/ 107 w 165"/>
                <a:gd name="T7" fmla="*/ 20 h 238"/>
                <a:gd name="T8" fmla="*/ 110 w 165"/>
                <a:gd name="T9" fmla="*/ 29 h 238"/>
                <a:gd name="T10" fmla="*/ 123 w 165"/>
                <a:gd name="T11" fmla="*/ 26 h 238"/>
                <a:gd name="T12" fmla="*/ 130 w 165"/>
                <a:gd name="T13" fmla="*/ 29 h 238"/>
                <a:gd name="T14" fmla="*/ 145 w 165"/>
                <a:gd name="T15" fmla="*/ 31 h 238"/>
                <a:gd name="T16" fmla="*/ 148 w 165"/>
                <a:gd name="T17" fmla="*/ 37 h 238"/>
                <a:gd name="T18" fmla="*/ 148 w 165"/>
                <a:gd name="T19" fmla="*/ 51 h 238"/>
                <a:gd name="T20" fmla="*/ 117 w 165"/>
                <a:gd name="T21" fmla="*/ 65 h 238"/>
                <a:gd name="T22" fmla="*/ 108 w 165"/>
                <a:gd name="T23" fmla="*/ 83 h 238"/>
                <a:gd name="T24" fmla="*/ 104 w 165"/>
                <a:gd name="T25" fmla="*/ 87 h 238"/>
                <a:gd name="T26" fmla="*/ 102 w 165"/>
                <a:gd name="T27" fmla="*/ 105 h 238"/>
                <a:gd name="T28" fmla="*/ 111 w 165"/>
                <a:gd name="T29" fmla="*/ 120 h 238"/>
                <a:gd name="T30" fmla="*/ 117 w 165"/>
                <a:gd name="T31" fmla="*/ 121 h 238"/>
                <a:gd name="T32" fmla="*/ 127 w 165"/>
                <a:gd name="T33" fmla="*/ 127 h 238"/>
                <a:gd name="T34" fmla="*/ 142 w 165"/>
                <a:gd name="T35" fmla="*/ 118 h 238"/>
                <a:gd name="T36" fmla="*/ 144 w 165"/>
                <a:gd name="T37" fmla="*/ 142 h 238"/>
                <a:gd name="T38" fmla="*/ 154 w 165"/>
                <a:gd name="T39" fmla="*/ 139 h 238"/>
                <a:gd name="T40" fmla="*/ 165 w 165"/>
                <a:gd name="T41" fmla="*/ 160 h 238"/>
                <a:gd name="T42" fmla="*/ 162 w 165"/>
                <a:gd name="T43" fmla="*/ 188 h 238"/>
                <a:gd name="T44" fmla="*/ 160 w 165"/>
                <a:gd name="T45" fmla="*/ 197 h 238"/>
                <a:gd name="T46" fmla="*/ 157 w 165"/>
                <a:gd name="T47" fmla="*/ 203 h 238"/>
                <a:gd name="T48" fmla="*/ 162 w 165"/>
                <a:gd name="T49" fmla="*/ 215 h 238"/>
                <a:gd name="T50" fmla="*/ 154 w 165"/>
                <a:gd name="T51" fmla="*/ 226 h 238"/>
                <a:gd name="T52" fmla="*/ 151 w 165"/>
                <a:gd name="T53" fmla="*/ 235 h 238"/>
                <a:gd name="T54" fmla="*/ 141 w 165"/>
                <a:gd name="T55" fmla="*/ 238 h 238"/>
                <a:gd name="T56" fmla="*/ 98 w 165"/>
                <a:gd name="T57" fmla="*/ 213 h 238"/>
                <a:gd name="T58" fmla="*/ 65 w 165"/>
                <a:gd name="T59" fmla="*/ 186 h 238"/>
                <a:gd name="T60" fmla="*/ 64 w 165"/>
                <a:gd name="T61" fmla="*/ 172 h 238"/>
                <a:gd name="T62" fmla="*/ 31 w 165"/>
                <a:gd name="T63" fmla="*/ 106 h 238"/>
                <a:gd name="T64" fmla="*/ 18 w 165"/>
                <a:gd name="T65" fmla="*/ 87 h 238"/>
                <a:gd name="T66" fmla="*/ 3 w 165"/>
                <a:gd name="T67" fmla="*/ 74 h 238"/>
                <a:gd name="T68" fmla="*/ 3 w 165"/>
                <a:gd name="T69" fmla="*/ 68 h 238"/>
                <a:gd name="T70" fmla="*/ 1 w 165"/>
                <a:gd name="T71" fmla="*/ 54 h 238"/>
                <a:gd name="T72" fmla="*/ 13 w 165"/>
                <a:gd name="T73" fmla="*/ 43 h 238"/>
                <a:gd name="T74" fmla="*/ 10 w 165"/>
                <a:gd name="T75" fmla="*/ 51 h 238"/>
                <a:gd name="T76" fmla="*/ 16 w 165"/>
                <a:gd name="T77" fmla="*/ 56 h 238"/>
                <a:gd name="T78" fmla="*/ 24 w 165"/>
                <a:gd name="T79" fmla="*/ 57 h 238"/>
                <a:gd name="T80" fmla="*/ 30 w 165"/>
                <a:gd name="T81" fmla="*/ 62 h 238"/>
                <a:gd name="T82" fmla="*/ 34 w 165"/>
                <a:gd name="T83" fmla="*/ 50 h 238"/>
                <a:gd name="T84" fmla="*/ 42 w 165"/>
                <a:gd name="T85" fmla="*/ 44 h 238"/>
                <a:gd name="T86" fmla="*/ 43 w 165"/>
                <a:gd name="T87" fmla="*/ 38 h 238"/>
                <a:gd name="T88" fmla="*/ 73 w 165"/>
                <a:gd name="T89" fmla="*/ 20 h 238"/>
                <a:gd name="T90" fmla="*/ 80 w 165"/>
                <a:gd name="T91" fmla="*/ 10 h 238"/>
                <a:gd name="T92" fmla="*/ 74 w 165"/>
                <a:gd name="T93" fmla="*/ 1 h 238"/>
                <a:gd name="T94" fmla="*/ 79 w 165"/>
                <a:gd name="T95" fmla="*/ 0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5" h="238">
                  <a:moveTo>
                    <a:pt x="79" y="0"/>
                  </a:moveTo>
                  <a:lnTo>
                    <a:pt x="82" y="0"/>
                  </a:lnTo>
                  <a:lnTo>
                    <a:pt x="83" y="1"/>
                  </a:lnTo>
                  <a:lnTo>
                    <a:pt x="86" y="1"/>
                  </a:lnTo>
                  <a:lnTo>
                    <a:pt x="95" y="11"/>
                  </a:lnTo>
                  <a:lnTo>
                    <a:pt x="101" y="13"/>
                  </a:lnTo>
                  <a:lnTo>
                    <a:pt x="102" y="20"/>
                  </a:lnTo>
                  <a:lnTo>
                    <a:pt x="107" y="20"/>
                  </a:lnTo>
                  <a:lnTo>
                    <a:pt x="107" y="22"/>
                  </a:lnTo>
                  <a:lnTo>
                    <a:pt x="110" y="29"/>
                  </a:lnTo>
                  <a:lnTo>
                    <a:pt x="119" y="31"/>
                  </a:lnTo>
                  <a:lnTo>
                    <a:pt x="123" y="26"/>
                  </a:lnTo>
                  <a:lnTo>
                    <a:pt x="125" y="26"/>
                  </a:lnTo>
                  <a:lnTo>
                    <a:pt x="130" y="29"/>
                  </a:lnTo>
                  <a:lnTo>
                    <a:pt x="135" y="26"/>
                  </a:lnTo>
                  <a:lnTo>
                    <a:pt x="145" y="31"/>
                  </a:lnTo>
                  <a:lnTo>
                    <a:pt x="148" y="35"/>
                  </a:lnTo>
                  <a:lnTo>
                    <a:pt x="148" y="37"/>
                  </a:lnTo>
                  <a:lnTo>
                    <a:pt x="141" y="47"/>
                  </a:lnTo>
                  <a:lnTo>
                    <a:pt x="148" y="51"/>
                  </a:lnTo>
                  <a:lnTo>
                    <a:pt x="127" y="57"/>
                  </a:lnTo>
                  <a:lnTo>
                    <a:pt x="117" y="65"/>
                  </a:lnTo>
                  <a:lnTo>
                    <a:pt x="110" y="75"/>
                  </a:lnTo>
                  <a:lnTo>
                    <a:pt x="108" y="83"/>
                  </a:lnTo>
                  <a:lnTo>
                    <a:pt x="108" y="84"/>
                  </a:lnTo>
                  <a:lnTo>
                    <a:pt x="104" y="87"/>
                  </a:lnTo>
                  <a:lnTo>
                    <a:pt x="99" y="96"/>
                  </a:lnTo>
                  <a:lnTo>
                    <a:pt x="102" y="105"/>
                  </a:lnTo>
                  <a:lnTo>
                    <a:pt x="111" y="114"/>
                  </a:lnTo>
                  <a:lnTo>
                    <a:pt x="111" y="120"/>
                  </a:lnTo>
                  <a:lnTo>
                    <a:pt x="117" y="120"/>
                  </a:lnTo>
                  <a:lnTo>
                    <a:pt x="117" y="121"/>
                  </a:lnTo>
                  <a:lnTo>
                    <a:pt x="122" y="126"/>
                  </a:lnTo>
                  <a:lnTo>
                    <a:pt x="127" y="127"/>
                  </a:lnTo>
                  <a:lnTo>
                    <a:pt x="141" y="118"/>
                  </a:lnTo>
                  <a:lnTo>
                    <a:pt x="142" y="118"/>
                  </a:lnTo>
                  <a:lnTo>
                    <a:pt x="142" y="140"/>
                  </a:lnTo>
                  <a:lnTo>
                    <a:pt x="144" y="142"/>
                  </a:lnTo>
                  <a:lnTo>
                    <a:pt x="153" y="139"/>
                  </a:lnTo>
                  <a:lnTo>
                    <a:pt x="154" y="139"/>
                  </a:lnTo>
                  <a:lnTo>
                    <a:pt x="154" y="140"/>
                  </a:lnTo>
                  <a:lnTo>
                    <a:pt x="165" y="160"/>
                  </a:lnTo>
                  <a:lnTo>
                    <a:pt x="162" y="166"/>
                  </a:lnTo>
                  <a:lnTo>
                    <a:pt x="162" y="188"/>
                  </a:lnTo>
                  <a:lnTo>
                    <a:pt x="157" y="191"/>
                  </a:lnTo>
                  <a:lnTo>
                    <a:pt x="160" y="197"/>
                  </a:lnTo>
                  <a:lnTo>
                    <a:pt x="160" y="198"/>
                  </a:lnTo>
                  <a:lnTo>
                    <a:pt x="157" y="203"/>
                  </a:lnTo>
                  <a:lnTo>
                    <a:pt x="157" y="207"/>
                  </a:lnTo>
                  <a:lnTo>
                    <a:pt x="162" y="215"/>
                  </a:lnTo>
                  <a:lnTo>
                    <a:pt x="162" y="216"/>
                  </a:lnTo>
                  <a:lnTo>
                    <a:pt x="154" y="226"/>
                  </a:lnTo>
                  <a:lnTo>
                    <a:pt x="154" y="229"/>
                  </a:lnTo>
                  <a:lnTo>
                    <a:pt x="151" y="235"/>
                  </a:lnTo>
                  <a:lnTo>
                    <a:pt x="151" y="237"/>
                  </a:lnTo>
                  <a:lnTo>
                    <a:pt x="141" y="238"/>
                  </a:lnTo>
                  <a:lnTo>
                    <a:pt x="117" y="219"/>
                  </a:lnTo>
                  <a:lnTo>
                    <a:pt x="98" y="213"/>
                  </a:lnTo>
                  <a:lnTo>
                    <a:pt x="80" y="200"/>
                  </a:lnTo>
                  <a:lnTo>
                    <a:pt x="65" y="186"/>
                  </a:lnTo>
                  <a:lnTo>
                    <a:pt x="65" y="185"/>
                  </a:lnTo>
                  <a:lnTo>
                    <a:pt x="64" y="172"/>
                  </a:lnTo>
                  <a:lnTo>
                    <a:pt x="47" y="148"/>
                  </a:lnTo>
                  <a:lnTo>
                    <a:pt x="31" y="106"/>
                  </a:lnTo>
                  <a:lnTo>
                    <a:pt x="25" y="100"/>
                  </a:lnTo>
                  <a:lnTo>
                    <a:pt x="18" y="87"/>
                  </a:lnTo>
                  <a:lnTo>
                    <a:pt x="3" y="75"/>
                  </a:lnTo>
                  <a:lnTo>
                    <a:pt x="3" y="74"/>
                  </a:lnTo>
                  <a:lnTo>
                    <a:pt x="4" y="71"/>
                  </a:lnTo>
                  <a:lnTo>
                    <a:pt x="3" y="68"/>
                  </a:lnTo>
                  <a:lnTo>
                    <a:pt x="0" y="54"/>
                  </a:lnTo>
                  <a:lnTo>
                    <a:pt x="1" y="54"/>
                  </a:lnTo>
                  <a:lnTo>
                    <a:pt x="12" y="43"/>
                  </a:lnTo>
                  <a:lnTo>
                    <a:pt x="13" y="43"/>
                  </a:lnTo>
                  <a:lnTo>
                    <a:pt x="15" y="48"/>
                  </a:lnTo>
                  <a:lnTo>
                    <a:pt x="10" y="51"/>
                  </a:lnTo>
                  <a:lnTo>
                    <a:pt x="12" y="56"/>
                  </a:lnTo>
                  <a:lnTo>
                    <a:pt x="16" y="56"/>
                  </a:lnTo>
                  <a:lnTo>
                    <a:pt x="22" y="57"/>
                  </a:lnTo>
                  <a:lnTo>
                    <a:pt x="24" y="57"/>
                  </a:lnTo>
                  <a:lnTo>
                    <a:pt x="25" y="62"/>
                  </a:lnTo>
                  <a:lnTo>
                    <a:pt x="30" y="62"/>
                  </a:lnTo>
                  <a:lnTo>
                    <a:pt x="34" y="59"/>
                  </a:lnTo>
                  <a:lnTo>
                    <a:pt x="34" y="50"/>
                  </a:lnTo>
                  <a:lnTo>
                    <a:pt x="37" y="44"/>
                  </a:lnTo>
                  <a:lnTo>
                    <a:pt x="42" y="44"/>
                  </a:lnTo>
                  <a:lnTo>
                    <a:pt x="43" y="40"/>
                  </a:lnTo>
                  <a:lnTo>
                    <a:pt x="43" y="38"/>
                  </a:lnTo>
                  <a:lnTo>
                    <a:pt x="61" y="31"/>
                  </a:lnTo>
                  <a:lnTo>
                    <a:pt x="73" y="20"/>
                  </a:lnTo>
                  <a:lnTo>
                    <a:pt x="79" y="10"/>
                  </a:lnTo>
                  <a:lnTo>
                    <a:pt x="80" y="10"/>
                  </a:lnTo>
                  <a:lnTo>
                    <a:pt x="74" y="2"/>
                  </a:lnTo>
                  <a:lnTo>
                    <a:pt x="74" y="1"/>
                  </a:lnTo>
                  <a:lnTo>
                    <a:pt x="76" y="1"/>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8" name="Paraguay">
              <a:extLst>
                <a:ext uri="{FF2B5EF4-FFF2-40B4-BE49-F238E27FC236}">
                  <a16:creationId xmlns:a16="http://schemas.microsoft.com/office/drawing/2014/main" id="{261D62AC-351C-2B4C-0975-EC56716ACA5D}"/>
                </a:ext>
              </a:extLst>
            </p:cNvPr>
            <p:cNvSpPr>
              <a:spLocks/>
            </p:cNvSpPr>
            <p:nvPr/>
          </p:nvSpPr>
          <p:spPr bwMode="auto">
            <a:xfrm>
              <a:off x="4345861" y="5048207"/>
              <a:ext cx="200584" cy="213233"/>
            </a:xfrm>
            <a:custGeom>
              <a:avLst/>
              <a:gdLst>
                <a:gd name="T0" fmla="*/ 37 w 111"/>
                <a:gd name="T1" fmla="*/ 0 h 118"/>
                <a:gd name="T2" fmla="*/ 48 w 111"/>
                <a:gd name="T3" fmla="*/ 0 h 118"/>
                <a:gd name="T4" fmla="*/ 53 w 111"/>
                <a:gd name="T5" fmla="*/ 3 h 118"/>
                <a:gd name="T6" fmla="*/ 61 w 111"/>
                <a:gd name="T7" fmla="*/ 11 h 118"/>
                <a:gd name="T8" fmla="*/ 64 w 111"/>
                <a:gd name="T9" fmla="*/ 38 h 118"/>
                <a:gd name="T10" fmla="*/ 74 w 111"/>
                <a:gd name="T11" fmla="*/ 41 h 118"/>
                <a:gd name="T12" fmla="*/ 83 w 111"/>
                <a:gd name="T13" fmla="*/ 40 h 118"/>
                <a:gd name="T14" fmla="*/ 91 w 111"/>
                <a:gd name="T15" fmla="*/ 43 h 118"/>
                <a:gd name="T16" fmla="*/ 92 w 111"/>
                <a:gd name="T17" fmla="*/ 43 h 118"/>
                <a:gd name="T18" fmla="*/ 96 w 111"/>
                <a:gd name="T19" fmla="*/ 63 h 118"/>
                <a:gd name="T20" fmla="*/ 110 w 111"/>
                <a:gd name="T21" fmla="*/ 65 h 118"/>
                <a:gd name="T22" fmla="*/ 111 w 111"/>
                <a:gd name="T23" fmla="*/ 74 h 118"/>
                <a:gd name="T24" fmla="*/ 108 w 111"/>
                <a:gd name="T25" fmla="*/ 90 h 118"/>
                <a:gd name="T26" fmla="*/ 105 w 111"/>
                <a:gd name="T27" fmla="*/ 103 h 118"/>
                <a:gd name="T28" fmla="*/ 93 w 111"/>
                <a:gd name="T29" fmla="*/ 115 h 118"/>
                <a:gd name="T30" fmla="*/ 91 w 111"/>
                <a:gd name="T31" fmla="*/ 115 h 118"/>
                <a:gd name="T32" fmla="*/ 88 w 111"/>
                <a:gd name="T33" fmla="*/ 117 h 118"/>
                <a:gd name="T34" fmla="*/ 83 w 111"/>
                <a:gd name="T35" fmla="*/ 117 h 118"/>
                <a:gd name="T36" fmla="*/ 80 w 111"/>
                <a:gd name="T37" fmla="*/ 118 h 118"/>
                <a:gd name="T38" fmla="*/ 77 w 111"/>
                <a:gd name="T39" fmla="*/ 118 h 118"/>
                <a:gd name="T40" fmla="*/ 70 w 111"/>
                <a:gd name="T41" fmla="*/ 114 h 118"/>
                <a:gd name="T42" fmla="*/ 56 w 111"/>
                <a:gd name="T43" fmla="*/ 112 h 118"/>
                <a:gd name="T44" fmla="*/ 56 w 111"/>
                <a:gd name="T45" fmla="*/ 106 h 118"/>
                <a:gd name="T46" fmla="*/ 65 w 111"/>
                <a:gd name="T47" fmla="*/ 90 h 118"/>
                <a:gd name="T48" fmla="*/ 64 w 111"/>
                <a:gd name="T49" fmla="*/ 87 h 118"/>
                <a:gd name="T50" fmla="*/ 40 w 111"/>
                <a:gd name="T51" fmla="*/ 71 h 118"/>
                <a:gd name="T52" fmla="*/ 24 w 111"/>
                <a:gd name="T53" fmla="*/ 66 h 118"/>
                <a:gd name="T54" fmla="*/ 5 w 111"/>
                <a:gd name="T55" fmla="*/ 44 h 118"/>
                <a:gd name="T56" fmla="*/ 0 w 111"/>
                <a:gd name="T57" fmla="*/ 44 h 118"/>
                <a:gd name="T58" fmla="*/ 0 w 111"/>
                <a:gd name="T59" fmla="*/ 43 h 118"/>
                <a:gd name="T60" fmla="*/ 5 w 111"/>
                <a:gd name="T61" fmla="*/ 29 h 118"/>
                <a:gd name="T62" fmla="*/ 5 w 111"/>
                <a:gd name="T63" fmla="*/ 20 h 118"/>
                <a:gd name="T64" fmla="*/ 10 w 111"/>
                <a:gd name="T65" fmla="*/ 7 h 118"/>
                <a:gd name="T66" fmla="*/ 37 w 111"/>
                <a:gd name="T67"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1" h="118">
                  <a:moveTo>
                    <a:pt x="37" y="0"/>
                  </a:moveTo>
                  <a:lnTo>
                    <a:pt x="48" y="0"/>
                  </a:lnTo>
                  <a:lnTo>
                    <a:pt x="53" y="3"/>
                  </a:lnTo>
                  <a:lnTo>
                    <a:pt x="61" y="11"/>
                  </a:lnTo>
                  <a:lnTo>
                    <a:pt x="64" y="38"/>
                  </a:lnTo>
                  <a:lnTo>
                    <a:pt x="74" y="41"/>
                  </a:lnTo>
                  <a:lnTo>
                    <a:pt x="83" y="40"/>
                  </a:lnTo>
                  <a:lnTo>
                    <a:pt x="91" y="43"/>
                  </a:lnTo>
                  <a:lnTo>
                    <a:pt x="92" y="43"/>
                  </a:lnTo>
                  <a:lnTo>
                    <a:pt x="96" y="63"/>
                  </a:lnTo>
                  <a:lnTo>
                    <a:pt x="110" y="65"/>
                  </a:lnTo>
                  <a:lnTo>
                    <a:pt x="111" y="74"/>
                  </a:lnTo>
                  <a:lnTo>
                    <a:pt x="108" y="90"/>
                  </a:lnTo>
                  <a:lnTo>
                    <a:pt x="105" y="103"/>
                  </a:lnTo>
                  <a:lnTo>
                    <a:pt x="93" y="115"/>
                  </a:lnTo>
                  <a:lnTo>
                    <a:pt x="91" y="115"/>
                  </a:lnTo>
                  <a:lnTo>
                    <a:pt x="88" y="117"/>
                  </a:lnTo>
                  <a:lnTo>
                    <a:pt x="83" y="117"/>
                  </a:lnTo>
                  <a:lnTo>
                    <a:pt x="80" y="118"/>
                  </a:lnTo>
                  <a:lnTo>
                    <a:pt x="77" y="118"/>
                  </a:lnTo>
                  <a:lnTo>
                    <a:pt x="70" y="114"/>
                  </a:lnTo>
                  <a:lnTo>
                    <a:pt x="56" y="112"/>
                  </a:lnTo>
                  <a:lnTo>
                    <a:pt x="56" y="106"/>
                  </a:lnTo>
                  <a:lnTo>
                    <a:pt x="65" y="90"/>
                  </a:lnTo>
                  <a:lnTo>
                    <a:pt x="64" y="87"/>
                  </a:lnTo>
                  <a:lnTo>
                    <a:pt x="40" y="71"/>
                  </a:lnTo>
                  <a:lnTo>
                    <a:pt x="24" y="66"/>
                  </a:lnTo>
                  <a:lnTo>
                    <a:pt x="5" y="44"/>
                  </a:lnTo>
                  <a:lnTo>
                    <a:pt x="0" y="44"/>
                  </a:lnTo>
                  <a:lnTo>
                    <a:pt x="0" y="43"/>
                  </a:lnTo>
                  <a:lnTo>
                    <a:pt x="5" y="29"/>
                  </a:lnTo>
                  <a:lnTo>
                    <a:pt x="5" y="20"/>
                  </a:lnTo>
                  <a:lnTo>
                    <a:pt x="10" y="7"/>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69" name="Isla de Margarita">
              <a:extLst>
                <a:ext uri="{FF2B5EF4-FFF2-40B4-BE49-F238E27FC236}">
                  <a16:creationId xmlns:a16="http://schemas.microsoft.com/office/drawing/2014/main" id="{225BF7F7-7FEC-3C36-6E9C-4267CB1B12AB}"/>
                </a:ext>
              </a:extLst>
            </p:cNvPr>
            <p:cNvSpPr>
              <a:spLocks/>
            </p:cNvSpPr>
            <p:nvPr/>
          </p:nvSpPr>
          <p:spPr bwMode="auto">
            <a:xfrm>
              <a:off x="4307912" y="4323576"/>
              <a:ext cx="14457" cy="10843"/>
            </a:xfrm>
            <a:custGeom>
              <a:avLst/>
              <a:gdLst>
                <a:gd name="T0" fmla="*/ 5 w 8"/>
                <a:gd name="T1" fmla="*/ 0 h 6"/>
                <a:gd name="T2" fmla="*/ 6 w 8"/>
                <a:gd name="T3" fmla="*/ 0 h 6"/>
                <a:gd name="T4" fmla="*/ 8 w 8"/>
                <a:gd name="T5" fmla="*/ 3 h 6"/>
                <a:gd name="T6" fmla="*/ 8 w 8"/>
                <a:gd name="T7" fmla="*/ 5 h 6"/>
                <a:gd name="T8" fmla="*/ 5 w 8"/>
                <a:gd name="T9" fmla="*/ 6 h 6"/>
                <a:gd name="T10" fmla="*/ 0 w 8"/>
                <a:gd name="T11" fmla="*/ 3 h 6"/>
                <a:gd name="T12" fmla="*/ 0 w 8"/>
                <a:gd name="T13" fmla="*/ 2 h 6"/>
                <a:gd name="T14" fmla="*/ 5 w 8"/>
                <a:gd name="T15" fmla="*/ 0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6">
                  <a:moveTo>
                    <a:pt x="5" y="0"/>
                  </a:moveTo>
                  <a:lnTo>
                    <a:pt x="6" y="0"/>
                  </a:lnTo>
                  <a:lnTo>
                    <a:pt x="8" y="3"/>
                  </a:lnTo>
                  <a:lnTo>
                    <a:pt x="8" y="5"/>
                  </a:lnTo>
                  <a:lnTo>
                    <a:pt x="5" y="6"/>
                  </a:lnTo>
                  <a:lnTo>
                    <a:pt x="0" y="3"/>
                  </a:lnTo>
                  <a:lnTo>
                    <a:pt x="0"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0" name="French Guiana">
              <a:extLst>
                <a:ext uri="{FF2B5EF4-FFF2-40B4-BE49-F238E27FC236}">
                  <a16:creationId xmlns:a16="http://schemas.microsoft.com/office/drawing/2014/main" id="{AA881330-B906-4B33-4454-092F2875E8C4}"/>
                </a:ext>
              </a:extLst>
            </p:cNvPr>
            <p:cNvSpPr>
              <a:spLocks/>
            </p:cNvSpPr>
            <p:nvPr/>
          </p:nvSpPr>
          <p:spPr bwMode="auto">
            <a:xfrm>
              <a:off x="4541024" y="4455491"/>
              <a:ext cx="72283" cy="88546"/>
            </a:xfrm>
            <a:custGeom>
              <a:avLst/>
              <a:gdLst>
                <a:gd name="T0" fmla="*/ 9 w 40"/>
                <a:gd name="T1" fmla="*/ 0 h 49"/>
                <a:gd name="T2" fmla="*/ 26 w 40"/>
                <a:gd name="T3" fmla="*/ 7 h 49"/>
                <a:gd name="T4" fmla="*/ 36 w 40"/>
                <a:gd name="T5" fmla="*/ 16 h 49"/>
                <a:gd name="T6" fmla="*/ 40 w 40"/>
                <a:gd name="T7" fmla="*/ 21 h 49"/>
                <a:gd name="T8" fmla="*/ 40 w 40"/>
                <a:gd name="T9" fmla="*/ 22 h 49"/>
                <a:gd name="T10" fmla="*/ 27 w 40"/>
                <a:gd name="T11" fmla="*/ 41 h 49"/>
                <a:gd name="T12" fmla="*/ 20 w 40"/>
                <a:gd name="T13" fmla="*/ 47 h 49"/>
                <a:gd name="T14" fmla="*/ 17 w 40"/>
                <a:gd name="T15" fmla="*/ 47 h 49"/>
                <a:gd name="T16" fmla="*/ 14 w 40"/>
                <a:gd name="T17" fmla="*/ 49 h 49"/>
                <a:gd name="T18" fmla="*/ 6 w 40"/>
                <a:gd name="T19" fmla="*/ 49 h 49"/>
                <a:gd name="T20" fmla="*/ 0 w 40"/>
                <a:gd name="T21" fmla="*/ 44 h 49"/>
                <a:gd name="T22" fmla="*/ 0 w 40"/>
                <a:gd name="T23" fmla="*/ 43 h 49"/>
                <a:gd name="T24" fmla="*/ 5 w 40"/>
                <a:gd name="T25" fmla="*/ 40 h 49"/>
                <a:gd name="T26" fmla="*/ 6 w 40"/>
                <a:gd name="T27" fmla="*/ 27 h 49"/>
                <a:gd name="T28" fmla="*/ 2 w 40"/>
                <a:gd name="T29" fmla="*/ 19 h 49"/>
                <a:gd name="T30" fmla="*/ 2 w 40"/>
                <a:gd name="T31" fmla="*/ 9 h 49"/>
                <a:gd name="T32" fmla="*/ 6 w 40"/>
                <a:gd name="T33" fmla="*/ 3 h 49"/>
                <a:gd name="T34" fmla="*/ 9 w 40"/>
                <a:gd name="T35"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9">
                  <a:moveTo>
                    <a:pt x="9" y="0"/>
                  </a:moveTo>
                  <a:lnTo>
                    <a:pt x="26" y="7"/>
                  </a:lnTo>
                  <a:lnTo>
                    <a:pt x="36" y="16"/>
                  </a:lnTo>
                  <a:lnTo>
                    <a:pt x="40" y="21"/>
                  </a:lnTo>
                  <a:lnTo>
                    <a:pt x="40" y="22"/>
                  </a:lnTo>
                  <a:lnTo>
                    <a:pt x="27" y="41"/>
                  </a:lnTo>
                  <a:lnTo>
                    <a:pt x="20" y="47"/>
                  </a:lnTo>
                  <a:lnTo>
                    <a:pt x="17" y="47"/>
                  </a:lnTo>
                  <a:lnTo>
                    <a:pt x="14" y="49"/>
                  </a:lnTo>
                  <a:lnTo>
                    <a:pt x="6" y="49"/>
                  </a:lnTo>
                  <a:lnTo>
                    <a:pt x="0" y="44"/>
                  </a:lnTo>
                  <a:lnTo>
                    <a:pt x="0" y="43"/>
                  </a:lnTo>
                  <a:lnTo>
                    <a:pt x="5" y="40"/>
                  </a:lnTo>
                  <a:lnTo>
                    <a:pt x="6" y="27"/>
                  </a:lnTo>
                  <a:lnTo>
                    <a:pt x="2" y="19"/>
                  </a:lnTo>
                  <a:lnTo>
                    <a:pt x="2" y="9"/>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1" name="Guyana">
              <a:extLst>
                <a:ext uri="{FF2B5EF4-FFF2-40B4-BE49-F238E27FC236}">
                  <a16:creationId xmlns:a16="http://schemas.microsoft.com/office/drawing/2014/main" id="{46EDE2D3-7275-47CD-F349-7BA01E5ABAD8}"/>
                </a:ext>
              </a:extLst>
            </p:cNvPr>
            <p:cNvSpPr>
              <a:spLocks/>
            </p:cNvSpPr>
            <p:nvPr/>
          </p:nvSpPr>
          <p:spPr bwMode="auto">
            <a:xfrm>
              <a:off x="4380195" y="4394051"/>
              <a:ext cx="115652" cy="166250"/>
            </a:xfrm>
            <a:custGeom>
              <a:avLst/>
              <a:gdLst>
                <a:gd name="T0" fmla="*/ 20 w 64"/>
                <a:gd name="T1" fmla="*/ 0 h 92"/>
                <a:gd name="T2" fmla="*/ 24 w 64"/>
                <a:gd name="T3" fmla="*/ 0 h 92"/>
                <a:gd name="T4" fmla="*/ 34 w 64"/>
                <a:gd name="T5" fmla="*/ 9 h 92"/>
                <a:gd name="T6" fmla="*/ 37 w 64"/>
                <a:gd name="T7" fmla="*/ 19 h 92"/>
                <a:gd name="T8" fmla="*/ 48 w 64"/>
                <a:gd name="T9" fmla="*/ 21 h 92"/>
                <a:gd name="T10" fmla="*/ 57 w 64"/>
                <a:gd name="T11" fmla="*/ 32 h 92"/>
                <a:gd name="T12" fmla="*/ 52 w 64"/>
                <a:gd name="T13" fmla="*/ 44 h 92"/>
                <a:gd name="T14" fmla="*/ 51 w 64"/>
                <a:gd name="T15" fmla="*/ 44 h 92"/>
                <a:gd name="T16" fmla="*/ 45 w 64"/>
                <a:gd name="T17" fmla="*/ 46 h 92"/>
                <a:gd name="T18" fmla="*/ 43 w 64"/>
                <a:gd name="T19" fmla="*/ 55 h 92"/>
                <a:gd name="T20" fmla="*/ 49 w 64"/>
                <a:gd name="T21" fmla="*/ 64 h 92"/>
                <a:gd name="T22" fmla="*/ 54 w 64"/>
                <a:gd name="T23" fmla="*/ 65 h 92"/>
                <a:gd name="T24" fmla="*/ 58 w 64"/>
                <a:gd name="T25" fmla="*/ 77 h 92"/>
                <a:gd name="T26" fmla="*/ 64 w 64"/>
                <a:gd name="T27" fmla="*/ 83 h 92"/>
                <a:gd name="T28" fmla="*/ 64 w 64"/>
                <a:gd name="T29" fmla="*/ 84 h 92"/>
                <a:gd name="T30" fmla="*/ 61 w 64"/>
                <a:gd name="T31" fmla="*/ 84 h 92"/>
                <a:gd name="T32" fmla="*/ 57 w 64"/>
                <a:gd name="T33" fmla="*/ 83 h 92"/>
                <a:gd name="T34" fmla="*/ 54 w 64"/>
                <a:gd name="T35" fmla="*/ 83 h 92"/>
                <a:gd name="T36" fmla="*/ 36 w 64"/>
                <a:gd name="T37" fmla="*/ 92 h 92"/>
                <a:gd name="T38" fmla="*/ 34 w 64"/>
                <a:gd name="T39" fmla="*/ 92 h 92"/>
                <a:gd name="T40" fmla="*/ 27 w 64"/>
                <a:gd name="T41" fmla="*/ 89 h 92"/>
                <a:gd name="T42" fmla="*/ 21 w 64"/>
                <a:gd name="T43" fmla="*/ 86 h 92"/>
                <a:gd name="T44" fmla="*/ 21 w 64"/>
                <a:gd name="T45" fmla="*/ 78 h 92"/>
                <a:gd name="T46" fmla="*/ 18 w 64"/>
                <a:gd name="T47" fmla="*/ 75 h 92"/>
                <a:gd name="T48" fmla="*/ 20 w 64"/>
                <a:gd name="T49" fmla="*/ 61 h 92"/>
                <a:gd name="T50" fmla="*/ 23 w 64"/>
                <a:gd name="T51" fmla="*/ 58 h 92"/>
                <a:gd name="T52" fmla="*/ 21 w 64"/>
                <a:gd name="T53" fmla="*/ 50 h 92"/>
                <a:gd name="T54" fmla="*/ 17 w 64"/>
                <a:gd name="T55" fmla="*/ 50 h 92"/>
                <a:gd name="T56" fmla="*/ 17 w 64"/>
                <a:gd name="T57" fmla="*/ 41 h 92"/>
                <a:gd name="T58" fmla="*/ 8 w 64"/>
                <a:gd name="T59" fmla="*/ 41 h 92"/>
                <a:gd name="T60" fmla="*/ 0 w 64"/>
                <a:gd name="T61" fmla="*/ 28 h 92"/>
                <a:gd name="T62" fmla="*/ 3 w 64"/>
                <a:gd name="T63" fmla="*/ 21 h 92"/>
                <a:gd name="T64" fmla="*/ 9 w 64"/>
                <a:gd name="T65" fmla="*/ 16 h 92"/>
                <a:gd name="T66" fmla="*/ 6 w 64"/>
                <a:gd name="T67" fmla="*/ 16 h 92"/>
                <a:gd name="T68" fmla="*/ 6 w 64"/>
                <a:gd name="T69" fmla="*/ 7 h 92"/>
                <a:gd name="T70" fmla="*/ 8 w 64"/>
                <a:gd name="T71" fmla="*/ 7 h 92"/>
                <a:gd name="T72" fmla="*/ 18 w 64"/>
                <a:gd name="T73" fmla="*/ 1 h 92"/>
                <a:gd name="T74" fmla="*/ 20 w 64"/>
                <a:gd name="T75"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4" h="92">
                  <a:moveTo>
                    <a:pt x="20" y="0"/>
                  </a:moveTo>
                  <a:lnTo>
                    <a:pt x="24" y="0"/>
                  </a:lnTo>
                  <a:lnTo>
                    <a:pt x="34" y="9"/>
                  </a:lnTo>
                  <a:lnTo>
                    <a:pt x="37" y="19"/>
                  </a:lnTo>
                  <a:lnTo>
                    <a:pt x="48" y="21"/>
                  </a:lnTo>
                  <a:lnTo>
                    <a:pt x="57" y="32"/>
                  </a:lnTo>
                  <a:lnTo>
                    <a:pt x="52" y="44"/>
                  </a:lnTo>
                  <a:lnTo>
                    <a:pt x="51" y="44"/>
                  </a:lnTo>
                  <a:lnTo>
                    <a:pt x="45" y="46"/>
                  </a:lnTo>
                  <a:lnTo>
                    <a:pt x="43" y="55"/>
                  </a:lnTo>
                  <a:lnTo>
                    <a:pt x="49" y="64"/>
                  </a:lnTo>
                  <a:lnTo>
                    <a:pt x="54" y="65"/>
                  </a:lnTo>
                  <a:lnTo>
                    <a:pt x="58" y="77"/>
                  </a:lnTo>
                  <a:lnTo>
                    <a:pt x="64" y="83"/>
                  </a:lnTo>
                  <a:lnTo>
                    <a:pt x="64" y="84"/>
                  </a:lnTo>
                  <a:lnTo>
                    <a:pt x="61" y="84"/>
                  </a:lnTo>
                  <a:lnTo>
                    <a:pt x="57" y="83"/>
                  </a:lnTo>
                  <a:lnTo>
                    <a:pt x="54" y="83"/>
                  </a:lnTo>
                  <a:lnTo>
                    <a:pt x="36" y="92"/>
                  </a:lnTo>
                  <a:lnTo>
                    <a:pt x="34" y="92"/>
                  </a:lnTo>
                  <a:lnTo>
                    <a:pt x="27" y="89"/>
                  </a:lnTo>
                  <a:lnTo>
                    <a:pt x="21" y="86"/>
                  </a:lnTo>
                  <a:lnTo>
                    <a:pt x="21" y="78"/>
                  </a:lnTo>
                  <a:lnTo>
                    <a:pt x="18" y="75"/>
                  </a:lnTo>
                  <a:lnTo>
                    <a:pt x="20" y="61"/>
                  </a:lnTo>
                  <a:lnTo>
                    <a:pt x="23" y="58"/>
                  </a:lnTo>
                  <a:lnTo>
                    <a:pt x="21" y="50"/>
                  </a:lnTo>
                  <a:lnTo>
                    <a:pt x="17" y="50"/>
                  </a:lnTo>
                  <a:lnTo>
                    <a:pt x="17" y="41"/>
                  </a:lnTo>
                  <a:lnTo>
                    <a:pt x="8" y="41"/>
                  </a:lnTo>
                  <a:lnTo>
                    <a:pt x="0" y="28"/>
                  </a:lnTo>
                  <a:lnTo>
                    <a:pt x="3" y="21"/>
                  </a:lnTo>
                  <a:lnTo>
                    <a:pt x="9" y="16"/>
                  </a:lnTo>
                  <a:lnTo>
                    <a:pt x="6" y="16"/>
                  </a:lnTo>
                  <a:lnTo>
                    <a:pt x="6" y="7"/>
                  </a:lnTo>
                  <a:lnTo>
                    <a:pt x="8" y="7"/>
                  </a:lnTo>
                  <a:lnTo>
                    <a:pt x="18"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2" name="Ecuador">
              <a:extLst>
                <a:ext uri="{FF2B5EF4-FFF2-40B4-BE49-F238E27FC236}">
                  <a16:creationId xmlns:a16="http://schemas.microsoft.com/office/drawing/2014/main" id="{AD6FCF22-1AB0-5194-1D89-7CE33262E982}"/>
                </a:ext>
              </a:extLst>
            </p:cNvPr>
            <p:cNvSpPr>
              <a:spLocks/>
            </p:cNvSpPr>
            <p:nvPr/>
          </p:nvSpPr>
          <p:spPr bwMode="auto">
            <a:xfrm>
              <a:off x="3917587" y="4556686"/>
              <a:ext cx="137336" cy="153601"/>
            </a:xfrm>
            <a:custGeom>
              <a:avLst/>
              <a:gdLst>
                <a:gd name="T0" fmla="*/ 27 w 76"/>
                <a:gd name="T1" fmla="*/ 0 h 85"/>
                <a:gd name="T2" fmla="*/ 43 w 76"/>
                <a:gd name="T3" fmla="*/ 8 h 85"/>
                <a:gd name="T4" fmla="*/ 47 w 76"/>
                <a:gd name="T5" fmla="*/ 15 h 85"/>
                <a:gd name="T6" fmla="*/ 61 w 76"/>
                <a:gd name="T7" fmla="*/ 15 h 85"/>
                <a:gd name="T8" fmla="*/ 62 w 76"/>
                <a:gd name="T9" fmla="*/ 14 h 85"/>
                <a:gd name="T10" fmla="*/ 64 w 76"/>
                <a:gd name="T11" fmla="*/ 14 h 85"/>
                <a:gd name="T12" fmla="*/ 73 w 76"/>
                <a:gd name="T13" fmla="*/ 20 h 85"/>
                <a:gd name="T14" fmla="*/ 74 w 76"/>
                <a:gd name="T15" fmla="*/ 20 h 85"/>
                <a:gd name="T16" fmla="*/ 71 w 76"/>
                <a:gd name="T17" fmla="*/ 22 h 85"/>
                <a:gd name="T18" fmla="*/ 76 w 76"/>
                <a:gd name="T19" fmla="*/ 30 h 85"/>
                <a:gd name="T20" fmla="*/ 76 w 76"/>
                <a:gd name="T21" fmla="*/ 31 h 85"/>
                <a:gd name="T22" fmla="*/ 73 w 76"/>
                <a:gd name="T23" fmla="*/ 31 h 85"/>
                <a:gd name="T24" fmla="*/ 68 w 76"/>
                <a:gd name="T25" fmla="*/ 40 h 85"/>
                <a:gd name="T26" fmla="*/ 56 w 76"/>
                <a:gd name="T27" fmla="*/ 52 h 85"/>
                <a:gd name="T28" fmla="*/ 37 w 76"/>
                <a:gd name="T29" fmla="*/ 60 h 85"/>
                <a:gd name="T30" fmla="*/ 37 w 76"/>
                <a:gd name="T31" fmla="*/ 64 h 85"/>
                <a:gd name="T32" fmla="*/ 36 w 76"/>
                <a:gd name="T33" fmla="*/ 65 h 85"/>
                <a:gd name="T34" fmla="*/ 33 w 76"/>
                <a:gd name="T35" fmla="*/ 65 h 85"/>
                <a:gd name="T36" fmla="*/ 30 w 76"/>
                <a:gd name="T37" fmla="*/ 70 h 85"/>
                <a:gd name="T38" fmla="*/ 30 w 76"/>
                <a:gd name="T39" fmla="*/ 80 h 85"/>
                <a:gd name="T40" fmla="*/ 21 w 76"/>
                <a:gd name="T41" fmla="*/ 85 h 85"/>
                <a:gd name="T42" fmla="*/ 19 w 76"/>
                <a:gd name="T43" fmla="*/ 85 h 85"/>
                <a:gd name="T44" fmla="*/ 19 w 76"/>
                <a:gd name="T45" fmla="*/ 83 h 85"/>
                <a:gd name="T46" fmla="*/ 16 w 76"/>
                <a:gd name="T47" fmla="*/ 77 h 85"/>
                <a:gd name="T48" fmla="*/ 4 w 76"/>
                <a:gd name="T49" fmla="*/ 77 h 85"/>
                <a:gd name="T50" fmla="*/ 3 w 76"/>
                <a:gd name="T51" fmla="*/ 71 h 85"/>
                <a:gd name="T52" fmla="*/ 7 w 76"/>
                <a:gd name="T53" fmla="*/ 68 h 85"/>
                <a:gd name="T54" fmla="*/ 6 w 76"/>
                <a:gd name="T55" fmla="*/ 64 h 85"/>
                <a:gd name="T56" fmla="*/ 6 w 76"/>
                <a:gd name="T57" fmla="*/ 63 h 85"/>
                <a:gd name="T58" fmla="*/ 13 w 76"/>
                <a:gd name="T59" fmla="*/ 58 h 85"/>
                <a:gd name="T60" fmla="*/ 13 w 76"/>
                <a:gd name="T61" fmla="*/ 51 h 85"/>
                <a:gd name="T62" fmla="*/ 12 w 76"/>
                <a:gd name="T63" fmla="*/ 48 h 85"/>
                <a:gd name="T64" fmla="*/ 9 w 76"/>
                <a:gd name="T65" fmla="*/ 54 h 85"/>
                <a:gd name="T66" fmla="*/ 7 w 76"/>
                <a:gd name="T67" fmla="*/ 54 h 85"/>
                <a:gd name="T68" fmla="*/ 1 w 76"/>
                <a:gd name="T69" fmla="*/ 49 h 85"/>
                <a:gd name="T70" fmla="*/ 0 w 76"/>
                <a:gd name="T71" fmla="*/ 49 h 85"/>
                <a:gd name="T72" fmla="*/ 0 w 76"/>
                <a:gd name="T73" fmla="*/ 31 h 85"/>
                <a:gd name="T74" fmla="*/ 1 w 76"/>
                <a:gd name="T75" fmla="*/ 31 h 85"/>
                <a:gd name="T76" fmla="*/ 6 w 76"/>
                <a:gd name="T77" fmla="*/ 27 h 85"/>
                <a:gd name="T78" fmla="*/ 10 w 76"/>
                <a:gd name="T79" fmla="*/ 17 h 85"/>
                <a:gd name="T80" fmla="*/ 10 w 76"/>
                <a:gd name="T81" fmla="*/ 8 h 85"/>
                <a:gd name="T82" fmla="*/ 27 w 76"/>
                <a:gd name="T8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6" h="85">
                  <a:moveTo>
                    <a:pt x="27" y="0"/>
                  </a:moveTo>
                  <a:lnTo>
                    <a:pt x="43" y="8"/>
                  </a:lnTo>
                  <a:lnTo>
                    <a:pt x="47" y="15"/>
                  </a:lnTo>
                  <a:lnTo>
                    <a:pt x="61" y="15"/>
                  </a:lnTo>
                  <a:lnTo>
                    <a:pt x="62" y="14"/>
                  </a:lnTo>
                  <a:lnTo>
                    <a:pt x="64" y="14"/>
                  </a:lnTo>
                  <a:lnTo>
                    <a:pt x="73" y="20"/>
                  </a:lnTo>
                  <a:lnTo>
                    <a:pt x="74" y="20"/>
                  </a:lnTo>
                  <a:lnTo>
                    <a:pt x="71" y="22"/>
                  </a:lnTo>
                  <a:lnTo>
                    <a:pt x="76" y="30"/>
                  </a:lnTo>
                  <a:lnTo>
                    <a:pt x="76" y="31"/>
                  </a:lnTo>
                  <a:lnTo>
                    <a:pt x="73" y="31"/>
                  </a:lnTo>
                  <a:lnTo>
                    <a:pt x="68" y="40"/>
                  </a:lnTo>
                  <a:lnTo>
                    <a:pt x="56" y="52"/>
                  </a:lnTo>
                  <a:lnTo>
                    <a:pt x="37" y="60"/>
                  </a:lnTo>
                  <a:lnTo>
                    <a:pt x="37" y="64"/>
                  </a:lnTo>
                  <a:lnTo>
                    <a:pt x="36" y="65"/>
                  </a:lnTo>
                  <a:lnTo>
                    <a:pt x="33" y="65"/>
                  </a:lnTo>
                  <a:lnTo>
                    <a:pt x="30" y="70"/>
                  </a:lnTo>
                  <a:lnTo>
                    <a:pt x="30" y="80"/>
                  </a:lnTo>
                  <a:lnTo>
                    <a:pt x="21" y="85"/>
                  </a:lnTo>
                  <a:lnTo>
                    <a:pt x="19" y="85"/>
                  </a:lnTo>
                  <a:lnTo>
                    <a:pt x="19" y="83"/>
                  </a:lnTo>
                  <a:lnTo>
                    <a:pt x="16" y="77"/>
                  </a:lnTo>
                  <a:lnTo>
                    <a:pt x="4" y="77"/>
                  </a:lnTo>
                  <a:lnTo>
                    <a:pt x="3" y="71"/>
                  </a:lnTo>
                  <a:lnTo>
                    <a:pt x="7" y="68"/>
                  </a:lnTo>
                  <a:lnTo>
                    <a:pt x="6" y="64"/>
                  </a:lnTo>
                  <a:lnTo>
                    <a:pt x="6" y="63"/>
                  </a:lnTo>
                  <a:lnTo>
                    <a:pt x="13" y="58"/>
                  </a:lnTo>
                  <a:lnTo>
                    <a:pt x="13" y="51"/>
                  </a:lnTo>
                  <a:lnTo>
                    <a:pt x="12" y="48"/>
                  </a:lnTo>
                  <a:lnTo>
                    <a:pt x="9" y="54"/>
                  </a:lnTo>
                  <a:lnTo>
                    <a:pt x="7" y="54"/>
                  </a:lnTo>
                  <a:lnTo>
                    <a:pt x="1" y="49"/>
                  </a:lnTo>
                  <a:lnTo>
                    <a:pt x="0" y="49"/>
                  </a:lnTo>
                  <a:lnTo>
                    <a:pt x="0" y="31"/>
                  </a:lnTo>
                  <a:lnTo>
                    <a:pt x="1" y="31"/>
                  </a:lnTo>
                  <a:lnTo>
                    <a:pt x="6" y="27"/>
                  </a:lnTo>
                  <a:lnTo>
                    <a:pt x="10" y="17"/>
                  </a:lnTo>
                  <a:lnTo>
                    <a:pt x="10" y="8"/>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3" name="Bolivia">
              <a:extLst>
                <a:ext uri="{FF2B5EF4-FFF2-40B4-BE49-F238E27FC236}">
                  <a16:creationId xmlns:a16="http://schemas.microsoft.com/office/drawing/2014/main" id="{097C0A04-2985-1317-6AAA-69B78F510C01}"/>
                </a:ext>
              </a:extLst>
            </p:cNvPr>
            <p:cNvSpPr>
              <a:spLocks/>
            </p:cNvSpPr>
            <p:nvPr/>
          </p:nvSpPr>
          <p:spPr bwMode="auto">
            <a:xfrm>
              <a:off x="4183224" y="4815095"/>
              <a:ext cx="283709" cy="325271"/>
            </a:xfrm>
            <a:custGeom>
              <a:avLst/>
              <a:gdLst>
                <a:gd name="T0" fmla="*/ 55 w 157"/>
                <a:gd name="T1" fmla="*/ 0 h 180"/>
                <a:gd name="T2" fmla="*/ 56 w 157"/>
                <a:gd name="T3" fmla="*/ 22 h 180"/>
                <a:gd name="T4" fmla="*/ 68 w 157"/>
                <a:gd name="T5" fmla="*/ 35 h 180"/>
                <a:gd name="T6" fmla="*/ 87 w 157"/>
                <a:gd name="T7" fmla="*/ 43 h 180"/>
                <a:gd name="T8" fmla="*/ 103 w 157"/>
                <a:gd name="T9" fmla="*/ 50 h 180"/>
                <a:gd name="T10" fmla="*/ 117 w 157"/>
                <a:gd name="T11" fmla="*/ 53 h 180"/>
                <a:gd name="T12" fmla="*/ 121 w 157"/>
                <a:gd name="T13" fmla="*/ 75 h 180"/>
                <a:gd name="T14" fmla="*/ 148 w 157"/>
                <a:gd name="T15" fmla="*/ 89 h 180"/>
                <a:gd name="T16" fmla="*/ 152 w 157"/>
                <a:gd name="T17" fmla="*/ 103 h 180"/>
                <a:gd name="T18" fmla="*/ 154 w 157"/>
                <a:gd name="T19" fmla="*/ 140 h 180"/>
                <a:gd name="T20" fmla="*/ 143 w 157"/>
                <a:gd name="T21" fmla="*/ 133 h 180"/>
                <a:gd name="T22" fmla="*/ 127 w 157"/>
                <a:gd name="T23" fmla="*/ 130 h 180"/>
                <a:gd name="T24" fmla="*/ 96 w 157"/>
                <a:gd name="T25" fmla="*/ 149 h 180"/>
                <a:gd name="T26" fmla="*/ 92 w 157"/>
                <a:gd name="T27" fmla="*/ 173 h 180"/>
                <a:gd name="T28" fmla="*/ 84 w 157"/>
                <a:gd name="T29" fmla="*/ 170 h 180"/>
                <a:gd name="T30" fmla="*/ 71 w 157"/>
                <a:gd name="T31" fmla="*/ 177 h 180"/>
                <a:gd name="T32" fmla="*/ 63 w 157"/>
                <a:gd name="T33" fmla="*/ 172 h 180"/>
                <a:gd name="T34" fmla="*/ 46 w 157"/>
                <a:gd name="T35" fmla="*/ 166 h 180"/>
                <a:gd name="T36" fmla="*/ 22 w 157"/>
                <a:gd name="T37" fmla="*/ 179 h 180"/>
                <a:gd name="T38" fmla="*/ 16 w 157"/>
                <a:gd name="T39" fmla="*/ 152 h 180"/>
                <a:gd name="T40" fmla="*/ 10 w 157"/>
                <a:gd name="T41" fmla="*/ 139 h 180"/>
                <a:gd name="T42" fmla="*/ 13 w 157"/>
                <a:gd name="T43" fmla="*/ 130 h 180"/>
                <a:gd name="T44" fmla="*/ 6 w 157"/>
                <a:gd name="T45" fmla="*/ 112 h 180"/>
                <a:gd name="T46" fmla="*/ 0 w 157"/>
                <a:gd name="T47" fmla="*/ 103 h 180"/>
                <a:gd name="T48" fmla="*/ 3 w 157"/>
                <a:gd name="T49" fmla="*/ 84 h 180"/>
                <a:gd name="T50" fmla="*/ 6 w 157"/>
                <a:gd name="T51" fmla="*/ 74 h 180"/>
                <a:gd name="T52" fmla="*/ 7 w 157"/>
                <a:gd name="T53" fmla="*/ 63 h 180"/>
                <a:gd name="T54" fmla="*/ 10 w 157"/>
                <a:gd name="T55" fmla="*/ 37 h 180"/>
                <a:gd name="T56" fmla="*/ 0 w 157"/>
                <a:gd name="T57" fmla="*/ 16 h 180"/>
                <a:gd name="T58" fmla="*/ 6 w 157"/>
                <a:gd name="T59" fmla="*/ 17 h 180"/>
                <a:gd name="T60" fmla="*/ 13 w 157"/>
                <a:gd name="T61" fmla="*/ 19 h 180"/>
                <a:gd name="T62" fmla="*/ 26 w 157"/>
                <a:gd name="T63" fmla="*/ 13 h 180"/>
                <a:gd name="T64" fmla="*/ 41 w 157"/>
                <a:gd name="T65" fmla="*/ 3 h 180"/>
                <a:gd name="T66" fmla="*/ 49 w 157"/>
                <a:gd name="T67" fmla="*/ 1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80">
                  <a:moveTo>
                    <a:pt x="52" y="0"/>
                  </a:moveTo>
                  <a:lnTo>
                    <a:pt x="55" y="0"/>
                  </a:lnTo>
                  <a:lnTo>
                    <a:pt x="57" y="7"/>
                  </a:lnTo>
                  <a:lnTo>
                    <a:pt x="56" y="22"/>
                  </a:lnTo>
                  <a:lnTo>
                    <a:pt x="59" y="31"/>
                  </a:lnTo>
                  <a:lnTo>
                    <a:pt x="68" y="35"/>
                  </a:lnTo>
                  <a:lnTo>
                    <a:pt x="83" y="38"/>
                  </a:lnTo>
                  <a:lnTo>
                    <a:pt x="87" y="43"/>
                  </a:lnTo>
                  <a:lnTo>
                    <a:pt x="98" y="46"/>
                  </a:lnTo>
                  <a:lnTo>
                    <a:pt x="103" y="50"/>
                  </a:lnTo>
                  <a:lnTo>
                    <a:pt x="111" y="50"/>
                  </a:lnTo>
                  <a:lnTo>
                    <a:pt x="117" y="53"/>
                  </a:lnTo>
                  <a:lnTo>
                    <a:pt x="123" y="68"/>
                  </a:lnTo>
                  <a:lnTo>
                    <a:pt x="121" y="75"/>
                  </a:lnTo>
                  <a:lnTo>
                    <a:pt x="126" y="89"/>
                  </a:lnTo>
                  <a:lnTo>
                    <a:pt x="148" y="89"/>
                  </a:lnTo>
                  <a:lnTo>
                    <a:pt x="148" y="102"/>
                  </a:lnTo>
                  <a:lnTo>
                    <a:pt x="152" y="103"/>
                  </a:lnTo>
                  <a:lnTo>
                    <a:pt x="157" y="114"/>
                  </a:lnTo>
                  <a:lnTo>
                    <a:pt x="154" y="140"/>
                  </a:lnTo>
                  <a:lnTo>
                    <a:pt x="151" y="142"/>
                  </a:lnTo>
                  <a:lnTo>
                    <a:pt x="143" y="133"/>
                  </a:lnTo>
                  <a:lnTo>
                    <a:pt x="138" y="130"/>
                  </a:lnTo>
                  <a:lnTo>
                    <a:pt x="127" y="130"/>
                  </a:lnTo>
                  <a:lnTo>
                    <a:pt x="102" y="137"/>
                  </a:lnTo>
                  <a:lnTo>
                    <a:pt x="96" y="149"/>
                  </a:lnTo>
                  <a:lnTo>
                    <a:pt x="96" y="158"/>
                  </a:lnTo>
                  <a:lnTo>
                    <a:pt x="92" y="173"/>
                  </a:lnTo>
                  <a:lnTo>
                    <a:pt x="90" y="173"/>
                  </a:lnTo>
                  <a:lnTo>
                    <a:pt x="84" y="170"/>
                  </a:lnTo>
                  <a:lnTo>
                    <a:pt x="74" y="169"/>
                  </a:lnTo>
                  <a:lnTo>
                    <a:pt x="71" y="177"/>
                  </a:lnTo>
                  <a:lnTo>
                    <a:pt x="69" y="177"/>
                  </a:lnTo>
                  <a:lnTo>
                    <a:pt x="63" y="172"/>
                  </a:lnTo>
                  <a:lnTo>
                    <a:pt x="50" y="170"/>
                  </a:lnTo>
                  <a:lnTo>
                    <a:pt x="46" y="166"/>
                  </a:lnTo>
                  <a:lnTo>
                    <a:pt x="32" y="180"/>
                  </a:lnTo>
                  <a:lnTo>
                    <a:pt x="22" y="179"/>
                  </a:lnTo>
                  <a:lnTo>
                    <a:pt x="20" y="179"/>
                  </a:lnTo>
                  <a:lnTo>
                    <a:pt x="16" y="152"/>
                  </a:lnTo>
                  <a:lnTo>
                    <a:pt x="10" y="143"/>
                  </a:lnTo>
                  <a:lnTo>
                    <a:pt x="10" y="139"/>
                  </a:lnTo>
                  <a:lnTo>
                    <a:pt x="13" y="136"/>
                  </a:lnTo>
                  <a:lnTo>
                    <a:pt x="13" y="130"/>
                  </a:lnTo>
                  <a:lnTo>
                    <a:pt x="7" y="126"/>
                  </a:lnTo>
                  <a:lnTo>
                    <a:pt x="6" y="112"/>
                  </a:lnTo>
                  <a:lnTo>
                    <a:pt x="0" y="106"/>
                  </a:lnTo>
                  <a:lnTo>
                    <a:pt x="0" y="103"/>
                  </a:lnTo>
                  <a:lnTo>
                    <a:pt x="7" y="92"/>
                  </a:lnTo>
                  <a:lnTo>
                    <a:pt x="3" y="84"/>
                  </a:lnTo>
                  <a:lnTo>
                    <a:pt x="3" y="78"/>
                  </a:lnTo>
                  <a:lnTo>
                    <a:pt x="6" y="74"/>
                  </a:lnTo>
                  <a:lnTo>
                    <a:pt x="3" y="68"/>
                  </a:lnTo>
                  <a:lnTo>
                    <a:pt x="7" y="63"/>
                  </a:lnTo>
                  <a:lnTo>
                    <a:pt x="7" y="43"/>
                  </a:lnTo>
                  <a:lnTo>
                    <a:pt x="10" y="37"/>
                  </a:lnTo>
                  <a:lnTo>
                    <a:pt x="0" y="17"/>
                  </a:lnTo>
                  <a:lnTo>
                    <a:pt x="0" y="16"/>
                  </a:lnTo>
                  <a:lnTo>
                    <a:pt x="3" y="16"/>
                  </a:lnTo>
                  <a:lnTo>
                    <a:pt x="6" y="17"/>
                  </a:lnTo>
                  <a:lnTo>
                    <a:pt x="10" y="17"/>
                  </a:lnTo>
                  <a:lnTo>
                    <a:pt x="13" y="19"/>
                  </a:lnTo>
                  <a:lnTo>
                    <a:pt x="16" y="19"/>
                  </a:lnTo>
                  <a:lnTo>
                    <a:pt x="26" y="13"/>
                  </a:lnTo>
                  <a:lnTo>
                    <a:pt x="38" y="3"/>
                  </a:lnTo>
                  <a:lnTo>
                    <a:pt x="41" y="3"/>
                  </a:lnTo>
                  <a:lnTo>
                    <a:pt x="44" y="1"/>
                  </a:lnTo>
                  <a:lnTo>
                    <a:pt x="49" y="1"/>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4" name="Columbia">
              <a:extLst>
                <a:ext uri="{FF2B5EF4-FFF2-40B4-BE49-F238E27FC236}">
                  <a16:creationId xmlns:a16="http://schemas.microsoft.com/office/drawing/2014/main" id="{EF0FB73A-98D2-C508-F000-0CBFCC6E8107}"/>
                </a:ext>
              </a:extLst>
            </p:cNvPr>
            <p:cNvSpPr>
              <a:spLocks/>
            </p:cNvSpPr>
            <p:nvPr/>
          </p:nvSpPr>
          <p:spPr bwMode="auto">
            <a:xfrm>
              <a:off x="3962764" y="4294663"/>
              <a:ext cx="287324" cy="390325"/>
            </a:xfrm>
            <a:custGeom>
              <a:avLst/>
              <a:gdLst>
                <a:gd name="T0" fmla="*/ 102 w 159"/>
                <a:gd name="T1" fmla="*/ 3 h 216"/>
                <a:gd name="T2" fmla="*/ 101 w 159"/>
                <a:gd name="T3" fmla="*/ 7 h 216"/>
                <a:gd name="T4" fmla="*/ 94 w 159"/>
                <a:gd name="T5" fmla="*/ 12 h 216"/>
                <a:gd name="T6" fmla="*/ 74 w 159"/>
                <a:gd name="T7" fmla="*/ 43 h 216"/>
                <a:gd name="T8" fmla="*/ 88 w 159"/>
                <a:gd name="T9" fmla="*/ 56 h 216"/>
                <a:gd name="T10" fmla="*/ 92 w 159"/>
                <a:gd name="T11" fmla="*/ 70 h 216"/>
                <a:gd name="T12" fmla="*/ 110 w 159"/>
                <a:gd name="T13" fmla="*/ 70 h 216"/>
                <a:gd name="T14" fmla="*/ 126 w 159"/>
                <a:gd name="T15" fmla="*/ 83 h 216"/>
                <a:gd name="T16" fmla="*/ 145 w 159"/>
                <a:gd name="T17" fmla="*/ 82 h 216"/>
                <a:gd name="T18" fmla="*/ 151 w 159"/>
                <a:gd name="T19" fmla="*/ 83 h 216"/>
                <a:gd name="T20" fmla="*/ 148 w 159"/>
                <a:gd name="T21" fmla="*/ 110 h 216"/>
                <a:gd name="T22" fmla="*/ 154 w 159"/>
                <a:gd name="T23" fmla="*/ 120 h 216"/>
                <a:gd name="T24" fmla="*/ 153 w 159"/>
                <a:gd name="T25" fmla="*/ 132 h 216"/>
                <a:gd name="T26" fmla="*/ 159 w 159"/>
                <a:gd name="T27" fmla="*/ 147 h 216"/>
                <a:gd name="T28" fmla="*/ 150 w 159"/>
                <a:gd name="T29" fmla="*/ 138 h 216"/>
                <a:gd name="T30" fmla="*/ 141 w 159"/>
                <a:gd name="T31" fmla="*/ 138 h 216"/>
                <a:gd name="T32" fmla="*/ 120 w 159"/>
                <a:gd name="T33" fmla="*/ 141 h 216"/>
                <a:gd name="T34" fmla="*/ 126 w 159"/>
                <a:gd name="T35" fmla="*/ 148 h 216"/>
                <a:gd name="T36" fmla="*/ 129 w 159"/>
                <a:gd name="T37" fmla="*/ 156 h 216"/>
                <a:gd name="T38" fmla="*/ 117 w 159"/>
                <a:gd name="T39" fmla="*/ 165 h 216"/>
                <a:gd name="T40" fmla="*/ 126 w 159"/>
                <a:gd name="T41" fmla="*/ 179 h 216"/>
                <a:gd name="T42" fmla="*/ 117 w 159"/>
                <a:gd name="T43" fmla="*/ 216 h 216"/>
                <a:gd name="T44" fmla="*/ 108 w 159"/>
                <a:gd name="T45" fmla="*/ 212 h 216"/>
                <a:gd name="T46" fmla="*/ 113 w 159"/>
                <a:gd name="T47" fmla="*/ 197 h 216"/>
                <a:gd name="T48" fmla="*/ 101 w 159"/>
                <a:gd name="T49" fmla="*/ 196 h 216"/>
                <a:gd name="T50" fmla="*/ 94 w 159"/>
                <a:gd name="T51" fmla="*/ 193 h 216"/>
                <a:gd name="T52" fmla="*/ 77 w 159"/>
                <a:gd name="T53" fmla="*/ 196 h 216"/>
                <a:gd name="T54" fmla="*/ 70 w 159"/>
                <a:gd name="T55" fmla="*/ 187 h 216"/>
                <a:gd name="T56" fmla="*/ 64 w 159"/>
                <a:gd name="T57" fmla="*/ 178 h 216"/>
                <a:gd name="T58" fmla="*/ 48 w 159"/>
                <a:gd name="T59" fmla="*/ 166 h 216"/>
                <a:gd name="T60" fmla="*/ 36 w 159"/>
                <a:gd name="T61" fmla="*/ 160 h 216"/>
                <a:gd name="T62" fmla="*/ 22 w 159"/>
                <a:gd name="T63" fmla="*/ 160 h 216"/>
                <a:gd name="T64" fmla="*/ 2 w 159"/>
                <a:gd name="T65" fmla="*/ 147 h 216"/>
                <a:gd name="T66" fmla="*/ 0 w 159"/>
                <a:gd name="T67" fmla="*/ 142 h 216"/>
                <a:gd name="T68" fmla="*/ 5 w 159"/>
                <a:gd name="T69" fmla="*/ 129 h 216"/>
                <a:gd name="T70" fmla="*/ 18 w 159"/>
                <a:gd name="T71" fmla="*/ 122 h 216"/>
                <a:gd name="T72" fmla="*/ 19 w 159"/>
                <a:gd name="T73" fmla="*/ 113 h 216"/>
                <a:gd name="T74" fmla="*/ 13 w 159"/>
                <a:gd name="T75" fmla="*/ 68 h 216"/>
                <a:gd name="T76" fmla="*/ 16 w 159"/>
                <a:gd name="T77" fmla="*/ 62 h 216"/>
                <a:gd name="T78" fmla="*/ 22 w 159"/>
                <a:gd name="T79" fmla="*/ 59 h 216"/>
                <a:gd name="T80" fmla="*/ 19 w 159"/>
                <a:gd name="T81" fmla="*/ 50 h 216"/>
                <a:gd name="T82" fmla="*/ 21 w 159"/>
                <a:gd name="T83" fmla="*/ 50 h 216"/>
                <a:gd name="T84" fmla="*/ 27 w 159"/>
                <a:gd name="T85" fmla="*/ 49 h 216"/>
                <a:gd name="T86" fmla="*/ 43 w 159"/>
                <a:gd name="T87" fmla="*/ 25 h 216"/>
                <a:gd name="T88" fmla="*/ 58 w 159"/>
                <a:gd name="T89" fmla="*/ 19 h 216"/>
                <a:gd name="T90" fmla="*/ 62 w 159"/>
                <a:gd name="T91" fmla="*/ 15 h 216"/>
                <a:gd name="T92" fmla="*/ 88 w 159"/>
                <a:gd name="T93" fmla="*/ 9 h 216"/>
                <a:gd name="T94" fmla="*/ 96 w 159"/>
                <a:gd name="T95" fmla="*/ 0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9" h="216">
                  <a:moveTo>
                    <a:pt x="96" y="0"/>
                  </a:moveTo>
                  <a:lnTo>
                    <a:pt x="102" y="3"/>
                  </a:lnTo>
                  <a:lnTo>
                    <a:pt x="102" y="4"/>
                  </a:lnTo>
                  <a:lnTo>
                    <a:pt x="101" y="7"/>
                  </a:lnTo>
                  <a:lnTo>
                    <a:pt x="101" y="9"/>
                  </a:lnTo>
                  <a:lnTo>
                    <a:pt x="94" y="12"/>
                  </a:lnTo>
                  <a:lnTo>
                    <a:pt x="85" y="21"/>
                  </a:lnTo>
                  <a:lnTo>
                    <a:pt x="74" y="43"/>
                  </a:lnTo>
                  <a:lnTo>
                    <a:pt x="80" y="43"/>
                  </a:lnTo>
                  <a:lnTo>
                    <a:pt x="88" y="56"/>
                  </a:lnTo>
                  <a:lnTo>
                    <a:pt x="88" y="65"/>
                  </a:lnTo>
                  <a:lnTo>
                    <a:pt x="92" y="70"/>
                  </a:lnTo>
                  <a:lnTo>
                    <a:pt x="99" y="71"/>
                  </a:lnTo>
                  <a:lnTo>
                    <a:pt x="110" y="70"/>
                  </a:lnTo>
                  <a:lnTo>
                    <a:pt x="117" y="73"/>
                  </a:lnTo>
                  <a:lnTo>
                    <a:pt x="126" y="83"/>
                  </a:lnTo>
                  <a:lnTo>
                    <a:pt x="138" y="83"/>
                  </a:lnTo>
                  <a:lnTo>
                    <a:pt x="145" y="82"/>
                  </a:lnTo>
                  <a:lnTo>
                    <a:pt x="151" y="82"/>
                  </a:lnTo>
                  <a:lnTo>
                    <a:pt x="151" y="83"/>
                  </a:lnTo>
                  <a:lnTo>
                    <a:pt x="145" y="104"/>
                  </a:lnTo>
                  <a:lnTo>
                    <a:pt x="148" y="110"/>
                  </a:lnTo>
                  <a:lnTo>
                    <a:pt x="154" y="119"/>
                  </a:lnTo>
                  <a:lnTo>
                    <a:pt x="154" y="120"/>
                  </a:lnTo>
                  <a:lnTo>
                    <a:pt x="147" y="127"/>
                  </a:lnTo>
                  <a:lnTo>
                    <a:pt x="153" y="132"/>
                  </a:lnTo>
                  <a:lnTo>
                    <a:pt x="159" y="145"/>
                  </a:lnTo>
                  <a:lnTo>
                    <a:pt x="159" y="147"/>
                  </a:lnTo>
                  <a:lnTo>
                    <a:pt x="156" y="148"/>
                  </a:lnTo>
                  <a:lnTo>
                    <a:pt x="150" y="138"/>
                  </a:lnTo>
                  <a:lnTo>
                    <a:pt x="144" y="141"/>
                  </a:lnTo>
                  <a:lnTo>
                    <a:pt x="141" y="138"/>
                  </a:lnTo>
                  <a:lnTo>
                    <a:pt x="139" y="141"/>
                  </a:lnTo>
                  <a:lnTo>
                    <a:pt x="120" y="141"/>
                  </a:lnTo>
                  <a:lnTo>
                    <a:pt x="120" y="148"/>
                  </a:lnTo>
                  <a:lnTo>
                    <a:pt x="126" y="148"/>
                  </a:lnTo>
                  <a:lnTo>
                    <a:pt x="126" y="150"/>
                  </a:lnTo>
                  <a:lnTo>
                    <a:pt x="129" y="156"/>
                  </a:lnTo>
                  <a:lnTo>
                    <a:pt x="117" y="157"/>
                  </a:lnTo>
                  <a:lnTo>
                    <a:pt x="117" y="165"/>
                  </a:lnTo>
                  <a:lnTo>
                    <a:pt x="123" y="169"/>
                  </a:lnTo>
                  <a:lnTo>
                    <a:pt x="126" y="179"/>
                  </a:lnTo>
                  <a:lnTo>
                    <a:pt x="119" y="216"/>
                  </a:lnTo>
                  <a:lnTo>
                    <a:pt x="117" y="216"/>
                  </a:lnTo>
                  <a:lnTo>
                    <a:pt x="108" y="213"/>
                  </a:lnTo>
                  <a:lnTo>
                    <a:pt x="108" y="212"/>
                  </a:lnTo>
                  <a:lnTo>
                    <a:pt x="116" y="202"/>
                  </a:lnTo>
                  <a:lnTo>
                    <a:pt x="113" y="197"/>
                  </a:lnTo>
                  <a:lnTo>
                    <a:pt x="104" y="193"/>
                  </a:lnTo>
                  <a:lnTo>
                    <a:pt x="101" y="196"/>
                  </a:lnTo>
                  <a:lnTo>
                    <a:pt x="99" y="196"/>
                  </a:lnTo>
                  <a:lnTo>
                    <a:pt x="94" y="193"/>
                  </a:lnTo>
                  <a:lnTo>
                    <a:pt x="88" y="197"/>
                  </a:lnTo>
                  <a:lnTo>
                    <a:pt x="77" y="196"/>
                  </a:lnTo>
                  <a:lnTo>
                    <a:pt x="76" y="187"/>
                  </a:lnTo>
                  <a:lnTo>
                    <a:pt x="70" y="187"/>
                  </a:lnTo>
                  <a:lnTo>
                    <a:pt x="68" y="179"/>
                  </a:lnTo>
                  <a:lnTo>
                    <a:pt x="64" y="178"/>
                  </a:lnTo>
                  <a:lnTo>
                    <a:pt x="54" y="166"/>
                  </a:lnTo>
                  <a:lnTo>
                    <a:pt x="48" y="166"/>
                  </a:lnTo>
                  <a:lnTo>
                    <a:pt x="37" y="160"/>
                  </a:lnTo>
                  <a:lnTo>
                    <a:pt x="36" y="160"/>
                  </a:lnTo>
                  <a:lnTo>
                    <a:pt x="22" y="162"/>
                  </a:lnTo>
                  <a:lnTo>
                    <a:pt x="22" y="160"/>
                  </a:lnTo>
                  <a:lnTo>
                    <a:pt x="16" y="154"/>
                  </a:lnTo>
                  <a:lnTo>
                    <a:pt x="2" y="147"/>
                  </a:lnTo>
                  <a:lnTo>
                    <a:pt x="0" y="145"/>
                  </a:lnTo>
                  <a:lnTo>
                    <a:pt x="0" y="142"/>
                  </a:lnTo>
                  <a:lnTo>
                    <a:pt x="5" y="139"/>
                  </a:lnTo>
                  <a:lnTo>
                    <a:pt x="5" y="129"/>
                  </a:lnTo>
                  <a:lnTo>
                    <a:pt x="16" y="126"/>
                  </a:lnTo>
                  <a:lnTo>
                    <a:pt x="18" y="122"/>
                  </a:lnTo>
                  <a:lnTo>
                    <a:pt x="25" y="114"/>
                  </a:lnTo>
                  <a:lnTo>
                    <a:pt x="19" y="113"/>
                  </a:lnTo>
                  <a:lnTo>
                    <a:pt x="19" y="79"/>
                  </a:lnTo>
                  <a:lnTo>
                    <a:pt x="13" y="68"/>
                  </a:lnTo>
                  <a:lnTo>
                    <a:pt x="13" y="67"/>
                  </a:lnTo>
                  <a:lnTo>
                    <a:pt x="16" y="62"/>
                  </a:lnTo>
                  <a:lnTo>
                    <a:pt x="18" y="62"/>
                  </a:lnTo>
                  <a:lnTo>
                    <a:pt x="22" y="59"/>
                  </a:lnTo>
                  <a:lnTo>
                    <a:pt x="19" y="53"/>
                  </a:lnTo>
                  <a:lnTo>
                    <a:pt x="19" y="50"/>
                  </a:lnTo>
                  <a:lnTo>
                    <a:pt x="21" y="49"/>
                  </a:lnTo>
                  <a:lnTo>
                    <a:pt x="21" y="50"/>
                  </a:lnTo>
                  <a:lnTo>
                    <a:pt x="27" y="56"/>
                  </a:lnTo>
                  <a:lnTo>
                    <a:pt x="27" y="49"/>
                  </a:lnTo>
                  <a:lnTo>
                    <a:pt x="43" y="39"/>
                  </a:lnTo>
                  <a:lnTo>
                    <a:pt x="43" y="25"/>
                  </a:lnTo>
                  <a:lnTo>
                    <a:pt x="52" y="19"/>
                  </a:lnTo>
                  <a:lnTo>
                    <a:pt x="58" y="19"/>
                  </a:lnTo>
                  <a:lnTo>
                    <a:pt x="59" y="21"/>
                  </a:lnTo>
                  <a:lnTo>
                    <a:pt x="62" y="15"/>
                  </a:lnTo>
                  <a:lnTo>
                    <a:pt x="76" y="13"/>
                  </a:lnTo>
                  <a:lnTo>
                    <a:pt x="88" y="9"/>
                  </a:lnTo>
                  <a:lnTo>
                    <a:pt x="91" y="3"/>
                  </a:lnTo>
                  <a:lnTo>
                    <a:pt x="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5" name="Chile - Mainland">
              <a:extLst>
                <a:ext uri="{FF2B5EF4-FFF2-40B4-BE49-F238E27FC236}">
                  <a16:creationId xmlns:a16="http://schemas.microsoft.com/office/drawing/2014/main" id="{42A976C8-8424-E0AD-C2EB-E6CA79B6CD5D}"/>
                </a:ext>
              </a:extLst>
            </p:cNvPr>
            <p:cNvSpPr>
              <a:spLocks noEditPoints="1"/>
            </p:cNvSpPr>
            <p:nvPr/>
          </p:nvSpPr>
          <p:spPr bwMode="auto">
            <a:xfrm>
              <a:off x="4040467" y="5006644"/>
              <a:ext cx="204198" cy="1087851"/>
            </a:xfrm>
            <a:custGeom>
              <a:avLst/>
              <a:gdLst>
                <a:gd name="T0" fmla="*/ 25 w 113"/>
                <a:gd name="T1" fmla="*/ 493 h 602"/>
                <a:gd name="T2" fmla="*/ 80 w 113"/>
                <a:gd name="T3" fmla="*/ 0 h 602"/>
                <a:gd name="T4" fmla="*/ 94 w 113"/>
                <a:gd name="T5" fmla="*/ 31 h 602"/>
                <a:gd name="T6" fmla="*/ 101 w 113"/>
                <a:gd name="T7" fmla="*/ 71 h 602"/>
                <a:gd name="T8" fmla="*/ 110 w 113"/>
                <a:gd name="T9" fmla="*/ 91 h 602"/>
                <a:gd name="T10" fmla="*/ 96 w 113"/>
                <a:gd name="T11" fmla="*/ 132 h 602"/>
                <a:gd name="T12" fmla="*/ 76 w 113"/>
                <a:gd name="T13" fmla="*/ 168 h 602"/>
                <a:gd name="T14" fmla="*/ 76 w 113"/>
                <a:gd name="T15" fmla="*/ 229 h 602"/>
                <a:gd name="T16" fmla="*/ 61 w 113"/>
                <a:gd name="T17" fmla="*/ 282 h 602"/>
                <a:gd name="T18" fmla="*/ 52 w 113"/>
                <a:gd name="T19" fmla="*/ 338 h 602"/>
                <a:gd name="T20" fmla="*/ 48 w 113"/>
                <a:gd name="T21" fmla="*/ 381 h 602"/>
                <a:gd name="T22" fmla="*/ 56 w 113"/>
                <a:gd name="T23" fmla="*/ 415 h 602"/>
                <a:gd name="T24" fmla="*/ 53 w 113"/>
                <a:gd name="T25" fmla="*/ 435 h 602"/>
                <a:gd name="T26" fmla="*/ 42 w 113"/>
                <a:gd name="T27" fmla="*/ 498 h 602"/>
                <a:gd name="T28" fmla="*/ 37 w 113"/>
                <a:gd name="T29" fmla="*/ 537 h 602"/>
                <a:gd name="T30" fmla="*/ 48 w 113"/>
                <a:gd name="T31" fmla="*/ 562 h 602"/>
                <a:gd name="T32" fmla="*/ 91 w 113"/>
                <a:gd name="T33" fmla="*/ 570 h 602"/>
                <a:gd name="T34" fmla="*/ 61 w 113"/>
                <a:gd name="T35" fmla="*/ 601 h 602"/>
                <a:gd name="T36" fmla="*/ 45 w 113"/>
                <a:gd name="T37" fmla="*/ 596 h 602"/>
                <a:gd name="T38" fmla="*/ 48 w 113"/>
                <a:gd name="T39" fmla="*/ 593 h 602"/>
                <a:gd name="T40" fmla="*/ 39 w 113"/>
                <a:gd name="T41" fmla="*/ 576 h 602"/>
                <a:gd name="T42" fmla="*/ 42 w 113"/>
                <a:gd name="T43" fmla="*/ 558 h 602"/>
                <a:gd name="T44" fmla="*/ 37 w 113"/>
                <a:gd name="T45" fmla="*/ 561 h 602"/>
                <a:gd name="T46" fmla="*/ 30 w 113"/>
                <a:gd name="T47" fmla="*/ 564 h 602"/>
                <a:gd name="T48" fmla="*/ 21 w 113"/>
                <a:gd name="T49" fmla="*/ 539 h 602"/>
                <a:gd name="T50" fmla="*/ 19 w 113"/>
                <a:gd name="T51" fmla="*/ 533 h 602"/>
                <a:gd name="T52" fmla="*/ 13 w 113"/>
                <a:gd name="T53" fmla="*/ 525 h 602"/>
                <a:gd name="T54" fmla="*/ 22 w 113"/>
                <a:gd name="T55" fmla="*/ 510 h 602"/>
                <a:gd name="T56" fmla="*/ 18 w 113"/>
                <a:gd name="T57" fmla="*/ 491 h 602"/>
                <a:gd name="T58" fmla="*/ 16 w 113"/>
                <a:gd name="T59" fmla="*/ 481 h 602"/>
                <a:gd name="T60" fmla="*/ 28 w 113"/>
                <a:gd name="T61" fmla="*/ 484 h 602"/>
                <a:gd name="T62" fmla="*/ 22 w 113"/>
                <a:gd name="T63" fmla="*/ 473 h 602"/>
                <a:gd name="T64" fmla="*/ 21 w 113"/>
                <a:gd name="T65" fmla="*/ 466 h 602"/>
                <a:gd name="T66" fmla="*/ 22 w 113"/>
                <a:gd name="T67" fmla="*/ 463 h 602"/>
                <a:gd name="T68" fmla="*/ 5 w 113"/>
                <a:gd name="T69" fmla="*/ 457 h 602"/>
                <a:gd name="T70" fmla="*/ 0 w 113"/>
                <a:gd name="T71" fmla="*/ 458 h 602"/>
                <a:gd name="T72" fmla="*/ 9 w 113"/>
                <a:gd name="T73" fmla="*/ 442 h 602"/>
                <a:gd name="T74" fmla="*/ 21 w 113"/>
                <a:gd name="T75" fmla="*/ 450 h 602"/>
                <a:gd name="T76" fmla="*/ 25 w 113"/>
                <a:gd name="T77" fmla="*/ 451 h 602"/>
                <a:gd name="T78" fmla="*/ 27 w 113"/>
                <a:gd name="T79" fmla="*/ 448 h 602"/>
                <a:gd name="T80" fmla="*/ 30 w 113"/>
                <a:gd name="T81" fmla="*/ 439 h 602"/>
                <a:gd name="T82" fmla="*/ 27 w 113"/>
                <a:gd name="T83" fmla="*/ 436 h 602"/>
                <a:gd name="T84" fmla="*/ 30 w 113"/>
                <a:gd name="T85" fmla="*/ 424 h 602"/>
                <a:gd name="T86" fmla="*/ 31 w 113"/>
                <a:gd name="T87" fmla="*/ 410 h 602"/>
                <a:gd name="T88" fmla="*/ 34 w 113"/>
                <a:gd name="T89" fmla="*/ 396 h 602"/>
                <a:gd name="T90" fmla="*/ 40 w 113"/>
                <a:gd name="T91" fmla="*/ 381 h 602"/>
                <a:gd name="T92" fmla="*/ 42 w 113"/>
                <a:gd name="T93" fmla="*/ 375 h 602"/>
                <a:gd name="T94" fmla="*/ 43 w 113"/>
                <a:gd name="T95" fmla="*/ 365 h 602"/>
                <a:gd name="T96" fmla="*/ 25 w 113"/>
                <a:gd name="T97" fmla="*/ 335 h 602"/>
                <a:gd name="T98" fmla="*/ 33 w 113"/>
                <a:gd name="T99" fmla="*/ 289 h 602"/>
                <a:gd name="T100" fmla="*/ 52 w 113"/>
                <a:gd name="T101" fmla="*/ 235 h 602"/>
                <a:gd name="T102" fmla="*/ 55 w 113"/>
                <a:gd name="T103" fmla="*/ 175 h 602"/>
                <a:gd name="T104" fmla="*/ 67 w 113"/>
                <a:gd name="T105" fmla="*/ 107 h 602"/>
                <a:gd name="T106" fmla="*/ 70 w 113"/>
                <a:gd name="T107" fmla="*/ 33 h 602"/>
                <a:gd name="T108" fmla="*/ 79 w 113"/>
                <a:gd name="T109" fmla="*/ 0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13" h="602">
                  <a:moveTo>
                    <a:pt x="22" y="490"/>
                  </a:moveTo>
                  <a:lnTo>
                    <a:pt x="21" y="491"/>
                  </a:lnTo>
                  <a:lnTo>
                    <a:pt x="19" y="491"/>
                  </a:lnTo>
                  <a:lnTo>
                    <a:pt x="25" y="493"/>
                  </a:lnTo>
                  <a:lnTo>
                    <a:pt x="24" y="490"/>
                  </a:lnTo>
                  <a:lnTo>
                    <a:pt x="22" y="490"/>
                  </a:lnTo>
                  <a:close/>
                  <a:moveTo>
                    <a:pt x="79" y="0"/>
                  </a:moveTo>
                  <a:lnTo>
                    <a:pt x="80" y="0"/>
                  </a:lnTo>
                  <a:lnTo>
                    <a:pt x="86" y="6"/>
                  </a:lnTo>
                  <a:lnTo>
                    <a:pt x="88" y="18"/>
                  </a:lnTo>
                  <a:lnTo>
                    <a:pt x="94" y="23"/>
                  </a:lnTo>
                  <a:lnTo>
                    <a:pt x="94" y="31"/>
                  </a:lnTo>
                  <a:lnTo>
                    <a:pt x="91" y="33"/>
                  </a:lnTo>
                  <a:lnTo>
                    <a:pt x="91" y="37"/>
                  </a:lnTo>
                  <a:lnTo>
                    <a:pt x="96" y="46"/>
                  </a:lnTo>
                  <a:lnTo>
                    <a:pt x="101" y="71"/>
                  </a:lnTo>
                  <a:lnTo>
                    <a:pt x="111" y="73"/>
                  </a:lnTo>
                  <a:lnTo>
                    <a:pt x="113" y="79"/>
                  </a:lnTo>
                  <a:lnTo>
                    <a:pt x="111" y="91"/>
                  </a:lnTo>
                  <a:lnTo>
                    <a:pt x="110" y="91"/>
                  </a:lnTo>
                  <a:lnTo>
                    <a:pt x="95" y="98"/>
                  </a:lnTo>
                  <a:lnTo>
                    <a:pt x="94" y="112"/>
                  </a:lnTo>
                  <a:lnTo>
                    <a:pt x="96" y="131"/>
                  </a:lnTo>
                  <a:lnTo>
                    <a:pt x="96" y="132"/>
                  </a:lnTo>
                  <a:lnTo>
                    <a:pt x="89" y="137"/>
                  </a:lnTo>
                  <a:lnTo>
                    <a:pt x="88" y="143"/>
                  </a:lnTo>
                  <a:lnTo>
                    <a:pt x="80" y="150"/>
                  </a:lnTo>
                  <a:lnTo>
                    <a:pt x="76" y="168"/>
                  </a:lnTo>
                  <a:lnTo>
                    <a:pt x="76" y="183"/>
                  </a:lnTo>
                  <a:lnTo>
                    <a:pt x="68" y="198"/>
                  </a:lnTo>
                  <a:lnTo>
                    <a:pt x="68" y="203"/>
                  </a:lnTo>
                  <a:lnTo>
                    <a:pt x="76" y="229"/>
                  </a:lnTo>
                  <a:lnTo>
                    <a:pt x="77" y="242"/>
                  </a:lnTo>
                  <a:lnTo>
                    <a:pt x="68" y="260"/>
                  </a:lnTo>
                  <a:lnTo>
                    <a:pt x="68" y="273"/>
                  </a:lnTo>
                  <a:lnTo>
                    <a:pt x="61" y="282"/>
                  </a:lnTo>
                  <a:lnTo>
                    <a:pt x="59" y="300"/>
                  </a:lnTo>
                  <a:lnTo>
                    <a:pt x="61" y="312"/>
                  </a:lnTo>
                  <a:lnTo>
                    <a:pt x="56" y="321"/>
                  </a:lnTo>
                  <a:lnTo>
                    <a:pt x="52" y="338"/>
                  </a:lnTo>
                  <a:lnTo>
                    <a:pt x="51" y="359"/>
                  </a:lnTo>
                  <a:lnTo>
                    <a:pt x="53" y="368"/>
                  </a:lnTo>
                  <a:lnTo>
                    <a:pt x="53" y="369"/>
                  </a:lnTo>
                  <a:lnTo>
                    <a:pt x="48" y="381"/>
                  </a:lnTo>
                  <a:lnTo>
                    <a:pt x="51" y="405"/>
                  </a:lnTo>
                  <a:lnTo>
                    <a:pt x="51" y="412"/>
                  </a:lnTo>
                  <a:lnTo>
                    <a:pt x="56" y="414"/>
                  </a:lnTo>
                  <a:lnTo>
                    <a:pt x="56" y="415"/>
                  </a:lnTo>
                  <a:lnTo>
                    <a:pt x="58" y="418"/>
                  </a:lnTo>
                  <a:lnTo>
                    <a:pt x="51" y="421"/>
                  </a:lnTo>
                  <a:lnTo>
                    <a:pt x="56" y="427"/>
                  </a:lnTo>
                  <a:lnTo>
                    <a:pt x="53" y="435"/>
                  </a:lnTo>
                  <a:lnTo>
                    <a:pt x="53" y="455"/>
                  </a:lnTo>
                  <a:lnTo>
                    <a:pt x="45" y="476"/>
                  </a:lnTo>
                  <a:lnTo>
                    <a:pt x="45" y="490"/>
                  </a:lnTo>
                  <a:lnTo>
                    <a:pt x="42" y="498"/>
                  </a:lnTo>
                  <a:lnTo>
                    <a:pt x="33" y="513"/>
                  </a:lnTo>
                  <a:lnTo>
                    <a:pt x="31" y="525"/>
                  </a:lnTo>
                  <a:lnTo>
                    <a:pt x="31" y="537"/>
                  </a:lnTo>
                  <a:lnTo>
                    <a:pt x="37" y="537"/>
                  </a:lnTo>
                  <a:lnTo>
                    <a:pt x="40" y="536"/>
                  </a:lnTo>
                  <a:lnTo>
                    <a:pt x="45" y="536"/>
                  </a:lnTo>
                  <a:lnTo>
                    <a:pt x="45" y="558"/>
                  </a:lnTo>
                  <a:lnTo>
                    <a:pt x="48" y="562"/>
                  </a:lnTo>
                  <a:lnTo>
                    <a:pt x="77" y="564"/>
                  </a:lnTo>
                  <a:lnTo>
                    <a:pt x="96" y="568"/>
                  </a:lnTo>
                  <a:lnTo>
                    <a:pt x="96" y="570"/>
                  </a:lnTo>
                  <a:lnTo>
                    <a:pt x="91" y="570"/>
                  </a:lnTo>
                  <a:lnTo>
                    <a:pt x="88" y="568"/>
                  </a:lnTo>
                  <a:lnTo>
                    <a:pt x="85" y="568"/>
                  </a:lnTo>
                  <a:lnTo>
                    <a:pt x="64" y="580"/>
                  </a:lnTo>
                  <a:lnTo>
                    <a:pt x="61" y="601"/>
                  </a:lnTo>
                  <a:lnTo>
                    <a:pt x="61" y="602"/>
                  </a:lnTo>
                  <a:lnTo>
                    <a:pt x="53" y="602"/>
                  </a:lnTo>
                  <a:lnTo>
                    <a:pt x="46" y="598"/>
                  </a:lnTo>
                  <a:lnTo>
                    <a:pt x="45" y="596"/>
                  </a:lnTo>
                  <a:lnTo>
                    <a:pt x="43" y="592"/>
                  </a:lnTo>
                  <a:lnTo>
                    <a:pt x="43" y="590"/>
                  </a:lnTo>
                  <a:lnTo>
                    <a:pt x="48" y="590"/>
                  </a:lnTo>
                  <a:lnTo>
                    <a:pt x="48" y="593"/>
                  </a:lnTo>
                  <a:lnTo>
                    <a:pt x="56" y="586"/>
                  </a:lnTo>
                  <a:lnTo>
                    <a:pt x="59" y="582"/>
                  </a:lnTo>
                  <a:lnTo>
                    <a:pt x="53" y="576"/>
                  </a:lnTo>
                  <a:lnTo>
                    <a:pt x="39" y="576"/>
                  </a:lnTo>
                  <a:lnTo>
                    <a:pt x="42" y="568"/>
                  </a:lnTo>
                  <a:lnTo>
                    <a:pt x="39" y="564"/>
                  </a:lnTo>
                  <a:lnTo>
                    <a:pt x="39" y="562"/>
                  </a:lnTo>
                  <a:lnTo>
                    <a:pt x="42" y="558"/>
                  </a:lnTo>
                  <a:lnTo>
                    <a:pt x="40" y="558"/>
                  </a:lnTo>
                  <a:lnTo>
                    <a:pt x="40" y="559"/>
                  </a:lnTo>
                  <a:lnTo>
                    <a:pt x="37" y="559"/>
                  </a:lnTo>
                  <a:lnTo>
                    <a:pt x="37" y="561"/>
                  </a:lnTo>
                  <a:lnTo>
                    <a:pt x="34" y="564"/>
                  </a:lnTo>
                  <a:lnTo>
                    <a:pt x="33" y="564"/>
                  </a:lnTo>
                  <a:lnTo>
                    <a:pt x="31" y="565"/>
                  </a:lnTo>
                  <a:lnTo>
                    <a:pt x="30" y="564"/>
                  </a:lnTo>
                  <a:lnTo>
                    <a:pt x="28" y="564"/>
                  </a:lnTo>
                  <a:lnTo>
                    <a:pt x="27" y="550"/>
                  </a:lnTo>
                  <a:lnTo>
                    <a:pt x="21" y="544"/>
                  </a:lnTo>
                  <a:lnTo>
                    <a:pt x="21" y="539"/>
                  </a:lnTo>
                  <a:lnTo>
                    <a:pt x="25" y="537"/>
                  </a:lnTo>
                  <a:lnTo>
                    <a:pt x="21" y="537"/>
                  </a:lnTo>
                  <a:lnTo>
                    <a:pt x="19" y="534"/>
                  </a:lnTo>
                  <a:lnTo>
                    <a:pt x="19" y="533"/>
                  </a:lnTo>
                  <a:lnTo>
                    <a:pt x="21" y="533"/>
                  </a:lnTo>
                  <a:lnTo>
                    <a:pt x="22" y="531"/>
                  </a:lnTo>
                  <a:lnTo>
                    <a:pt x="15" y="525"/>
                  </a:lnTo>
                  <a:lnTo>
                    <a:pt x="13" y="525"/>
                  </a:lnTo>
                  <a:lnTo>
                    <a:pt x="13" y="524"/>
                  </a:lnTo>
                  <a:lnTo>
                    <a:pt x="19" y="515"/>
                  </a:lnTo>
                  <a:lnTo>
                    <a:pt x="24" y="513"/>
                  </a:lnTo>
                  <a:lnTo>
                    <a:pt x="22" y="510"/>
                  </a:lnTo>
                  <a:lnTo>
                    <a:pt x="24" y="506"/>
                  </a:lnTo>
                  <a:lnTo>
                    <a:pt x="19" y="510"/>
                  </a:lnTo>
                  <a:lnTo>
                    <a:pt x="18" y="510"/>
                  </a:lnTo>
                  <a:lnTo>
                    <a:pt x="18" y="491"/>
                  </a:lnTo>
                  <a:lnTo>
                    <a:pt x="16" y="491"/>
                  </a:lnTo>
                  <a:lnTo>
                    <a:pt x="16" y="490"/>
                  </a:lnTo>
                  <a:lnTo>
                    <a:pt x="15" y="481"/>
                  </a:lnTo>
                  <a:lnTo>
                    <a:pt x="16" y="481"/>
                  </a:lnTo>
                  <a:lnTo>
                    <a:pt x="19" y="485"/>
                  </a:lnTo>
                  <a:lnTo>
                    <a:pt x="19" y="482"/>
                  </a:lnTo>
                  <a:lnTo>
                    <a:pt x="21" y="482"/>
                  </a:lnTo>
                  <a:lnTo>
                    <a:pt x="28" y="484"/>
                  </a:lnTo>
                  <a:lnTo>
                    <a:pt x="24" y="476"/>
                  </a:lnTo>
                  <a:lnTo>
                    <a:pt x="22" y="478"/>
                  </a:lnTo>
                  <a:lnTo>
                    <a:pt x="21" y="478"/>
                  </a:lnTo>
                  <a:lnTo>
                    <a:pt x="22" y="473"/>
                  </a:lnTo>
                  <a:lnTo>
                    <a:pt x="16" y="472"/>
                  </a:lnTo>
                  <a:lnTo>
                    <a:pt x="16" y="470"/>
                  </a:lnTo>
                  <a:lnTo>
                    <a:pt x="21" y="467"/>
                  </a:lnTo>
                  <a:lnTo>
                    <a:pt x="21" y="466"/>
                  </a:lnTo>
                  <a:lnTo>
                    <a:pt x="19" y="466"/>
                  </a:lnTo>
                  <a:lnTo>
                    <a:pt x="19" y="464"/>
                  </a:lnTo>
                  <a:lnTo>
                    <a:pt x="21" y="464"/>
                  </a:lnTo>
                  <a:lnTo>
                    <a:pt x="22" y="463"/>
                  </a:lnTo>
                  <a:lnTo>
                    <a:pt x="19" y="458"/>
                  </a:lnTo>
                  <a:lnTo>
                    <a:pt x="13" y="460"/>
                  </a:lnTo>
                  <a:lnTo>
                    <a:pt x="8" y="455"/>
                  </a:lnTo>
                  <a:lnTo>
                    <a:pt x="5" y="457"/>
                  </a:lnTo>
                  <a:lnTo>
                    <a:pt x="6" y="461"/>
                  </a:lnTo>
                  <a:lnTo>
                    <a:pt x="5" y="461"/>
                  </a:lnTo>
                  <a:lnTo>
                    <a:pt x="2" y="460"/>
                  </a:lnTo>
                  <a:lnTo>
                    <a:pt x="0" y="458"/>
                  </a:lnTo>
                  <a:lnTo>
                    <a:pt x="2" y="454"/>
                  </a:lnTo>
                  <a:lnTo>
                    <a:pt x="3" y="454"/>
                  </a:lnTo>
                  <a:lnTo>
                    <a:pt x="12" y="447"/>
                  </a:lnTo>
                  <a:lnTo>
                    <a:pt x="9" y="442"/>
                  </a:lnTo>
                  <a:lnTo>
                    <a:pt x="9" y="441"/>
                  </a:lnTo>
                  <a:lnTo>
                    <a:pt x="19" y="441"/>
                  </a:lnTo>
                  <a:lnTo>
                    <a:pt x="22" y="447"/>
                  </a:lnTo>
                  <a:lnTo>
                    <a:pt x="21" y="450"/>
                  </a:lnTo>
                  <a:lnTo>
                    <a:pt x="22" y="451"/>
                  </a:lnTo>
                  <a:lnTo>
                    <a:pt x="24" y="448"/>
                  </a:lnTo>
                  <a:lnTo>
                    <a:pt x="25" y="448"/>
                  </a:lnTo>
                  <a:lnTo>
                    <a:pt x="25" y="451"/>
                  </a:lnTo>
                  <a:lnTo>
                    <a:pt x="30" y="448"/>
                  </a:lnTo>
                  <a:lnTo>
                    <a:pt x="30" y="447"/>
                  </a:lnTo>
                  <a:lnTo>
                    <a:pt x="28" y="448"/>
                  </a:lnTo>
                  <a:lnTo>
                    <a:pt x="27" y="448"/>
                  </a:lnTo>
                  <a:lnTo>
                    <a:pt x="27" y="441"/>
                  </a:lnTo>
                  <a:lnTo>
                    <a:pt x="28" y="441"/>
                  </a:lnTo>
                  <a:lnTo>
                    <a:pt x="31" y="439"/>
                  </a:lnTo>
                  <a:lnTo>
                    <a:pt x="30" y="439"/>
                  </a:lnTo>
                  <a:lnTo>
                    <a:pt x="30" y="436"/>
                  </a:lnTo>
                  <a:lnTo>
                    <a:pt x="28" y="438"/>
                  </a:lnTo>
                  <a:lnTo>
                    <a:pt x="27" y="438"/>
                  </a:lnTo>
                  <a:lnTo>
                    <a:pt x="27" y="436"/>
                  </a:lnTo>
                  <a:lnTo>
                    <a:pt x="28" y="433"/>
                  </a:lnTo>
                  <a:lnTo>
                    <a:pt x="33" y="432"/>
                  </a:lnTo>
                  <a:lnTo>
                    <a:pt x="30" y="430"/>
                  </a:lnTo>
                  <a:lnTo>
                    <a:pt x="30" y="424"/>
                  </a:lnTo>
                  <a:lnTo>
                    <a:pt x="39" y="420"/>
                  </a:lnTo>
                  <a:lnTo>
                    <a:pt x="39" y="415"/>
                  </a:lnTo>
                  <a:lnTo>
                    <a:pt x="33" y="411"/>
                  </a:lnTo>
                  <a:lnTo>
                    <a:pt x="31" y="410"/>
                  </a:lnTo>
                  <a:lnTo>
                    <a:pt x="33" y="410"/>
                  </a:lnTo>
                  <a:lnTo>
                    <a:pt x="36" y="404"/>
                  </a:lnTo>
                  <a:lnTo>
                    <a:pt x="34" y="398"/>
                  </a:lnTo>
                  <a:lnTo>
                    <a:pt x="34" y="396"/>
                  </a:lnTo>
                  <a:lnTo>
                    <a:pt x="39" y="389"/>
                  </a:lnTo>
                  <a:lnTo>
                    <a:pt x="37" y="384"/>
                  </a:lnTo>
                  <a:lnTo>
                    <a:pt x="37" y="383"/>
                  </a:lnTo>
                  <a:lnTo>
                    <a:pt x="40" y="381"/>
                  </a:lnTo>
                  <a:lnTo>
                    <a:pt x="39" y="378"/>
                  </a:lnTo>
                  <a:lnTo>
                    <a:pt x="39" y="377"/>
                  </a:lnTo>
                  <a:lnTo>
                    <a:pt x="40" y="375"/>
                  </a:lnTo>
                  <a:lnTo>
                    <a:pt x="42" y="375"/>
                  </a:lnTo>
                  <a:lnTo>
                    <a:pt x="42" y="372"/>
                  </a:lnTo>
                  <a:lnTo>
                    <a:pt x="37" y="371"/>
                  </a:lnTo>
                  <a:lnTo>
                    <a:pt x="37" y="369"/>
                  </a:lnTo>
                  <a:lnTo>
                    <a:pt x="43" y="365"/>
                  </a:lnTo>
                  <a:lnTo>
                    <a:pt x="36" y="364"/>
                  </a:lnTo>
                  <a:lnTo>
                    <a:pt x="30" y="368"/>
                  </a:lnTo>
                  <a:lnTo>
                    <a:pt x="24" y="361"/>
                  </a:lnTo>
                  <a:lnTo>
                    <a:pt x="25" y="335"/>
                  </a:lnTo>
                  <a:lnTo>
                    <a:pt x="30" y="328"/>
                  </a:lnTo>
                  <a:lnTo>
                    <a:pt x="27" y="313"/>
                  </a:lnTo>
                  <a:lnTo>
                    <a:pt x="27" y="291"/>
                  </a:lnTo>
                  <a:lnTo>
                    <a:pt x="33" y="289"/>
                  </a:lnTo>
                  <a:lnTo>
                    <a:pt x="31" y="282"/>
                  </a:lnTo>
                  <a:lnTo>
                    <a:pt x="31" y="281"/>
                  </a:lnTo>
                  <a:lnTo>
                    <a:pt x="36" y="281"/>
                  </a:lnTo>
                  <a:lnTo>
                    <a:pt x="52" y="235"/>
                  </a:lnTo>
                  <a:lnTo>
                    <a:pt x="53" y="215"/>
                  </a:lnTo>
                  <a:lnTo>
                    <a:pt x="51" y="187"/>
                  </a:lnTo>
                  <a:lnTo>
                    <a:pt x="52" y="181"/>
                  </a:lnTo>
                  <a:lnTo>
                    <a:pt x="55" y="175"/>
                  </a:lnTo>
                  <a:lnTo>
                    <a:pt x="53" y="160"/>
                  </a:lnTo>
                  <a:lnTo>
                    <a:pt x="64" y="131"/>
                  </a:lnTo>
                  <a:lnTo>
                    <a:pt x="64" y="116"/>
                  </a:lnTo>
                  <a:lnTo>
                    <a:pt x="67" y="107"/>
                  </a:lnTo>
                  <a:lnTo>
                    <a:pt x="65" y="80"/>
                  </a:lnTo>
                  <a:lnTo>
                    <a:pt x="70" y="73"/>
                  </a:lnTo>
                  <a:lnTo>
                    <a:pt x="71" y="55"/>
                  </a:lnTo>
                  <a:lnTo>
                    <a:pt x="70" y="33"/>
                  </a:lnTo>
                  <a:lnTo>
                    <a:pt x="67" y="9"/>
                  </a:lnTo>
                  <a:lnTo>
                    <a:pt x="67" y="8"/>
                  </a:lnTo>
                  <a:lnTo>
                    <a:pt x="76" y="6"/>
                  </a:lnTo>
                  <a:lnTo>
                    <a:pt x="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6" name="Chile - Offshore">
              <a:extLst>
                <a:ext uri="{FF2B5EF4-FFF2-40B4-BE49-F238E27FC236}">
                  <a16:creationId xmlns:a16="http://schemas.microsoft.com/office/drawing/2014/main" id="{DC619E89-020F-C2E1-750C-5C6E93F30887}"/>
                </a:ext>
              </a:extLst>
            </p:cNvPr>
            <p:cNvSpPr>
              <a:spLocks/>
            </p:cNvSpPr>
            <p:nvPr/>
          </p:nvSpPr>
          <p:spPr bwMode="auto">
            <a:xfrm>
              <a:off x="4044081" y="5666222"/>
              <a:ext cx="180705" cy="505978"/>
            </a:xfrm>
            <a:custGeom>
              <a:avLst/>
              <a:gdLst/>
              <a:ahLst/>
              <a:cxnLst/>
              <a:rect l="l" t="t" r="r" b="b"/>
              <a:pathLst>
                <a:path w="182146" h="510011">
                  <a:moveTo>
                    <a:pt x="114752" y="482688"/>
                  </a:moveTo>
                  <a:lnTo>
                    <a:pt x="123860" y="482688"/>
                  </a:lnTo>
                  <a:lnTo>
                    <a:pt x="123860" y="491796"/>
                  </a:lnTo>
                  <a:lnTo>
                    <a:pt x="114752" y="486331"/>
                  </a:lnTo>
                  <a:close/>
                  <a:moveTo>
                    <a:pt x="85608" y="431688"/>
                  </a:moveTo>
                  <a:lnTo>
                    <a:pt x="89251" y="431688"/>
                  </a:lnTo>
                  <a:lnTo>
                    <a:pt x="107466" y="448082"/>
                  </a:lnTo>
                  <a:lnTo>
                    <a:pt x="109287" y="451725"/>
                  </a:lnTo>
                  <a:lnTo>
                    <a:pt x="107466" y="451725"/>
                  </a:lnTo>
                  <a:lnTo>
                    <a:pt x="83787" y="448082"/>
                  </a:lnTo>
                  <a:lnTo>
                    <a:pt x="80144" y="448082"/>
                  </a:lnTo>
                  <a:lnTo>
                    <a:pt x="80144" y="435331"/>
                  </a:lnTo>
                  <a:close/>
                  <a:moveTo>
                    <a:pt x="45537" y="413474"/>
                  </a:moveTo>
                  <a:lnTo>
                    <a:pt x="51001" y="413474"/>
                  </a:lnTo>
                  <a:lnTo>
                    <a:pt x="58287" y="415296"/>
                  </a:lnTo>
                  <a:lnTo>
                    <a:pt x="63752" y="415296"/>
                  </a:lnTo>
                  <a:lnTo>
                    <a:pt x="80145" y="431689"/>
                  </a:lnTo>
                  <a:lnTo>
                    <a:pt x="78323" y="442617"/>
                  </a:lnTo>
                  <a:lnTo>
                    <a:pt x="72859" y="442617"/>
                  </a:lnTo>
                  <a:lnTo>
                    <a:pt x="69216" y="446260"/>
                  </a:lnTo>
                  <a:lnTo>
                    <a:pt x="61930" y="446260"/>
                  </a:lnTo>
                  <a:lnTo>
                    <a:pt x="52823" y="440796"/>
                  </a:lnTo>
                  <a:lnTo>
                    <a:pt x="45537" y="415296"/>
                  </a:lnTo>
                  <a:close/>
                  <a:moveTo>
                    <a:pt x="18215" y="389794"/>
                  </a:moveTo>
                  <a:lnTo>
                    <a:pt x="20036" y="389794"/>
                  </a:lnTo>
                  <a:lnTo>
                    <a:pt x="58287" y="413474"/>
                  </a:lnTo>
                  <a:lnTo>
                    <a:pt x="58287" y="415295"/>
                  </a:lnTo>
                  <a:lnTo>
                    <a:pt x="25501" y="398902"/>
                  </a:lnTo>
                  <a:lnTo>
                    <a:pt x="20036" y="391616"/>
                  </a:lnTo>
                  <a:lnTo>
                    <a:pt x="18215" y="391616"/>
                  </a:lnTo>
                  <a:close/>
                  <a:moveTo>
                    <a:pt x="145717" y="378865"/>
                  </a:moveTo>
                  <a:lnTo>
                    <a:pt x="147539" y="378865"/>
                  </a:lnTo>
                  <a:lnTo>
                    <a:pt x="151182" y="384330"/>
                  </a:lnTo>
                  <a:lnTo>
                    <a:pt x="167575" y="384330"/>
                  </a:lnTo>
                  <a:lnTo>
                    <a:pt x="167575" y="477224"/>
                  </a:lnTo>
                  <a:lnTo>
                    <a:pt x="163932" y="477224"/>
                  </a:lnTo>
                  <a:lnTo>
                    <a:pt x="163104" y="478881"/>
                  </a:lnTo>
                  <a:lnTo>
                    <a:pt x="169396" y="477225"/>
                  </a:lnTo>
                  <a:lnTo>
                    <a:pt x="171217" y="477225"/>
                  </a:lnTo>
                  <a:lnTo>
                    <a:pt x="174860" y="482690"/>
                  </a:lnTo>
                  <a:lnTo>
                    <a:pt x="174860" y="486332"/>
                  </a:lnTo>
                  <a:lnTo>
                    <a:pt x="169396" y="486332"/>
                  </a:lnTo>
                  <a:lnTo>
                    <a:pt x="176682" y="488154"/>
                  </a:lnTo>
                  <a:lnTo>
                    <a:pt x="176682" y="491797"/>
                  </a:lnTo>
                  <a:lnTo>
                    <a:pt x="171217" y="493618"/>
                  </a:lnTo>
                  <a:lnTo>
                    <a:pt x="176682" y="493618"/>
                  </a:lnTo>
                  <a:lnTo>
                    <a:pt x="176682" y="497261"/>
                  </a:lnTo>
                  <a:lnTo>
                    <a:pt x="182146" y="508190"/>
                  </a:lnTo>
                  <a:lnTo>
                    <a:pt x="182146" y="510011"/>
                  </a:lnTo>
                  <a:lnTo>
                    <a:pt x="156646" y="491797"/>
                  </a:lnTo>
                  <a:lnTo>
                    <a:pt x="151181" y="493618"/>
                  </a:lnTo>
                  <a:lnTo>
                    <a:pt x="156646" y="502725"/>
                  </a:lnTo>
                  <a:lnTo>
                    <a:pt x="156646" y="504547"/>
                  </a:lnTo>
                  <a:lnTo>
                    <a:pt x="151181" y="504547"/>
                  </a:lnTo>
                  <a:lnTo>
                    <a:pt x="147538" y="502725"/>
                  </a:lnTo>
                  <a:lnTo>
                    <a:pt x="145717" y="502725"/>
                  </a:lnTo>
                  <a:lnTo>
                    <a:pt x="140252" y="493618"/>
                  </a:lnTo>
                  <a:lnTo>
                    <a:pt x="145717" y="488154"/>
                  </a:lnTo>
                  <a:lnTo>
                    <a:pt x="131145" y="488154"/>
                  </a:lnTo>
                  <a:lnTo>
                    <a:pt x="131145" y="486332"/>
                  </a:lnTo>
                  <a:lnTo>
                    <a:pt x="134788" y="486332"/>
                  </a:lnTo>
                  <a:lnTo>
                    <a:pt x="156016" y="480746"/>
                  </a:lnTo>
                  <a:lnTo>
                    <a:pt x="135108" y="476725"/>
                  </a:lnTo>
                  <a:lnTo>
                    <a:pt x="147539" y="480869"/>
                  </a:lnTo>
                  <a:lnTo>
                    <a:pt x="151182" y="480869"/>
                  </a:lnTo>
                  <a:lnTo>
                    <a:pt x="147539" y="482690"/>
                  </a:lnTo>
                  <a:lnTo>
                    <a:pt x="131145" y="482690"/>
                  </a:lnTo>
                  <a:lnTo>
                    <a:pt x="131145" y="475963"/>
                  </a:lnTo>
                  <a:lnTo>
                    <a:pt x="109288" y="471760"/>
                  </a:lnTo>
                  <a:lnTo>
                    <a:pt x="109288" y="468117"/>
                  </a:lnTo>
                  <a:lnTo>
                    <a:pt x="98359" y="468117"/>
                  </a:lnTo>
                  <a:lnTo>
                    <a:pt x="98359" y="459010"/>
                  </a:lnTo>
                  <a:lnTo>
                    <a:pt x="114752" y="451724"/>
                  </a:lnTo>
                  <a:lnTo>
                    <a:pt x="109289" y="442618"/>
                  </a:lnTo>
                  <a:lnTo>
                    <a:pt x="109288" y="442618"/>
                  </a:lnTo>
                  <a:lnTo>
                    <a:pt x="109288" y="442617"/>
                  </a:lnTo>
                  <a:lnTo>
                    <a:pt x="109288" y="442616"/>
                  </a:lnTo>
                  <a:lnTo>
                    <a:pt x="109288" y="440795"/>
                  </a:lnTo>
                  <a:lnTo>
                    <a:pt x="109288" y="440796"/>
                  </a:lnTo>
                  <a:lnTo>
                    <a:pt x="118396" y="420759"/>
                  </a:lnTo>
                  <a:lnTo>
                    <a:pt x="120217" y="420759"/>
                  </a:lnTo>
                  <a:lnTo>
                    <a:pt x="123860" y="440796"/>
                  </a:lnTo>
                  <a:lnTo>
                    <a:pt x="123860" y="442618"/>
                  </a:lnTo>
                  <a:lnTo>
                    <a:pt x="120217" y="442618"/>
                  </a:lnTo>
                  <a:lnTo>
                    <a:pt x="123860" y="446261"/>
                  </a:lnTo>
                  <a:lnTo>
                    <a:pt x="123860" y="448082"/>
                  </a:lnTo>
                  <a:lnTo>
                    <a:pt x="120217" y="448082"/>
                  </a:lnTo>
                  <a:lnTo>
                    <a:pt x="112931" y="442618"/>
                  </a:lnTo>
                  <a:lnTo>
                    <a:pt x="111515" y="442618"/>
                  </a:lnTo>
                  <a:lnTo>
                    <a:pt x="129324" y="457188"/>
                  </a:lnTo>
                  <a:lnTo>
                    <a:pt x="129324" y="453545"/>
                  </a:lnTo>
                  <a:lnTo>
                    <a:pt x="125681" y="453545"/>
                  </a:lnTo>
                  <a:lnTo>
                    <a:pt x="125681" y="451724"/>
                  </a:lnTo>
                  <a:lnTo>
                    <a:pt x="129324" y="448081"/>
                  </a:lnTo>
                  <a:lnTo>
                    <a:pt x="129324" y="446259"/>
                  </a:lnTo>
                  <a:lnTo>
                    <a:pt x="131146" y="448081"/>
                  </a:lnTo>
                  <a:lnTo>
                    <a:pt x="131146" y="446259"/>
                  </a:lnTo>
                  <a:lnTo>
                    <a:pt x="129324" y="429866"/>
                  </a:lnTo>
                  <a:lnTo>
                    <a:pt x="129324" y="426223"/>
                  </a:lnTo>
                  <a:lnTo>
                    <a:pt x="145717" y="415295"/>
                  </a:lnTo>
                  <a:lnTo>
                    <a:pt x="120217" y="413473"/>
                  </a:lnTo>
                  <a:lnTo>
                    <a:pt x="120217" y="397080"/>
                  </a:lnTo>
                  <a:lnTo>
                    <a:pt x="125681" y="397080"/>
                  </a:lnTo>
                  <a:lnTo>
                    <a:pt x="120217" y="391615"/>
                  </a:lnTo>
                  <a:lnTo>
                    <a:pt x="120217" y="389794"/>
                  </a:lnTo>
                  <a:lnTo>
                    <a:pt x="136610" y="386151"/>
                  </a:lnTo>
                  <a:close/>
                  <a:moveTo>
                    <a:pt x="36429" y="378865"/>
                  </a:moveTo>
                  <a:lnTo>
                    <a:pt x="45537" y="378865"/>
                  </a:lnTo>
                  <a:lnTo>
                    <a:pt x="41894" y="386151"/>
                  </a:lnTo>
                  <a:lnTo>
                    <a:pt x="40072" y="389794"/>
                  </a:lnTo>
                  <a:lnTo>
                    <a:pt x="40072" y="386151"/>
                  </a:lnTo>
                  <a:lnTo>
                    <a:pt x="36429" y="380687"/>
                  </a:lnTo>
                  <a:close/>
                  <a:moveTo>
                    <a:pt x="63752" y="358830"/>
                  </a:moveTo>
                  <a:lnTo>
                    <a:pt x="67395" y="358830"/>
                  </a:lnTo>
                  <a:lnTo>
                    <a:pt x="67395" y="362473"/>
                  </a:lnTo>
                  <a:lnTo>
                    <a:pt x="72859" y="373402"/>
                  </a:lnTo>
                  <a:lnTo>
                    <a:pt x="63752" y="386153"/>
                  </a:lnTo>
                  <a:lnTo>
                    <a:pt x="74681" y="395260"/>
                  </a:lnTo>
                  <a:lnTo>
                    <a:pt x="83788" y="386153"/>
                  </a:lnTo>
                  <a:lnTo>
                    <a:pt x="96538" y="386153"/>
                  </a:lnTo>
                  <a:lnTo>
                    <a:pt x="98360" y="395260"/>
                  </a:lnTo>
                  <a:lnTo>
                    <a:pt x="74681" y="408010"/>
                  </a:lnTo>
                  <a:lnTo>
                    <a:pt x="74681" y="418939"/>
                  </a:lnTo>
                  <a:lnTo>
                    <a:pt x="69216" y="418939"/>
                  </a:lnTo>
                  <a:lnTo>
                    <a:pt x="56466" y="408010"/>
                  </a:lnTo>
                  <a:lnTo>
                    <a:pt x="56466" y="404367"/>
                  </a:lnTo>
                  <a:lnTo>
                    <a:pt x="67395" y="404367"/>
                  </a:lnTo>
                  <a:lnTo>
                    <a:pt x="63752" y="398903"/>
                  </a:lnTo>
                  <a:lnTo>
                    <a:pt x="61930" y="398903"/>
                  </a:lnTo>
                  <a:lnTo>
                    <a:pt x="58287" y="402546"/>
                  </a:lnTo>
                  <a:lnTo>
                    <a:pt x="52823" y="402546"/>
                  </a:lnTo>
                  <a:lnTo>
                    <a:pt x="52823" y="398903"/>
                  </a:lnTo>
                  <a:lnTo>
                    <a:pt x="45537" y="391617"/>
                  </a:lnTo>
                  <a:lnTo>
                    <a:pt x="45537" y="378865"/>
                  </a:lnTo>
                  <a:lnTo>
                    <a:pt x="45537" y="367937"/>
                  </a:lnTo>
                  <a:lnTo>
                    <a:pt x="52823" y="367937"/>
                  </a:lnTo>
                  <a:lnTo>
                    <a:pt x="56466" y="364294"/>
                  </a:lnTo>
                  <a:lnTo>
                    <a:pt x="58287" y="364294"/>
                  </a:lnTo>
                  <a:lnTo>
                    <a:pt x="61930" y="369759"/>
                  </a:lnTo>
                  <a:lnTo>
                    <a:pt x="63752" y="362473"/>
                  </a:lnTo>
                  <a:close/>
                  <a:moveTo>
                    <a:pt x="30965" y="342436"/>
                  </a:moveTo>
                  <a:lnTo>
                    <a:pt x="34608" y="342436"/>
                  </a:lnTo>
                  <a:lnTo>
                    <a:pt x="41894" y="353365"/>
                  </a:lnTo>
                  <a:lnTo>
                    <a:pt x="41894" y="357008"/>
                  </a:lnTo>
                  <a:lnTo>
                    <a:pt x="40072" y="357008"/>
                  </a:lnTo>
                  <a:lnTo>
                    <a:pt x="34608" y="353365"/>
                  </a:lnTo>
                  <a:lnTo>
                    <a:pt x="30965" y="351543"/>
                  </a:lnTo>
                  <a:close/>
                  <a:moveTo>
                    <a:pt x="40072" y="335150"/>
                  </a:moveTo>
                  <a:lnTo>
                    <a:pt x="45537" y="340614"/>
                  </a:lnTo>
                  <a:lnTo>
                    <a:pt x="45537" y="351544"/>
                  </a:lnTo>
                  <a:lnTo>
                    <a:pt x="41894" y="351544"/>
                  </a:lnTo>
                  <a:lnTo>
                    <a:pt x="40072" y="336971"/>
                  </a:lnTo>
                  <a:close/>
                  <a:moveTo>
                    <a:pt x="16394" y="307829"/>
                  </a:moveTo>
                  <a:lnTo>
                    <a:pt x="18215" y="307829"/>
                  </a:lnTo>
                  <a:lnTo>
                    <a:pt x="29145" y="318758"/>
                  </a:lnTo>
                  <a:lnTo>
                    <a:pt x="29145" y="320579"/>
                  </a:lnTo>
                  <a:lnTo>
                    <a:pt x="25502" y="326044"/>
                  </a:lnTo>
                  <a:lnTo>
                    <a:pt x="25502" y="329687"/>
                  </a:lnTo>
                  <a:lnTo>
                    <a:pt x="23680" y="329687"/>
                  </a:lnTo>
                  <a:lnTo>
                    <a:pt x="23680" y="336972"/>
                  </a:lnTo>
                  <a:lnTo>
                    <a:pt x="18215" y="340615"/>
                  </a:lnTo>
                  <a:lnTo>
                    <a:pt x="16394" y="340615"/>
                  </a:lnTo>
                  <a:lnTo>
                    <a:pt x="16394" y="336972"/>
                  </a:lnTo>
                  <a:lnTo>
                    <a:pt x="20037" y="326043"/>
                  </a:lnTo>
                  <a:close/>
                  <a:moveTo>
                    <a:pt x="20037" y="300543"/>
                  </a:moveTo>
                  <a:lnTo>
                    <a:pt x="30966" y="307829"/>
                  </a:lnTo>
                  <a:lnTo>
                    <a:pt x="34609" y="313294"/>
                  </a:lnTo>
                  <a:lnTo>
                    <a:pt x="34609" y="316937"/>
                  </a:lnTo>
                  <a:lnTo>
                    <a:pt x="25501" y="311472"/>
                  </a:lnTo>
                  <a:close/>
                  <a:moveTo>
                    <a:pt x="12751" y="291435"/>
                  </a:moveTo>
                  <a:lnTo>
                    <a:pt x="18216" y="291435"/>
                  </a:lnTo>
                  <a:lnTo>
                    <a:pt x="18216" y="295078"/>
                  </a:lnTo>
                  <a:lnTo>
                    <a:pt x="16394" y="302364"/>
                  </a:lnTo>
                  <a:lnTo>
                    <a:pt x="12751" y="302364"/>
                  </a:lnTo>
                  <a:lnTo>
                    <a:pt x="1822" y="296899"/>
                  </a:lnTo>
                  <a:lnTo>
                    <a:pt x="1822" y="295078"/>
                  </a:lnTo>
                  <a:lnTo>
                    <a:pt x="10930" y="295078"/>
                  </a:lnTo>
                  <a:close/>
                  <a:moveTo>
                    <a:pt x="1821" y="269577"/>
                  </a:moveTo>
                  <a:lnTo>
                    <a:pt x="5464" y="269577"/>
                  </a:lnTo>
                  <a:lnTo>
                    <a:pt x="10929" y="278685"/>
                  </a:lnTo>
                  <a:lnTo>
                    <a:pt x="7286" y="278685"/>
                  </a:lnTo>
                  <a:lnTo>
                    <a:pt x="1821" y="275042"/>
                  </a:lnTo>
                  <a:lnTo>
                    <a:pt x="0" y="275042"/>
                  </a:lnTo>
                  <a:lnTo>
                    <a:pt x="0" y="273220"/>
                  </a:lnTo>
                  <a:close/>
                  <a:moveTo>
                    <a:pt x="16393" y="234970"/>
                  </a:moveTo>
                  <a:lnTo>
                    <a:pt x="18215" y="234970"/>
                  </a:lnTo>
                  <a:lnTo>
                    <a:pt x="25501" y="245899"/>
                  </a:lnTo>
                  <a:lnTo>
                    <a:pt x="23679" y="285971"/>
                  </a:lnTo>
                  <a:lnTo>
                    <a:pt x="16393" y="284149"/>
                  </a:lnTo>
                  <a:lnTo>
                    <a:pt x="16393" y="267756"/>
                  </a:lnTo>
                  <a:lnTo>
                    <a:pt x="7286" y="258649"/>
                  </a:lnTo>
                  <a:lnTo>
                    <a:pt x="7286" y="256827"/>
                  </a:lnTo>
                  <a:lnTo>
                    <a:pt x="10929" y="258649"/>
                  </a:lnTo>
                  <a:lnTo>
                    <a:pt x="7286" y="253184"/>
                  </a:lnTo>
                  <a:lnTo>
                    <a:pt x="7286" y="251363"/>
                  </a:lnTo>
                  <a:lnTo>
                    <a:pt x="12750" y="245899"/>
                  </a:lnTo>
                  <a:close/>
                  <a:moveTo>
                    <a:pt x="1822" y="227684"/>
                  </a:moveTo>
                  <a:lnTo>
                    <a:pt x="5465" y="227684"/>
                  </a:lnTo>
                  <a:lnTo>
                    <a:pt x="7287" y="234970"/>
                  </a:lnTo>
                  <a:lnTo>
                    <a:pt x="5465" y="240435"/>
                  </a:lnTo>
                  <a:lnTo>
                    <a:pt x="1822" y="240435"/>
                  </a:lnTo>
                  <a:close/>
                  <a:moveTo>
                    <a:pt x="5465" y="213112"/>
                  </a:moveTo>
                  <a:lnTo>
                    <a:pt x="7286" y="213112"/>
                  </a:lnTo>
                  <a:lnTo>
                    <a:pt x="12751" y="233148"/>
                  </a:lnTo>
                  <a:lnTo>
                    <a:pt x="12751" y="234970"/>
                  </a:lnTo>
                  <a:lnTo>
                    <a:pt x="10929" y="234970"/>
                  </a:lnTo>
                  <a:lnTo>
                    <a:pt x="1822" y="218576"/>
                  </a:lnTo>
                  <a:lnTo>
                    <a:pt x="1822" y="216755"/>
                  </a:lnTo>
                  <a:close/>
                  <a:moveTo>
                    <a:pt x="23680" y="196719"/>
                  </a:moveTo>
                  <a:lnTo>
                    <a:pt x="25501" y="196719"/>
                  </a:lnTo>
                  <a:lnTo>
                    <a:pt x="30966" y="205827"/>
                  </a:lnTo>
                  <a:lnTo>
                    <a:pt x="29144" y="205827"/>
                  </a:lnTo>
                  <a:lnTo>
                    <a:pt x="20037" y="200362"/>
                  </a:lnTo>
                  <a:close/>
                  <a:moveTo>
                    <a:pt x="40072" y="107467"/>
                  </a:moveTo>
                  <a:lnTo>
                    <a:pt x="41894" y="107467"/>
                  </a:lnTo>
                  <a:lnTo>
                    <a:pt x="41894" y="111110"/>
                  </a:lnTo>
                  <a:lnTo>
                    <a:pt x="45537" y="118396"/>
                  </a:lnTo>
                  <a:lnTo>
                    <a:pt x="45537" y="122039"/>
                  </a:lnTo>
                  <a:lnTo>
                    <a:pt x="41894" y="122039"/>
                  </a:lnTo>
                  <a:lnTo>
                    <a:pt x="41894" y="118396"/>
                  </a:lnTo>
                  <a:lnTo>
                    <a:pt x="30965" y="112931"/>
                  </a:lnTo>
                  <a:lnTo>
                    <a:pt x="30965" y="111110"/>
                  </a:lnTo>
                  <a:close/>
                  <a:moveTo>
                    <a:pt x="58287" y="85610"/>
                  </a:moveTo>
                  <a:lnTo>
                    <a:pt x="67395" y="94717"/>
                  </a:lnTo>
                  <a:lnTo>
                    <a:pt x="63752" y="102003"/>
                  </a:lnTo>
                  <a:lnTo>
                    <a:pt x="52823" y="107468"/>
                  </a:lnTo>
                  <a:lnTo>
                    <a:pt x="51001" y="107468"/>
                  </a:lnTo>
                  <a:lnTo>
                    <a:pt x="51001" y="105646"/>
                  </a:lnTo>
                  <a:lnTo>
                    <a:pt x="45537" y="94717"/>
                  </a:lnTo>
                  <a:lnTo>
                    <a:pt x="47358" y="94717"/>
                  </a:lnTo>
                  <a:close/>
                  <a:moveTo>
                    <a:pt x="40072" y="0"/>
                  </a:moveTo>
                  <a:lnTo>
                    <a:pt x="47358" y="5464"/>
                  </a:lnTo>
                  <a:lnTo>
                    <a:pt x="52823" y="23679"/>
                  </a:lnTo>
                  <a:lnTo>
                    <a:pt x="51001" y="23679"/>
                  </a:lnTo>
                  <a:lnTo>
                    <a:pt x="45537" y="32786"/>
                  </a:lnTo>
                  <a:lnTo>
                    <a:pt x="47358" y="38251"/>
                  </a:lnTo>
                  <a:lnTo>
                    <a:pt x="47358" y="51001"/>
                  </a:lnTo>
                  <a:lnTo>
                    <a:pt x="45537" y="51001"/>
                  </a:lnTo>
                  <a:lnTo>
                    <a:pt x="41894" y="56466"/>
                  </a:lnTo>
                  <a:lnTo>
                    <a:pt x="41894" y="60109"/>
                  </a:lnTo>
                  <a:lnTo>
                    <a:pt x="29143" y="56466"/>
                  </a:lnTo>
                  <a:lnTo>
                    <a:pt x="29143" y="54644"/>
                  </a:lnTo>
                  <a:lnTo>
                    <a:pt x="25500" y="49180"/>
                  </a:lnTo>
                  <a:lnTo>
                    <a:pt x="30964"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7" name="Brazil">
              <a:extLst>
                <a:ext uri="{FF2B5EF4-FFF2-40B4-BE49-F238E27FC236}">
                  <a16:creationId xmlns:a16="http://schemas.microsoft.com/office/drawing/2014/main" id="{B66A2E02-8724-EBEE-3E0D-A164AA2777B5}"/>
                </a:ext>
              </a:extLst>
            </p:cNvPr>
            <p:cNvSpPr>
              <a:spLocks/>
            </p:cNvSpPr>
            <p:nvPr/>
          </p:nvSpPr>
          <p:spPr bwMode="auto">
            <a:xfrm>
              <a:off x="4083837" y="4466333"/>
              <a:ext cx="921601" cy="966779"/>
            </a:xfrm>
            <a:custGeom>
              <a:avLst/>
              <a:gdLst/>
              <a:ahLst/>
              <a:cxnLst/>
              <a:rect l="l" t="t" r="r" b="b"/>
              <a:pathLst>
                <a:path w="928948" h="974486">
                  <a:moveTo>
                    <a:pt x="555547" y="162107"/>
                  </a:moveTo>
                  <a:lnTo>
                    <a:pt x="555547" y="167575"/>
                  </a:lnTo>
                  <a:lnTo>
                    <a:pt x="559190" y="167575"/>
                  </a:lnTo>
                  <a:lnTo>
                    <a:pt x="566841" y="165875"/>
                  </a:lnTo>
                  <a:lnTo>
                    <a:pt x="555548" y="162111"/>
                  </a:lnTo>
                  <a:close/>
                  <a:moveTo>
                    <a:pt x="564655" y="111109"/>
                  </a:moveTo>
                  <a:lnTo>
                    <a:pt x="566476" y="111109"/>
                  </a:lnTo>
                  <a:lnTo>
                    <a:pt x="575584" y="122038"/>
                  </a:lnTo>
                  <a:lnTo>
                    <a:pt x="575584" y="123860"/>
                  </a:lnTo>
                  <a:lnTo>
                    <a:pt x="561012" y="123860"/>
                  </a:lnTo>
                  <a:lnTo>
                    <a:pt x="559190" y="116573"/>
                  </a:lnTo>
                  <a:close/>
                  <a:moveTo>
                    <a:pt x="313292" y="0"/>
                  </a:moveTo>
                  <a:lnTo>
                    <a:pt x="331507" y="0"/>
                  </a:lnTo>
                  <a:lnTo>
                    <a:pt x="331507" y="16393"/>
                  </a:lnTo>
                  <a:lnTo>
                    <a:pt x="340614" y="16393"/>
                  </a:lnTo>
                  <a:lnTo>
                    <a:pt x="340614" y="18215"/>
                  </a:lnTo>
                  <a:lnTo>
                    <a:pt x="342436" y="32787"/>
                  </a:lnTo>
                  <a:lnTo>
                    <a:pt x="336971" y="38251"/>
                  </a:lnTo>
                  <a:lnTo>
                    <a:pt x="335150" y="63752"/>
                  </a:lnTo>
                  <a:lnTo>
                    <a:pt x="340614" y="69216"/>
                  </a:lnTo>
                  <a:lnTo>
                    <a:pt x="340614" y="80145"/>
                  </a:lnTo>
                  <a:lnTo>
                    <a:pt x="347900" y="85609"/>
                  </a:lnTo>
                  <a:lnTo>
                    <a:pt x="364293" y="91074"/>
                  </a:lnTo>
                  <a:lnTo>
                    <a:pt x="397080" y="74680"/>
                  </a:lnTo>
                  <a:lnTo>
                    <a:pt x="415295" y="78323"/>
                  </a:lnTo>
                  <a:lnTo>
                    <a:pt x="426223" y="78323"/>
                  </a:lnTo>
                  <a:lnTo>
                    <a:pt x="431688" y="67395"/>
                  </a:lnTo>
                  <a:lnTo>
                    <a:pt x="431688" y="63752"/>
                  </a:lnTo>
                  <a:lnTo>
                    <a:pt x="449902" y="61930"/>
                  </a:lnTo>
                  <a:lnTo>
                    <a:pt x="464474" y="67395"/>
                  </a:lnTo>
                  <a:lnTo>
                    <a:pt x="475403" y="74680"/>
                  </a:lnTo>
                  <a:lnTo>
                    <a:pt x="497261" y="72859"/>
                  </a:lnTo>
                  <a:lnTo>
                    <a:pt x="510011" y="61930"/>
                  </a:lnTo>
                  <a:lnTo>
                    <a:pt x="531868" y="27322"/>
                  </a:lnTo>
                  <a:lnTo>
                    <a:pt x="533690" y="23679"/>
                  </a:lnTo>
                  <a:lnTo>
                    <a:pt x="537333" y="23679"/>
                  </a:lnTo>
                  <a:lnTo>
                    <a:pt x="542797" y="29144"/>
                  </a:lnTo>
                  <a:lnTo>
                    <a:pt x="561012" y="80145"/>
                  </a:lnTo>
                  <a:lnTo>
                    <a:pt x="571941" y="83788"/>
                  </a:lnTo>
                  <a:lnTo>
                    <a:pt x="571941" y="85609"/>
                  </a:lnTo>
                  <a:lnTo>
                    <a:pt x="570119" y="100181"/>
                  </a:lnTo>
                  <a:lnTo>
                    <a:pt x="537333" y="134789"/>
                  </a:lnTo>
                  <a:lnTo>
                    <a:pt x="539154" y="151182"/>
                  </a:lnTo>
                  <a:lnTo>
                    <a:pt x="550083" y="142075"/>
                  </a:lnTo>
                  <a:lnTo>
                    <a:pt x="550083" y="140253"/>
                  </a:lnTo>
                  <a:lnTo>
                    <a:pt x="553726" y="140253"/>
                  </a:lnTo>
                  <a:lnTo>
                    <a:pt x="553726" y="142075"/>
                  </a:lnTo>
                  <a:lnTo>
                    <a:pt x="550083" y="147539"/>
                  </a:lnTo>
                  <a:lnTo>
                    <a:pt x="553726" y="153004"/>
                  </a:lnTo>
                  <a:lnTo>
                    <a:pt x="554940" y="153004"/>
                  </a:lnTo>
                  <a:lnTo>
                    <a:pt x="553726" y="134789"/>
                  </a:lnTo>
                  <a:lnTo>
                    <a:pt x="553726" y="132968"/>
                  </a:lnTo>
                  <a:lnTo>
                    <a:pt x="544619" y="142075"/>
                  </a:lnTo>
                  <a:lnTo>
                    <a:pt x="542797" y="142075"/>
                  </a:lnTo>
                  <a:lnTo>
                    <a:pt x="539154" y="134789"/>
                  </a:lnTo>
                  <a:lnTo>
                    <a:pt x="548262" y="127503"/>
                  </a:lnTo>
                  <a:lnTo>
                    <a:pt x="553727" y="123860"/>
                  </a:lnTo>
                  <a:lnTo>
                    <a:pt x="555548" y="123860"/>
                  </a:lnTo>
                  <a:lnTo>
                    <a:pt x="555548" y="127503"/>
                  </a:lnTo>
                  <a:lnTo>
                    <a:pt x="553727" y="129325"/>
                  </a:lnTo>
                  <a:lnTo>
                    <a:pt x="555548" y="129325"/>
                  </a:lnTo>
                  <a:lnTo>
                    <a:pt x="555548" y="130691"/>
                  </a:lnTo>
                  <a:lnTo>
                    <a:pt x="561012" y="129325"/>
                  </a:lnTo>
                  <a:lnTo>
                    <a:pt x="575584" y="128558"/>
                  </a:lnTo>
                  <a:lnTo>
                    <a:pt x="575584" y="127503"/>
                  </a:lnTo>
                  <a:lnTo>
                    <a:pt x="581049" y="122038"/>
                  </a:lnTo>
                  <a:lnTo>
                    <a:pt x="582870" y="123859"/>
                  </a:lnTo>
                  <a:lnTo>
                    <a:pt x="582870" y="127503"/>
                  </a:lnTo>
                  <a:lnTo>
                    <a:pt x="580477" y="128300"/>
                  </a:lnTo>
                  <a:lnTo>
                    <a:pt x="595620" y="127503"/>
                  </a:lnTo>
                  <a:lnTo>
                    <a:pt x="606549" y="129325"/>
                  </a:lnTo>
                  <a:lnTo>
                    <a:pt x="606549" y="131146"/>
                  </a:lnTo>
                  <a:lnTo>
                    <a:pt x="604728" y="142075"/>
                  </a:lnTo>
                  <a:lnTo>
                    <a:pt x="590156" y="162111"/>
                  </a:lnTo>
                  <a:lnTo>
                    <a:pt x="584084" y="163932"/>
                  </a:lnTo>
                  <a:lnTo>
                    <a:pt x="584691" y="163932"/>
                  </a:lnTo>
                  <a:lnTo>
                    <a:pt x="584691" y="178504"/>
                  </a:lnTo>
                  <a:lnTo>
                    <a:pt x="593798" y="163932"/>
                  </a:lnTo>
                  <a:lnTo>
                    <a:pt x="604727" y="158468"/>
                  </a:lnTo>
                  <a:lnTo>
                    <a:pt x="612013" y="140253"/>
                  </a:lnTo>
                  <a:lnTo>
                    <a:pt x="637513" y="140253"/>
                  </a:lnTo>
                  <a:lnTo>
                    <a:pt x="677586" y="153004"/>
                  </a:lnTo>
                  <a:lnTo>
                    <a:pt x="679407" y="162111"/>
                  </a:lnTo>
                  <a:lnTo>
                    <a:pt x="690336" y="158468"/>
                  </a:lnTo>
                  <a:lnTo>
                    <a:pt x="699443" y="167575"/>
                  </a:lnTo>
                  <a:lnTo>
                    <a:pt x="699443" y="169397"/>
                  </a:lnTo>
                  <a:lnTo>
                    <a:pt x="695800" y="174861"/>
                  </a:lnTo>
                  <a:lnTo>
                    <a:pt x="704908" y="174861"/>
                  </a:lnTo>
                  <a:lnTo>
                    <a:pt x="704908" y="178504"/>
                  </a:lnTo>
                  <a:lnTo>
                    <a:pt x="701265" y="185790"/>
                  </a:lnTo>
                  <a:lnTo>
                    <a:pt x="721301" y="178504"/>
                  </a:lnTo>
                  <a:lnTo>
                    <a:pt x="723122" y="178504"/>
                  </a:lnTo>
                  <a:lnTo>
                    <a:pt x="761373" y="191254"/>
                  </a:lnTo>
                  <a:lnTo>
                    <a:pt x="806910" y="191254"/>
                  </a:lnTo>
                  <a:lnTo>
                    <a:pt x="819660" y="196719"/>
                  </a:lnTo>
                  <a:lnTo>
                    <a:pt x="877947" y="242256"/>
                  </a:lnTo>
                  <a:lnTo>
                    <a:pt x="912555" y="245899"/>
                  </a:lnTo>
                  <a:lnTo>
                    <a:pt x="914376" y="245899"/>
                  </a:lnTo>
                  <a:lnTo>
                    <a:pt x="914376" y="247720"/>
                  </a:lnTo>
                  <a:lnTo>
                    <a:pt x="923484" y="258649"/>
                  </a:lnTo>
                  <a:lnTo>
                    <a:pt x="928948" y="291435"/>
                  </a:lnTo>
                  <a:lnTo>
                    <a:pt x="919841" y="336972"/>
                  </a:lnTo>
                  <a:lnTo>
                    <a:pt x="892519" y="371580"/>
                  </a:lnTo>
                  <a:lnTo>
                    <a:pt x="868840" y="393438"/>
                  </a:lnTo>
                  <a:lnTo>
                    <a:pt x="850625" y="429867"/>
                  </a:lnTo>
                  <a:lnTo>
                    <a:pt x="830589" y="440796"/>
                  </a:lnTo>
                  <a:lnTo>
                    <a:pt x="828767" y="469939"/>
                  </a:lnTo>
                  <a:lnTo>
                    <a:pt x="830589" y="502726"/>
                  </a:lnTo>
                  <a:lnTo>
                    <a:pt x="825125" y="548262"/>
                  </a:lnTo>
                  <a:lnTo>
                    <a:pt x="814196" y="561013"/>
                  </a:lnTo>
                  <a:lnTo>
                    <a:pt x="810553" y="593799"/>
                  </a:lnTo>
                  <a:lnTo>
                    <a:pt x="783231" y="637514"/>
                  </a:lnTo>
                  <a:lnTo>
                    <a:pt x="777766" y="655729"/>
                  </a:lnTo>
                  <a:lnTo>
                    <a:pt x="757730" y="672122"/>
                  </a:lnTo>
                  <a:lnTo>
                    <a:pt x="752266" y="679408"/>
                  </a:lnTo>
                  <a:lnTo>
                    <a:pt x="699443" y="683051"/>
                  </a:lnTo>
                  <a:lnTo>
                    <a:pt x="695800" y="688516"/>
                  </a:lnTo>
                  <a:lnTo>
                    <a:pt x="695800" y="690337"/>
                  </a:lnTo>
                  <a:lnTo>
                    <a:pt x="648442" y="710373"/>
                  </a:lnTo>
                  <a:lnTo>
                    <a:pt x="610191" y="748624"/>
                  </a:lnTo>
                  <a:lnTo>
                    <a:pt x="599263" y="763196"/>
                  </a:lnTo>
                  <a:lnTo>
                    <a:pt x="601084" y="785053"/>
                  </a:lnTo>
                  <a:lnTo>
                    <a:pt x="604727" y="790518"/>
                  </a:lnTo>
                  <a:lnTo>
                    <a:pt x="604727" y="794161"/>
                  </a:lnTo>
                  <a:lnTo>
                    <a:pt x="601084" y="795982"/>
                  </a:lnTo>
                  <a:lnTo>
                    <a:pt x="599263" y="823304"/>
                  </a:lnTo>
                  <a:lnTo>
                    <a:pt x="571941" y="852448"/>
                  </a:lnTo>
                  <a:lnTo>
                    <a:pt x="561012" y="883413"/>
                  </a:lnTo>
                  <a:lnTo>
                    <a:pt x="542797" y="908913"/>
                  </a:lnTo>
                  <a:lnTo>
                    <a:pt x="511832" y="930771"/>
                  </a:lnTo>
                  <a:lnTo>
                    <a:pt x="510011" y="947164"/>
                  </a:lnTo>
                  <a:lnTo>
                    <a:pt x="486332" y="974486"/>
                  </a:lnTo>
                  <a:lnTo>
                    <a:pt x="486332" y="972665"/>
                  </a:lnTo>
                  <a:lnTo>
                    <a:pt x="482689" y="956272"/>
                  </a:lnTo>
                  <a:lnTo>
                    <a:pt x="491796" y="945343"/>
                  </a:lnTo>
                  <a:lnTo>
                    <a:pt x="480867" y="934414"/>
                  </a:lnTo>
                  <a:lnTo>
                    <a:pt x="475403" y="923485"/>
                  </a:lnTo>
                  <a:lnTo>
                    <a:pt x="444438" y="905270"/>
                  </a:lnTo>
                  <a:lnTo>
                    <a:pt x="433509" y="890699"/>
                  </a:lnTo>
                  <a:lnTo>
                    <a:pt x="424402" y="896163"/>
                  </a:lnTo>
                  <a:lnTo>
                    <a:pt x="420759" y="896163"/>
                  </a:lnTo>
                  <a:lnTo>
                    <a:pt x="420759" y="885234"/>
                  </a:lnTo>
                  <a:lnTo>
                    <a:pt x="404366" y="872484"/>
                  </a:lnTo>
                  <a:lnTo>
                    <a:pt x="398901" y="872484"/>
                  </a:lnTo>
                  <a:lnTo>
                    <a:pt x="391615" y="874305"/>
                  </a:lnTo>
                  <a:lnTo>
                    <a:pt x="386151" y="874305"/>
                  </a:lnTo>
                  <a:lnTo>
                    <a:pt x="386151" y="872484"/>
                  </a:lnTo>
                  <a:lnTo>
                    <a:pt x="455367" y="799625"/>
                  </a:lnTo>
                  <a:lnTo>
                    <a:pt x="477224" y="788696"/>
                  </a:lnTo>
                  <a:lnTo>
                    <a:pt x="480867" y="768660"/>
                  </a:lnTo>
                  <a:lnTo>
                    <a:pt x="475403" y="752267"/>
                  </a:lnTo>
                  <a:lnTo>
                    <a:pt x="459010" y="750445"/>
                  </a:lnTo>
                  <a:lnTo>
                    <a:pt x="464474" y="721302"/>
                  </a:lnTo>
                  <a:lnTo>
                    <a:pt x="460831" y="706730"/>
                  </a:lnTo>
                  <a:lnTo>
                    <a:pt x="437152" y="704909"/>
                  </a:lnTo>
                  <a:lnTo>
                    <a:pt x="429866" y="666658"/>
                  </a:lnTo>
                  <a:lnTo>
                    <a:pt x="415295" y="661194"/>
                  </a:lnTo>
                  <a:lnTo>
                    <a:pt x="398901" y="664836"/>
                  </a:lnTo>
                  <a:lnTo>
                    <a:pt x="380687" y="659372"/>
                  </a:lnTo>
                  <a:lnTo>
                    <a:pt x="377044" y="659372"/>
                  </a:lnTo>
                  <a:lnTo>
                    <a:pt x="375222" y="610192"/>
                  </a:lnTo>
                  <a:lnTo>
                    <a:pt x="375222" y="606549"/>
                  </a:lnTo>
                  <a:lnTo>
                    <a:pt x="377044" y="606549"/>
                  </a:lnTo>
                  <a:lnTo>
                    <a:pt x="382508" y="559191"/>
                  </a:lnTo>
                  <a:lnTo>
                    <a:pt x="377044" y="542798"/>
                  </a:lnTo>
                  <a:lnTo>
                    <a:pt x="366115" y="537334"/>
                  </a:lnTo>
                  <a:lnTo>
                    <a:pt x="366115" y="515476"/>
                  </a:lnTo>
                  <a:lnTo>
                    <a:pt x="326043" y="515476"/>
                  </a:lnTo>
                  <a:lnTo>
                    <a:pt x="326043" y="513655"/>
                  </a:lnTo>
                  <a:lnTo>
                    <a:pt x="318757" y="488154"/>
                  </a:lnTo>
                  <a:lnTo>
                    <a:pt x="320578" y="475404"/>
                  </a:lnTo>
                  <a:lnTo>
                    <a:pt x="309649" y="449903"/>
                  </a:lnTo>
                  <a:lnTo>
                    <a:pt x="302364" y="444439"/>
                  </a:lnTo>
                  <a:lnTo>
                    <a:pt x="285970" y="444439"/>
                  </a:lnTo>
                  <a:lnTo>
                    <a:pt x="278685" y="437153"/>
                  </a:lnTo>
                  <a:lnTo>
                    <a:pt x="256827" y="431688"/>
                  </a:lnTo>
                  <a:lnTo>
                    <a:pt x="251363" y="424403"/>
                  </a:lnTo>
                  <a:lnTo>
                    <a:pt x="220398" y="418938"/>
                  </a:lnTo>
                  <a:lnTo>
                    <a:pt x="204004" y="408009"/>
                  </a:lnTo>
                  <a:lnTo>
                    <a:pt x="200361" y="393438"/>
                  </a:lnTo>
                  <a:lnTo>
                    <a:pt x="202183" y="364294"/>
                  </a:lnTo>
                  <a:lnTo>
                    <a:pt x="196719" y="353365"/>
                  </a:lnTo>
                  <a:lnTo>
                    <a:pt x="169397" y="357008"/>
                  </a:lnTo>
                  <a:lnTo>
                    <a:pt x="151182" y="377044"/>
                  </a:lnTo>
                  <a:lnTo>
                    <a:pt x="131146" y="387973"/>
                  </a:lnTo>
                  <a:lnTo>
                    <a:pt x="100181" y="382509"/>
                  </a:lnTo>
                  <a:lnTo>
                    <a:pt x="83788" y="387973"/>
                  </a:lnTo>
                  <a:lnTo>
                    <a:pt x="78323" y="382509"/>
                  </a:lnTo>
                  <a:lnTo>
                    <a:pt x="78323" y="346079"/>
                  </a:lnTo>
                  <a:lnTo>
                    <a:pt x="52823" y="362473"/>
                  </a:lnTo>
                  <a:lnTo>
                    <a:pt x="40072" y="358830"/>
                  </a:lnTo>
                  <a:lnTo>
                    <a:pt x="34608" y="347901"/>
                  </a:lnTo>
                  <a:lnTo>
                    <a:pt x="21858" y="347901"/>
                  </a:lnTo>
                  <a:lnTo>
                    <a:pt x="21858" y="336972"/>
                  </a:lnTo>
                  <a:lnTo>
                    <a:pt x="5465" y="320579"/>
                  </a:lnTo>
                  <a:lnTo>
                    <a:pt x="0" y="304186"/>
                  </a:lnTo>
                  <a:lnTo>
                    <a:pt x="0" y="302364"/>
                  </a:lnTo>
                  <a:lnTo>
                    <a:pt x="7286" y="284149"/>
                  </a:lnTo>
                  <a:lnTo>
                    <a:pt x="16393" y="278685"/>
                  </a:lnTo>
                  <a:lnTo>
                    <a:pt x="18215" y="264113"/>
                  </a:lnTo>
                  <a:lnTo>
                    <a:pt x="32787" y="242256"/>
                  </a:lnTo>
                  <a:lnTo>
                    <a:pt x="52823" y="231327"/>
                  </a:lnTo>
                  <a:lnTo>
                    <a:pt x="91073" y="220398"/>
                  </a:lnTo>
                  <a:lnTo>
                    <a:pt x="105645" y="153004"/>
                  </a:lnTo>
                  <a:lnTo>
                    <a:pt x="100181" y="136610"/>
                  </a:lnTo>
                  <a:lnTo>
                    <a:pt x="89252" y="129325"/>
                  </a:lnTo>
                  <a:lnTo>
                    <a:pt x="89252" y="111110"/>
                  </a:lnTo>
                  <a:lnTo>
                    <a:pt x="91073" y="111110"/>
                  </a:lnTo>
                  <a:lnTo>
                    <a:pt x="111110" y="107467"/>
                  </a:lnTo>
                  <a:lnTo>
                    <a:pt x="107467" y="100181"/>
                  </a:lnTo>
                  <a:lnTo>
                    <a:pt x="94716" y="100181"/>
                  </a:lnTo>
                  <a:lnTo>
                    <a:pt x="94716" y="80145"/>
                  </a:lnTo>
                  <a:lnTo>
                    <a:pt x="129324" y="80145"/>
                  </a:lnTo>
                  <a:lnTo>
                    <a:pt x="131146" y="74680"/>
                  </a:lnTo>
                  <a:lnTo>
                    <a:pt x="134789" y="74680"/>
                  </a:lnTo>
                  <a:lnTo>
                    <a:pt x="140253" y="80145"/>
                  </a:lnTo>
                  <a:lnTo>
                    <a:pt x="151182" y="74680"/>
                  </a:lnTo>
                  <a:lnTo>
                    <a:pt x="153003" y="74680"/>
                  </a:lnTo>
                  <a:lnTo>
                    <a:pt x="162111" y="94717"/>
                  </a:lnTo>
                  <a:lnTo>
                    <a:pt x="163932" y="91074"/>
                  </a:lnTo>
                  <a:lnTo>
                    <a:pt x="167575" y="91074"/>
                  </a:lnTo>
                  <a:lnTo>
                    <a:pt x="178504" y="105645"/>
                  </a:lnTo>
                  <a:lnTo>
                    <a:pt x="196719" y="105645"/>
                  </a:lnTo>
                  <a:lnTo>
                    <a:pt x="225862" y="85609"/>
                  </a:lnTo>
                  <a:lnTo>
                    <a:pt x="234969" y="78323"/>
                  </a:lnTo>
                  <a:lnTo>
                    <a:pt x="251363" y="72859"/>
                  </a:lnTo>
                  <a:lnTo>
                    <a:pt x="251363" y="69216"/>
                  </a:lnTo>
                  <a:lnTo>
                    <a:pt x="229505" y="67395"/>
                  </a:lnTo>
                  <a:lnTo>
                    <a:pt x="225862" y="51001"/>
                  </a:lnTo>
                  <a:lnTo>
                    <a:pt x="225862" y="38251"/>
                  </a:lnTo>
                  <a:lnTo>
                    <a:pt x="218576" y="32787"/>
                  </a:lnTo>
                  <a:lnTo>
                    <a:pt x="214933" y="32787"/>
                  </a:lnTo>
                  <a:lnTo>
                    <a:pt x="214933" y="21858"/>
                  </a:lnTo>
                  <a:lnTo>
                    <a:pt x="218576" y="21858"/>
                  </a:lnTo>
                  <a:lnTo>
                    <a:pt x="258648" y="32787"/>
                  </a:lnTo>
                  <a:lnTo>
                    <a:pt x="307828" y="127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8" name="Argentina">
              <a:extLst>
                <a:ext uri="{FF2B5EF4-FFF2-40B4-BE49-F238E27FC236}">
                  <a16:creationId xmlns:a16="http://schemas.microsoft.com/office/drawing/2014/main" id="{FDED3D12-22D9-38A1-B54F-648F3EDE10D2}"/>
                </a:ext>
              </a:extLst>
            </p:cNvPr>
            <p:cNvSpPr>
              <a:spLocks/>
            </p:cNvSpPr>
            <p:nvPr/>
          </p:nvSpPr>
          <p:spPr bwMode="auto">
            <a:xfrm>
              <a:off x="4094679" y="5111453"/>
              <a:ext cx="468029" cy="1042676"/>
            </a:xfrm>
            <a:custGeom>
              <a:avLst/>
              <a:gdLst/>
              <a:ahLst/>
              <a:cxnLst/>
              <a:rect l="l" t="t" r="r" b="b"/>
              <a:pathLst>
                <a:path w="471760" h="1050988">
                  <a:moveTo>
                    <a:pt x="213112" y="1029130"/>
                  </a:moveTo>
                  <a:lnTo>
                    <a:pt x="231327" y="1029130"/>
                  </a:lnTo>
                  <a:lnTo>
                    <a:pt x="213112" y="1036416"/>
                  </a:lnTo>
                  <a:lnTo>
                    <a:pt x="207647" y="1036416"/>
                  </a:lnTo>
                  <a:lnTo>
                    <a:pt x="207647" y="1034595"/>
                  </a:lnTo>
                  <a:close/>
                  <a:moveTo>
                    <a:pt x="112931" y="943520"/>
                  </a:moveTo>
                  <a:lnTo>
                    <a:pt x="116574" y="943520"/>
                  </a:lnTo>
                  <a:lnTo>
                    <a:pt x="125681" y="961735"/>
                  </a:lnTo>
                  <a:lnTo>
                    <a:pt x="125681" y="963556"/>
                  </a:lnTo>
                  <a:lnTo>
                    <a:pt x="118396" y="967199"/>
                  </a:lnTo>
                  <a:lnTo>
                    <a:pt x="131146" y="985414"/>
                  </a:lnTo>
                  <a:lnTo>
                    <a:pt x="174861" y="1021843"/>
                  </a:lnTo>
                  <a:lnTo>
                    <a:pt x="198540" y="1027308"/>
                  </a:lnTo>
                  <a:lnTo>
                    <a:pt x="198540" y="1029129"/>
                  </a:lnTo>
                  <a:lnTo>
                    <a:pt x="189433" y="1036415"/>
                  </a:lnTo>
                  <a:lnTo>
                    <a:pt x="185790" y="1036415"/>
                  </a:lnTo>
                  <a:lnTo>
                    <a:pt x="183968" y="1040058"/>
                  </a:lnTo>
                  <a:lnTo>
                    <a:pt x="174861" y="1040058"/>
                  </a:lnTo>
                  <a:lnTo>
                    <a:pt x="173040" y="1041879"/>
                  </a:lnTo>
                  <a:lnTo>
                    <a:pt x="169397" y="1041879"/>
                  </a:lnTo>
                  <a:lnTo>
                    <a:pt x="151342" y="1037365"/>
                  </a:lnTo>
                  <a:lnTo>
                    <a:pt x="153005" y="1047345"/>
                  </a:lnTo>
                  <a:lnTo>
                    <a:pt x="145719" y="1047345"/>
                  </a:lnTo>
                  <a:lnTo>
                    <a:pt x="142076" y="1050988"/>
                  </a:lnTo>
                  <a:lnTo>
                    <a:pt x="136611" y="1050988"/>
                  </a:lnTo>
                  <a:lnTo>
                    <a:pt x="125682" y="1047345"/>
                  </a:lnTo>
                  <a:lnTo>
                    <a:pt x="125682" y="1040059"/>
                  </a:lnTo>
                  <a:lnTo>
                    <a:pt x="136611" y="1040059"/>
                  </a:lnTo>
                  <a:lnTo>
                    <a:pt x="145719" y="1036416"/>
                  </a:lnTo>
                  <a:lnTo>
                    <a:pt x="147545" y="1036416"/>
                  </a:lnTo>
                  <a:lnTo>
                    <a:pt x="125681" y="1030950"/>
                  </a:lnTo>
                  <a:lnTo>
                    <a:pt x="116574" y="1036415"/>
                  </a:lnTo>
                  <a:lnTo>
                    <a:pt x="112931" y="1036415"/>
                  </a:lnTo>
                  <a:close/>
                  <a:moveTo>
                    <a:pt x="169397" y="0"/>
                  </a:moveTo>
                  <a:lnTo>
                    <a:pt x="173040" y="0"/>
                  </a:lnTo>
                  <a:lnTo>
                    <a:pt x="180325" y="9108"/>
                  </a:lnTo>
                  <a:lnTo>
                    <a:pt x="207647" y="10929"/>
                  </a:lnTo>
                  <a:lnTo>
                    <a:pt x="214933" y="21858"/>
                  </a:lnTo>
                  <a:lnTo>
                    <a:pt x="220398" y="5465"/>
                  </a:lnTo>
                  <a:lnTo>
                    <a:pt x="225862" y="5465"/>
                  </a:lnTo>
                  <a:lnTo>
                    <a:pt x="231326" y="9108"/>
                  </a:lnTo>
                  <a:lnTo>
                    <a:pt x="242255" y="9108"/>
                  </a:lnTo>
                  <a:lnTo>
                    <a:pt x="256827" y="14572"/>
                  </a:lnTo>
                  <a:lnTo>
                    <a:pt x="262291" y="14572"/>
                  </a:lnTo>
                  <a:lnTo>
                    <a:pt x="298721" y="56466"/>
                  </a:lnTo>
                  <a:lnTo>
                    <a:pt x="326043" y="61930"/>
                  </a:lnTo>
                  <a:lnTo>
                    <a:pt x="371579" y="92895"/>
                  </a:lnTo>
                  <a:lnTo>
                    <a:pt x="375222" y="100181"/>
                  </a:lnTo>
                  <a:lnTo>
                    <a:pt x="375222" y="102002"/>
                  </a:lnTo>
                  <a:lnTo>
                    <a:pt x="358829" y="129324"/>
                  </a:lnTo>
                  <a:lnTo>
                    <a:pt x="358829" y="138432"/>
                  </a:lnTo>
                  <a:lnTo>
                    <a:pt x="380687" y="140253"/>
                  </a:lnTo>
                  <a:lnTo>
                    <a:pt x="393437" y="149361"/>
                  </a:lnTo>
                  <a:lnTo>
                    <a:pt x="420759" y="145718"/>
                  </a:lnTo>
                  <a:lnTo>
                    <a:pt x="444438" y="122039"/>
                  </a:lnTo>
                  <a:lnTo>
                    <a:pt x="448081" y="100181"/>
                  </a:lnTo>
                  <a:lnTo>
                    <a:pt x="448081" y="98359"/>
                  </a:lnTo>
                  <a:lnTo>
                    <a:pt x="453545" y="98359"/>
                  </a:lnTo>
                  <a:lnTo>
                    <a:pt x="459010" y="100181"/>
                  </a:lnTo>
                  <a:lnTo>
                    <a:pt x="466296" y="100181"/>
                  </a:lnTo>
                  <a:lnTo>
                    <a:pt x="471760" y="118396"/>
                  </a:lnTo>
                  <a:lnTo>
                    <a:pt x="466296" y="138432"/>
                  </a:lnTo>
                  <a:lnTo>
                    <a:pt x="466296" y="140253"/>
                  </a:lnTo>
                  <a:lnTo>
                    <a:pt x="444438" y="151182"/>
                  </a:lnTo>
                  <a:lnTo>
                    <a:pt x="375222" y="224041"/>
                  </a:lnTo>
                  <a:lnTo>
                    <a:pt x="369758" y="233148"/>
                  </a:lnTo>
                  <a:lnTo>
                    <a:pt x="364294" y="296899"/>
                  </a:lnTo>
                  <a:lnTo>
                    <a:pt x="355186" y="329686"/>
                  </a:lnTo>
                  <a:lnTo>
                    <a:pt x="358829" y="346079"/>
                  </a:lnTo>
                  <a:lnTo>
                    <a:pt x="386151" y="364294"/>
                  </a:lnTo>
                  <a:lnTo>
                    <a:pt x="386151" y="367937"/>
                  </a:lnTo>
                  <a:lnTo>
                    <a:pt x="380687" y="384330"/>
                  </a:lnTo>
                  <a:lnTo>
                    <a:pt x="387973" y="395259"/>
                  </a:lnTo>
                  <a:lnTo>
                    <a:pt x="398901" y="395259"/>
                  </a:lnTo>
                  <a:lnTo>
                    <a:pt x="398901" y="397080"/>
                  </a:lnTo>
                  <a:lnTo>
                    <a:pt x="397080" y="418938"/>
                  </a:lnTo>
                  <a:lnTo>
                    <a:pt x="380687" y="440795"/>
                  </a:lnTo>
                  <a:lnTo>
                    <a:pt x="377044" y="451724"/>
                  </a:lnTo>
                  <a:lnTo>
                    <a:pt x="364294" y="462653"/>
                  </a:lnTo>
                  <a:lnTo>
                    <a:pt x="293256" y="475403"/>
                  </a:lnTo>
                  <a:lnTo>
                    <a:pt x="269577" y="475403"/>
                  </a:lnTo>
                  <a:lnTo>
                    <a:pt x="264113" y="473582"/>
                  </a:lnTo>
                  <a:lnTo>
                    <a:pt x="264113" y="484510"/>
                  </a:lnTo>
                  <a:lnTo>
                    <a:pt x="271399" y="488153"/>
                  </a:lnTo>
                  <a:lnTo>
                    <a:pt x="271399" y="491796"/>
                  </a:lnTo>
                  <a:lnTo>
                    <a:pt x="264113" y="510011"/>
                  </a:lnTo>
                  <a:lnTo>
                    <a:pt x="264113" y="530047"/>
                  </a:lnTo>
                  <a:lnTo>
                    <a:pt x="262291" y="537333"/>
                  </a:lnTo>
                  <a:lnTo>
                    <a:pt x="245898" y="546440"/>
                  </a:lnTo>
                  <a:lnTo>
                    <a:pt x="229505" y="546440"/>
                  </a:lnTo>
                  <a:lnTo>
                    <a:pt x="202183" y="530047"/>
                  </a:lnTo>
                  <a:lnTo>
                    <a:pt x="196719" y="535511"/>
                  </a:lnTo>
                  <a:lnTo>
                    <a:pt x="202183" y="571941"/>
                  </a:lnTo>
                  <a:lnTo>
                    <a:pt x="213112" y="582870"/>
                  </a:lnTo>
                  <a:lnTo>
                    <a:pt x="218576" y="581048"/>
                  </a:lnTo>
                  <a:lnTo>
                    <a:pt x="214933" y="577405"/>
                  </a:lnTo>
                  <a:lnTo>
                    <a:pt x="214933" y="575584"/>
                  </a:lnTo>
                  <a:lnTo>
                    <a:pt x="229505" y="570119"/>
                  </a:lnTo>
                  <a:lnTo>
                    <a:pt x="229505" y="571941"/>
                  </a:lnTo>
                  <a:lnTo>
                    <a:pt x="231326" y="577405"/>
                  </a:lnTo>
                  <a:lnTo>
                    <a:pt x="234969" y="588334"/>
                  </a:lnTo>
                  <a:lnTo>
                    <a:pt x="231326" y="597441"/>
                  </a:lnTo>
                  <a:lnTo>
                    <a:pt x="218576" y="597441"/>
                  </a:lnTo>
                  <a:lnTo>
                    <a:pt x="209469" y="588334"/>
                  </a:lnTo>
                  <a:lnTo>
                    <a:pt x="202183" y="593798"/>
                  </a:lnTo>
                  <a:lnTo>
                    <a:pt x="218576" y="602906"/>
                  </a:lnTo>
                  <a:lnTo>
                    <a:pt x="218576" y="604727"/>
                  </a:lnTo>
                  <a:lnTo>
                    <a:pt x="202183" y="613835"/>
                  </a:lnTo>
                  <a:lnTo>
                    <a:pt x="196719" y="621120"/>
                  </a:lnTo>
                  <a:lnTo>
                    <a:pt x="196719" y="648442"/>
                  </a:lnTo>
                  <a:lnTo>
                    <a:pt x="185790" y="659371"/>
                  </a:lnTo>
                  <a:lnTo>
                    <a:pt x="189433" y="670300"/>
                  </a:lnTo>
                  <a:lnTo>
                    <a:pt x="173040" y="670300"/>
                  </a:lnTo>
                  <a:lnTo>
                    <a:pt x="156646" y="677586"/>
                  </a:lnTo>
                  <a:lnTo>
                    <a:pt x="140253" y="703086"/>
                  </a:lnTo>
                  <a:lnTo>
                    <a:pt x="140253" y="710372"/>
                  </a:lnTo>
                  <a:lnTo>
                    <a:pt x="147539" y="721301"/>
                  </a:lnTo>
                  <a:lnTo>
                    <a:pt x="158468" y="734051"/>
                  </a:lnTo>
                  <a:lnTo>
                    <a:pt x="180325" y="739516"/>
                  </a:lnTo>
                  <a:lnTo>
                    <a:pt x="183968" y="739516"/>
                  </a:lnTo>
                  <a:lnTo>
                    <a:pt x="185790" y="755909"/>
                  </a:lnTo>
                  <a:lnTo>
                    <a:pt x="178504" y="777767"/>
                  </a:lnTo>
                  <a:lnTo>
                    <a:pt x="140253" y="810553"/>
                  </a:lnTo>
                  <a:lnTo>
                    <a:pt x="134789" y="843339"/>
                  </a:lnTo>
                  <a:lnTo>
                    <a:pt x="131146" y="843339"/>
                  </a:lnTo>
                  <a:lnTo>
                    <a:pt x="120217" y="848804"/>
                  </a:lnTo>
                  <a:lnTo>
                    <a:pt x="120217" y="850625"/>
                  </a:lnTo>
                  <a:lnTo>
                    <a:pt x="116574" y="845161"/>
                  </a:lnTo>
                  <a:lnTo>
                    <a:pt x="118395" y="850625"/>
                  </a:lnTo>
                  <a:lnTo>
                    <a:pt x="105645" y="861554"/>
                  </a:lnTo>
                  <a:lnTo>
                    <a:pt x="96538" y="883412"/>
                  </a:lnTo>
                  <a:lnTo>
                    <a:pt x="100181" y="883412"/>
                  </a:lnTo>
                  <a:lnTo>
                    <a:pt x="102002" y="879769"/>
                  </a:lnTo>
                  <a:lnTo>
                    <a:pt x="102002" y="883412"/>
                  </a:lnTo>
                  <a:lnTo>
                    <a:pt x="105645" y="901626"/>
                  </a:lnTo>
                  <a:lnTo>
                    <a:pt x="100181" y="905269"/>
                  </a:lnTo>
                  <a:lnTo>
                    <a:pt x="105645" y="905269"/>
                  </a:lnTo>
                  <a:lnTo>
                    <a:pt x="120217" y="932591"/>
                  </a:lnTo>
                  <a:lnTo>
                    <a:pt x="85609" y="923484"/>
                  </a:lnTo>
                  <a:lnTo>
                    <a:pt x="32787" y="921662"/>
                  </a:lnTo>
                  <a:lnTo>
                    <a:pt x="29144" y="921662"/>
                  </a:lnTo>
                  <a:lnTo>
                    <a:pt x="27322" y="910734"/>
                  </a:lnTo>
                  <a:lnTo>
                    <a:pt x="23679" y="872483"/>
                  </a:lnTo>
                  <a:lnTo>
                    <a:pt x="18215" y="872483"/>
                  </a:lnTo>
                  <a:lnTo>
                    <a:pt x="12750" y="876126"/>
                  </a:lnTo>
                  <a:lnTo>
                    <a:pt x="1822" y="876126"/>
                  </a:lnTo>
                  <a:lnTo>
                    <a:pt x="0" y="850625"/>
                  </a:lnTo>
                  <a:lnTo>
                    <a:pt x="1822" y="828768"/>
                  </a:lnTo>
                  <a:lnTo>
                    <a:pt x="18215" y="801446"/>
                  </a:lnTo>
                  <a:lnTo>
                    <a:pt x="23679" y="786874"/>
                  </a:lnTo>
                  <a:lnTo>
                    <a:pt x="23679" y="761373"/>
                  </a:lnTo>
                  <a:lnTo>
                    <a:pt x="40072" y="723123"/>
                  </a:lnTo>
                  <a:lnTo>
                    <a:pt x="40072" y="686693"/>
                  </a:lnTo>
                  <a:lnTo>
                    <a:pt x="45537" y="672121"/>
                  </a:lnTo>
                  <a:lnTo>
                    <a:pt x="34608" y="661193"/>
                  </a:lnTo>
                  <a:lnTo>
                    <a:pt x="34608" y="659371"/>
                  </a:lnTo>
                  <a:lnTo>
                    <a:pt x="47358" y="655728"/>
                  </a:lnTo>
                  <a:lnTo>
                    <a:pt x="45537" y="650264"/>
                  </a:lnTo>
                  <a:lnTo>
                    <a:pt x="34608" y="648442"/>
                  </a:lnTo>
                  <a:lnTo>
                    <a:pt x="34608" y="632049"/>
                  </a:lnTo>
                  <a:lnTo>
                    <a:pt x="29144" y="588334"/>
                  </a:lnTo>
                  <a:lnTo>
                    <a:pt x="40072" y="564655"/>
                  </a:lnTo>
                  <a:lnTo>
                    <a:pt x="34608" y="548262"/>
                  </a:lnTo>
                  <a:lnTo>
                    <a:pt x="38251" y="510011"/>
                  </a:lnTo>
                  <a:lnTo>
                    <a:pt x="47358" y="475403"/>
                  </a:lnTo>
                  <a:lnTo>
                    <a:pt x="52823" y="462653"/>
                  </a:lnTo>
                  <a:lnTo>
                    <a:pt x="51001" y="440795"/>
                  </a:lnTo>
                  <a:lnTo>
                    <a:pt x="52823" y="408009"/>
                  </a:lnTo>
                  <a:lnTo>
                    <a:pt x="67394" y="389794"/>
                  </a:lnTo>
                  <a:lnTo>
                    <a:pt x="67394" y="364294"/>
                  </a:lnTo>
                  <a:lnTo>
                    <a:pt x="83788" y="333329"/>
                  </a:lnTo>
                  <a:lnTo>
                    <a:pt x="80145" y="311471"/>
                  </a:lnTo>
                  <a:lnTo>
                    <a:pt x="67394" y="264113"/>
                  </a:lnTo>
                  <a:lnTo>
                    <a:pt x="67394" y="251363"/>
                  </a:lnTo>
                  <a:lnTo>
                    <a:pt x="80145" y="224041"/>
                  </a:lnTo>
                  <a:lnTo>
                    <a:pt x="80145" y="200362"/>
                  </a:lnTo>
                  <a:lnTo>
                    <a:pt x="91073" y="167575"/>
                  </a:lnTo>
                  <a:lnTo>
                    <a:pt x="102002" y="154825"/>
                  </a:lnTo>
                  <a:lnTo>
                    <a:pt x="105645" y="143896"/>
                  </a:lnTo>
                  <a:lnTo>
                    <a:pt x="118395" y="132967"/>
                  </a:lnTo>
                  <a:lnTo>
                    <a:pt x="112931" y="98359"/>
                  </a:lnTo>
                  <a:lnTo>
                    <a:pt x="116574" y="71037"/>
                  </a:lnTo>
                  <a:lnTo>
                    <a:pt x="145718" y="56466"/>
                  </a:lnTo>
                  <a:lnTo>
                    <a:pt x="147539" y="38251"/>
                  </a:lnTo>
                  <a:lnTo>
                    <a:pt x="145718" y="273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79" name="The Bahamas">
              <a:extLst>
                <a:ext uri="{FF2B5EF4-FFF2-40B4-BE49-F238E27FC236}">
                  <a16:creationId xmlns:a16="http://schemas.microsoft.com/office/drawing/2014/main" id="{CE24177F-8AC1-2D35-213D-95CF4FB5E983}"/>
                </a:ext>
              </a:extLst>
            </p:cNvPr>
            <p:cNvSpPr>
              <a:spLocks/>
            </p:cNvSpPr>
            <p:nvPr/>
          </p:nvSpPr>
          <p:spPr bwMode="auto">
            <a:xfrm>
              <a:off x="3962763" y="3933249"/>
              <a:ext cx="142759" cy="151794"/>
            </a:xfrm>
            <a:custGeom>
              <a:avLst/>
              <a:gdLst/>
              <a:ahLst/>
              <a:cxnLst/>
              <a:rect l="l" t="t" r="r" b="b"/>
              <a:pathLst>
                <a:path w="143897" h="153004">
                  <a:moveTo>
                    <a:pt x="140254" y="140253"/>
                  </a:moveTo>
                  <a:lnTo>
                    <a:pt x="143897" y="140253"/>
                  </a:lnTo>
                  <a:lnTo>
                    <a:pt x="143897" y="142075"/>
                  </a:lnTo>
                  <a:lnTo>
                    <a:pt x="140254" y="147539"/>
                  </a:lnTo>
                  <a:lnTo>
                    <a:pt x="140254" y="151183"/>
                  </a:lnTo>
                  <a:lnTo>
                    <a:pt x="127503" y="153004"/>
                  </a:lnTo>
                  <a:lnTo>
                    <a:pt x="123860" y="153004"/>
                  </a:lnTo>
                  <a:lnTo>
                    <a:pt x="123860" y="147539"/>
                  </a:lnTo>
                  <a:lnTo>
                    <a:pt x="127503" y="147539"/>
                  </a:lnTo>
                  <a:lnTo>
                    <a:pt x="127503" y="145718"/>
                  </a:lnTo>
                  <a:close/>
                  <a:moveTo>
                    <a:pt x="107467" y="105645"/>
                  </a:moveTo>
                  <a:lnTo>
                    <a:pt x="112932" y="105645"/>
                  </a:lnTo>
                  <a:lnTo>
                    <a:pt x="116575" y="107467"/>
                  </a:lnTo>
                  <a:lnTo>
                    <a:pt x="122039" y="107467"/>
                  </a:lnTo>
                  <a:lnTo>
                    <a:pt x="116575" y="118396"/>
                  </a:lnTo>
                  <a:lnTo>
                    <a:pt x="116575" y="122039"/>
                  </a:lnTo>
                  <a:lnTo>
                    <a:pt x="112932" y="118396"/>
                  </a:lnTo>
                  <a:lnTo>
                    <a:pt x="112932" y="112931"/>
                  </a:lnTo>
                  <a:lnTo>
                    <a:pt x="107467" y="107467"/>
                  </a:lnTo>
                  <a:close/>
                  <a:moveTo>
                    <a:pt x="29145" y="67395"/>
                  </a:moveTo>
                  <a:lnTo>
                    <a:pt x="32788" y="67395"/>
                  </a:lnTo>
                  <a:lnTo>
                    <a:pt x="32788" y="83789"/>
                  </a:lnTo>
                  <a:lnTo>
                    <a:pt x="29145" y="83789"/>
                  </a:lnTo>
                  <a:lnTo>
                    <a:pt x="23680" y="74681"/>
                  </a:lnTo>
                  <a:lnTo>
                    <a:pt x="29145" y="69217"/>
                  </a:lnTo>
                  <a:close/>
                  <a:moveTo>
                    <a:pt x="72859" y="56466"/>
                  </a:moveTo>
                  <a:lnTo>
                    <a:pt x="76502" y="56466"/>
                  </a:lnTo>
                  <a:lnTo>
                    <a:pt x="89253" y="69217"/>
                  </a:lnTo>
                  <a:lnTo>
                    <a:pt x="89253" y="72860"/>
                  </a:lnTo>
                  <a:lnTo>
                    <a:pt x="81967" y="72860"/>
                  </a:lnTo>
                  <a:close/>
                  <a:moveTo>
                    <a:pt x="65574" y="43715"/>
                  </a:moveTo>
                  <a:lnTo>
                    <a:pt x="67395" y="43715"/>
                  </a:lnTo>
                  <a:lnTo>
                    <a:pt x="67395" y="58287"/>
                  </a:lnTo>
                  <a:lnTo>
                    <a:pt x="65574" y="58287"/>
                  </a:lnTo>
                  <a:lnTo>
                    <a:pt x="60109" y="52823"/>
                  </a:lnTo>
                  <a:lnTo>
                    <a:pt x="60109" y="51001"/>
                  </a:lnTo>
                  <a:close/>
                  <a:moveTo>
                    <a:pt x="16394" y="43715"/>
                  </a:moveTo>
                  <a:lnTo>
                    <a:pt x="20037" y="43715"/>
                  </a:lnTo>
                  <a:lnTo>
                    <a:pt x="21858" y="45537"/>
                  </a:lnTo>
                  <a:lnTo>
                    <a:pt x="27323" y="56466"/>
                  </a:lnTo>
                  <a:lnTo>
                    <a:pt x="23680" y="63752"/>
                  </a:lnTo>
                  <a:lnTo>
                    <a:pt x="23680" y="67395"/>
                  </a:lnTo>
                  <a:lnTo>
                    <a:pt x="14572" y="56466"/>
                  </a:lnTo>
                  <a:lnTo>
                    <a:pt x="10929" y="56466"/>
                  </a:lnTo>
                  <a:close/>
                  <a:moveTo>
                    <a:pt x="40074" y="5465"/>
                  </a:moveTo>
                  <a:lnTo>
                    <a:pt x="43717" y="5465"/>
                  </a:lnTo>
                  <a:lnTo>
                    <a:pt x="43717" y="7287"/>
                  </a:lnTo>
                  <a:lnTo>
                    <a:pt x="45538" y="12751"/>
                  </a:lnTo>
                  <a:lnTo>
                    <a:pt x="43717" y="27323"/>
                  </a:lnTo>
                  <a:lnTo>
                    <a:pt x="40074" y="27323"/>
                  </a:lnTo>
                  <a:lnTo>
                    <a:pt x="38252" y="16394"/>
                  </a:lnTo>
                  <a:close/>
                  <a:moveTo>
                    <a:pt x="10929" y="0"/>
                  </a:moveTo>
                  <a:lnTo>
                    <a:pt x="21859" y="0"/>
                  </a:lnTo>
                  <a:lnTo>
                    <a:pt x="21859" y="1822"/>
                  </a:lnTo>
                  <a:lnTo>
                    <a:pt x="27323" y="5465"/>
                  </a:lnTo>
                  <a:lnTo>
                    <a:pt x="27323" y="10929"/>
                  </a:lnTo>
                  <a:lnTo>
                    <a:pt x="23680" y="10929"/>
                  </a:lnTo>
                  <a:lnTo>
                    <a:pt x="0" y="5465"/>
                  </a:lnTo>
                  <a:lnTo>
                    <a:pt x="0" y="1822"/>
                  </a:lnTo>
                  <a:lnTo>
                    <a:pt x="5465"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0" name="Canada - Offshore">
              <a:extLst>
                <a:ext uri="{FF2B5EF4-FFF2-40B4-BE49-F238E27FC236}">
                  <a16:creationId xmlns:a16="http://schemas.microsoft.com/office/drawing/2014/main" id="{A5171EE2-D9D2-2033-3827-DFE964DE035B}"/>
                </a:ext>
              </a:extLst>
            </p:cNvPr>
            <p:cNvSpPr>
              <a:spLocks/>
            </p:cNvSpPr>
            <p:nvPr/>
          </p:nvSpPr>
          <p:spPr bwMode="auto">
            <a:xfrm>
              <a:off x="2616501" y="788821"/>
              <a:ext cx="1967892" cy="2596891"/>
            </a:xfrm>
            <a:custGeom>
              <a:avLst/>
              <a:gdLst/>
              <a:ahLst/>
              <a:cxnLst/>
              <a:rect l="l" t="t" r="r" b="b"/>
              <a:pathLst>
                <a:path w="1983579" h="2617593">
                  <a:moveTo>
                    <a:pt x="1256814" y="2601199"/>
                  </a:moveTo>
                  <a:lnTo>
                    <a:pt x="1289600" y="2601199"/>
                  </a:lnTo>
                  <a:lnTo>
                    <a:pt x="1289600" y="2612128"/>
                  </a:lnTo>
                  <a:lnTo>
                    <a:pt x="1287779" y="2617593"/>
                  </a:lnTo>
                  <a:lnTo>
                    <a:pt x="1284136" y="2617593"/>
                  </a:lnTo>
                  <a:lnTo>
                    <a:pt x="1256814" y="2604842"/>
                  </a:lnTo>
                  <a:lnTo>
                    <a:pt x="1254992" y="2604842"/>
                  </a:lnTo>
                  <a:close/>
                  <a:moveTo>
                    <a:pt x="1794147" y="2564770"/>
                  </a:moveTo>
                  <a:lnTo>
                    <a:pt x="1797790" y="2564770"/>
                  </a:lnTo>
                  <a:lnTo>
                    <a:pt x="1803254" y="2570235"/>
                  </a:lnTo>
                  <a:lnTo>
                    <a:pt x="1803254" y="2572056"/>
                  </a:lnTo>
                  <a:lnTo>
                    <a:pt x="1794147" y="2597556"/>
                  </a:lnTo>
                  <a:lnTo>
                    <a:pt x="1803254" y="2597556"/>
                  </a:lnTo>
                  <a:lnTo>
                    <a:pt x="1808718" y="2588449"/>
                  </a:lnTo>
                  <a:lnTo>
                    <a:pt x="1810540" y="2588449"/>
                  </a:lnTo>
                  <a:lnTo>
                    <a:pt x="1816004" y="2599378"/>
                  </a:lnTo>
                  <a:lnTo>
                    <a:pt x="1816004" y="2601199"/>
                  </a:lnTo>
                  <a:lnTo>
                    <a:pt x="1797790" y="2612128"/>
                  </a:lnTo>
                  <a:lnTo>
                    <a:pt x="1792325" y="2612128"/>
                  </a:lnTo>
                  <a:lnTo>
                    <a:pt x="1783218" y="2615771"/>
                  </a:lnTo>
                  <a:lnTo>
                    <a:pt x="1777754" y="2615771"/>
                  </a:lnTo>
                  <a:lnTo>
                    <a:pt x="1777754" y="2612128"/>
                  </a:lnTo>
                  <a:lnTo>
                    <a:pt x="1772289" y="2606664"/>
                  </a:lnTo>
                  <a:lnTo>
                    <a:pt x="1775932" y="2593914"/>
                  </a:lnTo>
                  <a:close/>
                  <a:moveTo>
                    <a:pt x="1714002" y="2564770"/>
                  </a:moveTo>
                  <a:lnTo>
                    <a:pt x="1715823" y="2564770"/>
                  </a:lnTo>
                  <a:lnTo>
                    <a:pt x="1715823" y="2566592"/>
                  </a:lnTo>
                  <a:lnTo>
                    <a:pt x="1714002" y="2572056"/>
                  </a:lnTo>
                  <a:lnTo>
                    <a:pt x="1721287" y="2581163"/>
                  </a:lnTo>
                  <a:lnTo>
                    <a:pt x="1761360" y="2586628"/>
                  </a:lnTo>
                  <a:lnTo>
                    <a:pt x="1761360" y="2588449"/>
                  </a:lnTo>
                  <a:lnTo>
                    <a:pt x="1748610" y="2601199"/>
                  </a:lnTo>
                  <a:lnTo>
                    <a:pt x="1746788" y="2601199"/>
                  </a:lnTo>
                  <a:lnTo>
                    <a:pt x="1737681" y="2592092"/>
                  </a:lnTo>
                  <a:lnTo>
                    <a:pt x="1726752" y="2593913"/>
                  </a:lnTo>
                  <a:lnTo>
                    <a:pt x="1724930" y="2593913"/>
                  </a:lnTo>
                  <a:lnTo>
                    <a:pt x="1704894" y="2577520"/>
                  </a:lnTo>
                  <a:lnTo>
                    <a:pt x="1704894" y="2575699"/>
                  </a:lnTo>
                  <a:close/>
                  <a:moveTo>
                    <a:pt x="1714002" y="2459125"/>
                  </a:moveTo>
                  <a:lnTo>
                    <a:pt x="1748610" y="2471875"/>
                  </a:lnTo>
                  <a:lnTo>
                    <a:pt x="1765004" y="2480982"/>
                  </a:lnTo>
                  <a:lnTo>
                    <a:pt x="1770468" y="2488268"/>
                  </a:lnTo>
                  <a:lnTo>
                    <a:pt x="1770468" y="2491911"/>
                  </a:lnTo>
                  <a:lnTo>
                    <a:pt x="1754075" y="2491911"/>
                  </a:lnTo>
                  <a:lnTo>
                    <a:pt x="1726752" y="2482804"/>
                  </a:lnTo>
                  <a:lnTo>
                    <a:pt x="1721288" y="2475518"/>
                  </a:lnTo>
                  <a:lnTo>
                    <a:pt x="1703073" y="2466411"/>
                  </a:lnTo>
                  <a:lnTo>
                    <a:pt x="1703073" y="2464589"/>
                  </a:lnTo>
                  <a:close/>
                  <a:moveTo>
                    <a:pt x="187613" y="2424516"/>
                  </a:moveTo>
                  <a:lnTo>
                    <a:pt x="191256" y="2424516"/>
                  </a:lnTo>
                  <a:lnTo>
                    <a:pt x="247721" y="2444552"/>
                  </a:lnTo>
                  <a:lnTo>
                    <a:pt x="269579" y="2475517"/>
                  </a:lnTo>
                  <a:lnTo>
                    <a:pt x="291437" y="2491911"/>
                  </a:lnTo>
                  <a:lnTo>
                    <a:pt x="304187" y="2513768"/>
                  </a:lnTo>
                  <a:lnTo>
                    <a:pt x="304187" y="2515590"/>
                  </a:lnTo>
                  <a:lnTo>
                    <a:pt x="302366" y="2515590"/>
                  </a:lnTo>
                  <a:lnTo>
                    <a:pt x="293258" y="2521054"/>
                  </a:lnTo>
                  <a:lnTo>
                    <a:pt x="265936" y="2510125"/>
                  </a:lnTo>
                  <a:lnTo>
                    <a:pt x="265936" y="2508304"/>
                  </a:lnTo>
                  <a:lnTo>
                    <a:pt x="258650" y="2502839"/>
                  </a:lnTo>
                  <a:lnTo>
                    <a:pt x="260472" y="2497375"/>
                  </a:lnTo>
                  <a:lnTo>
                    <a:pt x="255007" y="2497375"/>
                  </a:lnTo>
                  <a:lnTo>
                    <a:pt x="253186" y="2499196"/>
                  </a:lnTo>
                  <a:lnTo>
                    <a:pt x="247721" y="2499196"/>
                  </a:lnTo>
                  <a:lnTo>
                    <a:pt x="242257" y="2493732"/>
                  </a:lnTo>
                  <a:lnTo>
                    <a:pt x="242257" y="2491911"/>
                  </a:lnTo>
                  <a:lnTo>
                    <a:pt x="247721" y="2491911"/>
                  </a:lnTo>
                  <a:lnTo>
                    <a:pt x="242257" y="2486446"/>
                  </a:lnTo>
                  <a:lnTo>
                    <a:pt x="229507" y="2480982"/>
                  </a:lnTo>
                  <a:lnTo>
                    <a:pt x="225864" y="2480982"/>
                  </a:lnTo>
                  <a:lnTo>
                    <a:pt x="225864" y="2471874"/>
                  </a:lnTo>
                  <a:lnTo>
                    <a:pt x="231328" y="2471874"/>
                  </a:lnTo>
                  <a:lnTo>
                    <a:pt x="213114" y="2466410"/>
                  </a:lnTo>
                  <a:lnTo>
                    <a:pt x="213114" y="2464589"/>
                  </a:lnTo>
                  <a:lnTo>
                    <a:pt x="207649" y="2455481"/>
                  </a:lnTo>
                  <a:lnTo>
                    <a:pt x="207649" y="2459124"/>
                  </a:lnTo>
                  <a:lnTo>
                    <a:pt x="202185" y="2459124"/>
                  </a:lnTo>
                  <a:lnTo>
                    <a:pt x="198542" y="2455481"/>
                  </a:lnTo>
                  <a:lnTo>
                    <a:pt x="193077" y="2455481"/>
                  </a:lnTo>
                  <a:lnTo>
                    <a:pt x="191256" y="2442731"/>
                  </a:lnTo>
                  <a:lnTo>
                    <a:pt x="202185" y="2442731"/>
                  </a:lnTo>
                  <a:lnTo>
                    <a:pt x="202185" y="2437266"/>
                  </a:lnTo>
                  <a:lnTo>
                    <a:pt x="182149" y="2435445"/>
                  </a:lnTo>
                  <a:lnTo>
                    <a:pt x="180327" y="2435445"/>
                  </a:lnTo>
                  <a:lnTo>
                    <a:pt x="180327" y="2431802"/>
                  </a:lnTo>
                  <a:lnTo>
                    <a:pt x="182149" y="2431802"/>
                  </a:lnTo>
                  <a:lnTo>
                    <a:pt x="187613" y="2426338"/>
                  </a:lnTo>
                  <a:close/>
                  <a:moveTo>
                    <a:pt x="1908899" y="2399016"/>
                  </a:moveTo>
                  <a:lnTo>
                    <a:pt x="1916185" y="2399016"/>
                  </a:lnTo>
                  <a:lnTo>
                    <a:pt x="1916185" y="2402659"/>
                  </a:lnTo>
                  <a:lnTo>
                    <a:pt x="1908899" y="2408123"/>
                  </a:lnTo>
                  <a:lnTo>
                    <a:pt x="1910720" y="2415409"/>
                  </a:lnTo>
                  <a:lnTo>
                    <a:pt x="1908899" y="2424517"/>
                  </a:lnTo>
                  <a:lnTo>
                    <a:pt x="1908899" y="2426338"/>
                  </a:lnTo>
                  <a:lnTo>
                    <a:pt x="1899791" y="2426338"/>
                  </a:lnTo>
                  <a:lnTo>
                    <a:pt x="1899791" y="2437267"/>
                  </a:lnTo>
                  <a:lnTo>
                    <a:pt x="1887041" y="2455482"/>
                  </a:lnTo>
                  <a:lnTo>
                    <a:pt x="1888863" y="2470053"/>
                  </a:lnTo>
                  <a:lnTo>
                    <a:pt x="1903434" y="2453660"/>
                  </a:lnTo>
                  <a:lnTo>
                    <a:pt x="1903434" y="2459125"/>
                  </a:lnTo>
                  <a:lnTo>
                    <a:pt x="1916185" y="2460946"/>
                  </a:lnTo>
                  <a:lnTo>
                    <a:pt x="1918006" y="2460946"/>
                  </a:lnTo>
                  <a:lnTo>
                    <a:pt x="1918006" y="2464589"/>
                  </a:lnTo>
                  <a:lnTo>
                    <a:pt x="1916185" y="2464589"/>
                  </a:lnTo>
                  <a:lnTo>
                    <a:pt x="1905256" y="2470053"/>
                  </a:lnTo>
                  <a:lnTo>
                    <a:pt x="1908899" y="2477339"/>
                  </a:lnTo>
                  <a:lnTo>
                    <a:pt x="1910720" y="2477339"/>
                  </a:lnTo>
                  <a:lnTo>
                    <a:pt x="1912542" y="2475518"/>
                  </a:lnTo>
                  <a:lnTo>
                    <a:pt x="1918006" y="2475518"/>
                  </a:lnTo>
                  <a:lnTo>
                    <a:pt x="1921649" y="2471875"/>
                  </a:lnTo>
                  <a:lnTo>
                    <a:pt x="1923471" y="2471875"/>
                  </a:lnTo>
                  <a:lnTo>
                    <a:pt x="1923471" y="2475518"/>
                  </a:lnTo>
                  <a:lnTo>
                    <a:pt x="1921649" y="2482804"/>
                  </a:lnTo>
                  <a:lnTo>
                    <a:pt x="1939864" y="2477339"/>
                  </a:lnTo>
                  <a:lnTo>
                    <a:pt x="1961721" y="2480982"/>
                  </a:lnTo>
                  <a:lnTo>
                    <a:pt x="1965364" y="2480982"/>
                  </a:lnTo>
                  <a:lnTo>
                    <a:pt x="1965364" y="2482804"/>
                  </a:lnTo>
                  <a:lnTo>
                    <a:pt x="1954436" y="2513769"/>
                  </a:lnTo>
                  <a:lnTo>
                    <a:pt x="1972650" y="2508304"/>
                  </a:lnTo>
                  <a:lnTo>
                    <a:pt x="1976293" y="2508304"/>
                  </a:lnTo>
                  <a:lnTo>
                    <a:pt x="1972650" y="2515590"/>
                  </a:lnTo>
                  <a:lnTo>
                    <a:pt x="1956257" y="2526519"/>
                  </a:lnTo>
                  <a:lnTo>
                    <a:pt x="1961721" y="2528340"/>
                  </a:lnTo>
                  <a:lnTo>
                    <a:pt x="1959900" y="2539269"/>
                  </a:lnTo>
                  <a:lnTo>
                    <a:pt x="1961721" y="2542912"/>
                  </a:lnTo>
                  <a:lnTo>
                    <a:pt x="1978115" y="2522876"/>
                  </a:lnTo>
                  <a:lnTo>
                    <a:pt x="1981758" y="2522876"/>
                  </a:lnTo>
                  <a:lnTo>
                    <a:pt x="1981758" y="2526519"/>
                  </a:lnTo>
                  <a:lnTo>
                    <a:pt x="1976293" y="2544734"/>
                  </a:lnTo>
                  <a:lnTo>
                    <a:pt x="1978115" y="2539269"/>
                  </a:lnTo>
                  <a:lnTo>
                    <a:pt x="1981758" y="2539269"/>
                  </a:lnTo>
                  <a:lnTo>
                    <a:pt x="1983579" y="2550198"/>
                  </a:lnTo>
                  <a:lnTo>
                    <a:pt x="1976293" y="2577520"/>
                  </a:lnTo>
                  <a:lnTo>
                    <a:pt x="1972650" y="2577520"/>
                  </a:lnTo>
                  <a:lnTo>
                    <a:pt x="1965364" y="2581163"/>
                  </a:lnTo>
                  <a:lnTo>
                    <a:pt x="1959900" y="2564770"/>
                  </a:lnTo>
                  <a:lnTo>
                    <a:pt x="1950793" y="2572056"/>
                  </a:lnTo>
                  <a:lnTo>
                    <a:pt x="1948971" y="2572056"/>
                  </a:lnTo>
                  <a:lnTo>
                    <a:pt x="1948971" y="2570234"/>
                  </a:lnTo>
                  <a:lnTo>
                    <a:pt x="1954436" y="2553841"/>
                  </a:lnTo>
                  <a:lnTo>
                    <a:pt x="1948971" y="2533805"/>
                  </a:lnTo>
                  <a:lnTo>
                    <a:pt x="1943507" y="2550198"/>
                  </a:lnTo>
                  <a:lnTo>
                    <a:pt x="1912542" y="2572056"/>
                  </a:lnTo>
                  <a:lnTo>
                    <a:pt x="1910720" y="2572056"/>
                  </a:lnTo>
                  <a:lnTo>
                    <a:pt x="1905256" y="2566591"/>
                  </a:lnTo>
                  <a:lnTo>
                    <a:pt x="1905256" y="2564770"/>
                  </a:lnTo>
                  <a:lnTo>
                    <a:pt x="1928935" y="2544734"/>
                  </a:lnTo>
                  <a:lnTo>
                    <a:pt x="1921649" y="2542912"/>
                  </a:lnTo>
                  <a:lnTo>
                    <a:pt x="1918006" y="2550198"/>
                  </a:lnTo>
                  <a:lnTo>
                    <a:pt x="1899791" y="2550198"/>
                  </a:lnTo>
                  <a:lnTo>
                    <a:pt x="1899791" y="2548377"/>
                  </a:lnTo>
                  <a:lnTo>
                    <a:pt x="1908899" y="2542912"/>
                  </a:lnTo>
                  <a:lnTo>
                    <a:pt x="1908899" y="2539269"/>
                  </a:lnTo>
                  <a:lnTo>
                    <a:pt x="1887041" y="2548377"/>
                  </a:lnTo>
                  <a:lnTo>
                    <a:pt x="1832397" y="2548377"/>
                  </a:lnTo>
                  <a:lnTo>
                    <a:pt x="1825111" y="2542912"/>
                  </a:lnTo>
                  <a:lnTo>
                    <a:pt x="1825111" y="2533805"/>
                  </a:lnTo>
                  <a:lnTo>
                    <a:pt x="1843326" y="2519233"/>
                  </a:lnTo>
                  <a:lnTo>
                    <a:pt x="1830576" y="2515590"/>
                  </a:lnTo>
                  <a:lnTo>
                    <a:pt x="1826933" y="2513769"/>
                  </a:lnTo>
                  <a:lnTo>
                    <a:pt x="1839683" y="2508304"/>
                  </a:lnTo>
                  <a:lnTo>
                    <a:pt x="1845147" y="2491911"/>
                  </a:lnTo>
                  <a:lnTo>
                    <a:pt x="1854255" y="2491911"/>
                  </a:lnTo>
                  <a:lnTo>
                    <a:pt x="1850612" y="2480982"/>
                  </a:lnTo>
                  <a:lnTo>
                    <a:pt x="1859719" y="2475518"/>
                  </a:lnTo>
                  <a:lnTo>
                    <a:pt x="1865183" y="2453660"/>
                  </a:lnTo>
                  <a:lnTo>
                    <a:pt x="1870648" y="2450017"/>
                  </a:lnTo>
                  <a:lnTo>
                    <a:pt x="1867005" y="2450017"/>
                  </a:lnTo>
                  <a:lnTo>
                    <a:pt x="1867005" y="2448196"/>
                  </a:lnTo>
                  <a:lnTo>
                    <a:pt x="1872469" y="2437267"/>
                  </a:lnTo>
                  <a:lnTo>
                    <a:pt x="1870648" y="2431803"/>
                  </a:lnTo>
                  <a:lnTo>
                    <a:pt x="1888863" y="2408123"/>
                  </a:lnTo>
                  <a:lnTo>
                    <a:pt x="1899791" y="2402659"/>
                  </a:lnTo>
                  <a:lnTo>
                    <a:pt x="1905256" y="2402659"/>
                  </a:lnTo>
                  <a:close/>
                  <a:moveTo>
                    <a:pt x="1284136" y="2340729"/>
                  </a:moveTo>
                  <a:lnTo>
                    <a:pt x="1307815" y="2340729"/>
                  </a:lnTo>
                  <a:lnTo>
                    <a:pt x="1316922" y="2357123"/>
                  </a:lnTo>
                  <a:lnTo>
                    <a:pt x="1316922" y="2358944"/>
                  </a:lnTo>
                  <a:lnTo>
                    <a:pt x="1313279" y="2358944"/>
                  </a:lnTo>
                  <a:lnTo>
                    <a:pt x="1282314" y="2346194"/>
                  </a:lnTo>
                  <a:close/>
                  <a:moveTo>
                    <a:pt x="1621107" y="2012865"/>
                  </a:moveTo>
                  <a:lnTo>
                    <a:pt x="1624750" y="2012865"/>
                  </a:lnTo>
                  <a:lnTo>
                    <a:pt x="1624750" y="2021973"/>
                  </a:lnTo>
                  <a:lnTo>
                    <a:pt x="1613821" y="2029259"/>
                  </a:lnTo>
                  <a:lnTo>
                    <a:pt x="1610178" y="2029259"/>
                  </a:lnTo>
                  <a:lnTo>
                    <a:pt x="1610178" y="2018330"/>
                  </a:lnTo>
                  <a:close/>
                  <a:moveTo>
                    <a:pt x="466296" y="1983721"/>
                  </a:moveTo>
                  <a:lnTo>
                    <a:pt x="473582" y="1994650"/>
                  </a:lnTo>
                  <a:lnTo>
                    <a:pt x="471760" y="1994650"/>
                  </a:lnTo>
                  <a:lnTo>
                    <a:pt x="460831" y="1991007"/>
                  </a:lnTo>
                  <a:lnTo>
                    <a:pt x="460831" y="1989186"/>
                  </a:lnTo>
                  <a:close/>
                  <a:moveTo>
                    <a:pt x="1688501" y="1960043"/>
                  </a:moveTo>
                  <a:lnTo>
                    <a:pt x="1697608" y="1965508"/>
                  </a:lnTo>
                  <a:lnTo>
                    <a:pt x="1697608" y="1976437"/>
                  </a:lnTo>
                  <a:lnTo>
                    <a:pt x="1693965" y="1976437"/>
                  </a:lnTo>
                  <a:lnTo>
                    <a:pt x="1679393" y="1967329"/>
                  </a:lnTo>
                  <a:lnTo>
                    <a:pt x="1675750" y="1967329"/>
                  </a:lnTo>
                  <a:lnTo>
                    <a:pt x="1675750" y="1965508"/>
                  </a:lnTo>
                  <a:lnTo>
                    <a:pt x="1679393" y="1965508"/>
                  </a:lnTo>
                  <a:close/>
                  <a:moveTo>
                    <a:pt x="568299" y="1945470"/>
                  </a:moveTo>
                  <a:lnTo>
                    <a:pt x="566478" y="1956399"/>
                  </a:lnTo>
                  <a:lnTo>
                    <a:pt x="557370" y="1960042"/>
                  </a:lnTo>
                  <a:lnTo>
                    <a:pt x="546441" y="1954578"/>
                  </a:lnTo>
                  <a:lnTo>
                    <a:pt x="544619" y="1954578"/>
                  </a:lnTo>
                  <a:lnTo>
                    <a:pt x="544619" y="1950935"/>
                  </a:lnTo>
                  <a:lnTo>
                    <a:pt x="546441" y="1950935"/>
                  </a:lnTo>
                  <a:close/>
                  <a:moveTo>
                    <a:pt x="1329673" y="1923613"/>
                  </a:moveTo>
                  <a:lnTo>
                    <a:pt x="1349709" y="1929078"/>
                  </a:lnTo>
                  <a:lnTo>
                    <a:pt x="1335137" y="1967328"/>
                  </a:lnTo>
                  <a:lnTo>
                    <a:pt x="1324208" y="1956399"/>
                  </a:lnTo>
                  <a:lnTo>
                    <a:pt x="1324208" y="1932720"/>
                  </a:lnTo>
                  <a:close/>
                  <a:moveTo>
                    <a:pt x="590156" y="1910863"/>
                  </a:moveTo>
                  <a:lnTo>
                    <a:pt x="595620" y="1910863"/>
                  </a:lnTo>
                  <a:lnTo>
                    <a:pt x="599263" y="1912685"/>
                  </a:lnTo>
                  <a:lnTo>
                    <a:pt x="604728" y="1912685"/>
                  </a:lnTo>
                  <a:lnTo>
                    <a:pt x="604728" y="1916328"/>
                  </a:lnTo>
                  <a:lnTo>
                    <a:pt x="579227" y="1923614"/>
                  </a:lnTo>
                  <a:lnTo>
                    <a:pt x="577405" y="1921793"/>
                  </a:lnTo>
                  <a:lnTo>
                    <a:pt x="579227" y="1921793"/>
                  </a:lnTo>
                  <a:close/>
                  <a:moveTo>
                    <a:pt x="1271385" y="1898113"/>
                  </a:moveTo>
                  <a:lnTo>
                    <a:pt x="1287778" y="1898113"/>
                  </a:lnTo>
                  <a:lnTo>
                    <a:pt x="1287778" y="1899935"/>
                  </a:lnTo>
                  <a:lnTo>
                    <a:pt x="1282314" y="1910863"/>
                  </a:lnTo>
                  <a:lnTo>
                    <a:pt x="1256813" y="1934543"/>
                  </a:lnTo>
                  <a:lnTo>
                    <a:pt x="1240420" y="1940007"/>
                  </a:lnTo>
                  <a:lnTo>
                    <a:pt x="1240420" y="1938186"/>
                  </a:lnTo>
                  <a:lnTo>
                    <a:pt x="1254992" y="1907221"/>
                  </a:lnTo>
                  <a:close/>
                  <a:moveTo>
                    <a:pt x="1367923" y="1870790"/>
                  </a:moveTo>
                  <a:lnTo>
                    <a:pt x="1386139" y="1870790"/>
                  </a:lnTo>
                  <a:lnTo>
                    <a:pt x="1391603" y="1881719"/>
                  </a:lnTo>
                  <a:lnTo>
                    <a:pt x="1391603" y="1883541"/>
                  </a:lnTo>
                  <a:lnTo>
                    <a:pt x="1384317" y="1889005"/>
                  </a:lnTo>
                  <a:lnTo>
                    <a:pt x="1380674" y="1889005"/>
                  </a:lnTo>
                  <a:lnTo>
                    <a:pt x="1367923" y="1872612"/>
                  </a:lnTo>
                  <a:close/>
                  <a:moveTo>
                    <a:pt x="1205812" y="1736002"/>
                  </a:moveTo>
                  <a:lnTo>
                    <a:pt x="1209455" y="1736002"/>
                  </a:lnTo>
                  <a:lnTo>
                    <a:pt x="1209455" y="1737824"/>
                  </a:lnTo>
                  <a:lnTo>
                    <a:pt x="1214919" y="1748752"/>
                  </a:lnTo>
                  <a:lnTo>
                    <a:pt x="1214919" y="1765146"/>
                  </a:lnTo>
                  <a:lnTo>
                    <a:pt x="1225848" y="1756038"/>
                  </a:lnTo>
                  <a:lnTo>
                    <a:pt x="1227670" y="1756038"/>
                  </a:lnTo>
                  <a:lnTo>
                    <a:pt x="1234956" y="1765146"/>
                  </a:lnTo>
                  <a:lnTo>
                    <a:pt x="1234956" y="1772432"/>
                  </a:lnTo>
                  <a:lnTo>
                    <a:pt x="1284135" y="1803397"/>
                  </a:lnTo>
                  <a:lnTo>
                    <a:pt x="1287778" y="1803397"/>
                  </a:lnTo>
                  <a:lnTo>
                    <a:pt x="1293243" y="1832540"/>
                  </a:lnTo>
                  <a:lnTo>
                    <a:pt x="1311457" y="1832540"/>
                  </a:lnTo>
                  <a:lnTo>
                    <a:pt x="1329672" y="1850755"/>
                  </a:lnTo>
                  <a:lnTo>
                    <a:pt x="1329672" y="1854398"/>
                  </a:lnTo>
                  <a:lnTo>
                    <a:pt x="1305993" y="1870791"/>
                  </a:lnTo>
                  <a:lnTo>
                    <a:pt x="1273206" y="1859862"/>
                  </a:lnTo>
                  <a:lnTo>
                    <a:pt x="1273206" y="1843469"/>
                  </a:lnTo>
                  <a:lnTo>
                    <a:pt x="1256813" y="1839826"/>
                  </a:lnTo>
                  <a:lnTo>
                    <a:pt x="1260456" y="1832540"/>
                  </a:lnTo>
                  <a:lnTo>
                    <a:pt x="1245884" y="1834362"/>
                  </a:lnTo>
                  <a:lnTo>
                    <a:pt x="1245884" y="1854398"/>
                  </a:lnTo>
                  <a:lnTo>
                    <a:pt x="1209455" y="1887184"/>
                  </a:lnTo>
                  <a:lnTo>
                    <a:pt x="1205812" y="1887184"/>
                  </a:lnTo>
                  <a:lnTo>
                    <a:pt x="1198526" y="1878077"/>
                  </a:lnTo>
                  <a:lnTo>
                    <a:pt x="1194883" y="1854398"/>
                  </a:lnTo>
                  <a:lnTo>
                    <a:pt x="1194883" y="1856219"/>
                  </a:lnTo>
                  <a:lnTo>
                    <a:pt x="1165740" y="1865326"/>
                  </a:lnTo>
                  <a:lnTo>
                    <a:pt x="1162097" y="1865326"/>
                  </a:lnTo>
                  <a:lnTo>
                    <a:pt x="1160275" y="1856219"/>
                  </a:lnTo>
                  <a:lnTo>
                    <a:pt x="1165740" y="1843469"/>
                  </a:lnTo>
                  <a:lnTo>
                    <a:pt x="1182133" y="1828897"/>
                  </a:lnTo>
                  <a:lnTo>
                    <a:pt x="1178490" y="1808861"/>
                  </a:lnTo>
                  <a:lnTo>
                    <a:pt x="1183954" y="1759681"/>
                  </a:lnTo>
                  <a:lnTo>
                    <a:pt x="1193062" y="1741467"/>
                  </a:lnTo>
                  <a:lnTo>
                    <a:pt x="1194883" y="1741467"/>
                  </a:lnTo>
                  <a:close/>
                  <a:moveTo>
                    <a:pt x="1225849" y="1719609"/>
                  </a:moveTo>
                  <a:lnTo>
                    <a:pt x="1227671" y="1719609"/>
                  </a:lnTo>
                  <a:lnTo>
                    <a:pt x="1240421" y="1730538"/>
                  </a:lnTo>
                  <a:lnTo>
                    <a:pt x="1254992" y="1748754"/>
                  </a:lnTo>
                  <a:lnTo>
                    <a:pt x="1254992" y="1750575"/>
                  </a:lnTo>
                  <a:lnTo>
                    <a:pt x="1251349" y="1750575"/>
                  </a:lnTo>
                  <a:lnTo>
                    <a:pt x="1234956" y="1741467"/>
                  </a:lnTo>
                  <a:lnTo>
                    <a:pt x="1225849" y="1721431"/>
                  </a:lnTo>
                  <a:close/>
                  <a:moveTo>
                    <a:pt x="1464463" y="1597570"/>
                  </a:moveTo>
                  <a:lnTo>
                    <a:pt x="1468106" y="1597570"/>
                  </a:lnTo>
                  <a:lnTo>
                    <a:pt x="1486321" y="1615786"/>
                  </a:lnTo>
                  <a:lnTo>
                    <a:pt x="1486321" y="1619429"/>
                  </a:lnTo>
                  <a:lnTo>
                    <a:pt x="1475392" y="1619429"/>
                  </a:lnTo>
                  <a:lnTo>
                    <a:pt x="1469927" y="1621250"/>
                  </a:lnTo>
                  <a:lnTo>
                    <a:pt x="1462641" y="1621250"/>
                  </a:lnTo>
                  <a:lnTo>
                    <a:pt x="1455355" y="1604856"/>
                  </a:lnTo>
                  <a:close/>
                  <a:moveTo>
                    <a:pt x="1173026" y="1586641"/>
                  </a:moveTo>
                  <a:lnTo>
                    <a:pt x="1176669" y="1588463"/>
                  </a:lnTo>
                  <a:lnTo>
                    <a:pt x="1176669" y="1621249"/>
                  </a:lnTo>
                  <a:lnTo>
                    <a:pt x="1165740" y="1613963"/>
                  </a:lnTo>
                  <a:lnTo>
                    <a:pt x="1165740" y="1588463"/>
                  </a:lnTo>
                  <a:close/>
                  <a:moveTo>
                    <a:pt x="1418924" y="1584820"/>
                  </a:moveTo>
                  <a:lnTo>
                    <a:pt x="1418924" y="1586642"/>
                  </a:lnTo>
                  <a:lnTo>
                    <a:pt x="1444425" y="1592106"/>
                  </a:lnTo>
                  <a:lnTo>
                    <a:pt x="1446246" y="1592106"/>
                  </a:lnTo>
                  <a:lnTo>
                    <a:pt x="1449889" y="1604856"/>
                  </a:lnTo>
                  <a:lnTo>
                    <a:pt x="1449889" y="1635821"/>
                  </a:lnTo>
                  <a:lnTo>
                    <a:pt x="1435317" y="1652215"/>
                  </a:lnTo>
                  <a:lnTo>
                    <a:pt x="1435317" y="1654036"/>
                  </a:lnTo>
                  <a:lnTo>
                    <a:pt x="1402531" y="1654036"/>
                  </a:lnTo>
                  <a:lnTo>
                    <a:pt x="1402531" y="1652215"/>
                  </a:lnTo>
                  <a:lnTo>
                    <a:pt x="1395245" y="1635821"/>
                  </a:lnTo>
                  <a:lnTo>
                    <a:pt x="1397067" y="1615785"/>
                  </a:lnTo>
                  <a:lnTo>
                    <a:pt x="1417103" y="1586642"/>
                  </a:lnTo>
                  <a:close/>
                  <a:moveTo>
                    <a:pt x="1360639" y="1524710"/>
                  </a:moveTo>
                  <a:lnTo>
                    <a:pt x="1362461" y="1524710"/>
                  </a:lnTo>
                  <a:lnTo>
                    <a:pt x="1367925" y="1530175"/>
                  </a:lnTo>
                  <a:lnTo>
                    <a:pt x="1367925" y="1531996"/>
                  </a:lnTo>
                  <a:lnTo>
                    <a:pt x="1360639" y="1542925"/>
                  </a:lnTo>
                  <a:lnTo>
                    <a:pt x="1346067" y="1552033"/>
                  </a:lnTo>
                  <a:lnTo>
                    <a:pt x="1346067" y="1548390"/>
                  </a:lnTo>
                  <a:close/>
                  <a:moveTo>
                    <a:pt x="0" y="1521068"/>
                  </a:moveTo>
                  <a:lnTo>
                    <a:pt x="1821" y="1521068"/>
                  </a:lnTo>
                  <a:lnTo>
                    <a:pt x="25501" y="1542926"/>
                  </a:lnTo>
                  <a:lnTo>
                    <a:pt x="23679" y="1542926"/>
                  </a:lnTo>
                  <a:lnTo>
                    <a:pt x="7286" y="1541105"/>
                  </a:lnTo>
                  <a:lnTo>
                    <a:pt x="5464" y="1541105"/>
                  </a:lnTo>
                  <a:lnTo>
                    <a:pt x="5464" y="1537462"/>
                  </a:lnTo>
                  <a:lnTo>
                    <a:pt x="0" y="1524711"/>
                  </a:lnTo>
                  <a:close/>
                  <a:moveTo>
                    <a:pt x="1318743" y="1486461"/>
                  </a:moveTo>
                  <a:lnTo>
                    <a:pt x="1327851" y="1486461"/>
                  </a:lnTo>
                  <a:lnTo>
                    <a:pt x="1346066" y="1490104"/>
                  </a:lnTo>
                  <a:lnTo>
                    <a:pt x="1346066" y="1491926"/>
                  </a:lnTo>
                  <a:lnTo>
                    <a:pt x="1333315" y="1501033"/>
                  </a:lnTo>
                  <a:lnTo>
                    <a:pt x="1333315" y="1511962"/>
                  </a:lnTo>
                  <a:lnTo>
                    <a:pt x="1329672" y="1511962"/>
                  </a:lnTo>
                  <a:lnTo>
                    <a:pt x="1318743" y="1490104"/>
                  </a:lnTo>
                  <a:close/>
                  <a:moveTo>
                    <a:pt x="34609" y="1486461"/>
                  </a:moveTo>
                  <a:lnTo>
                    <a:pt x="36430" y="1486461"/>
                  </a:lnTo>
                  <a:lnTo>
                    <a:pt x="36430" y="1490104"/>
                  </a:lnTo>
                  <a:lnTo>
                    <a:pt x="41895" y="1501033"/>
                  </a:lnTo>
                  <a:lnTo>
                    <a:pt x="51002" y="1501033"/>
                  </a:lnTo>
                  <a:lnTo>
                    <a:pt x="51002" y="1502854"/>
                  </a:lnTo>
                  <a:lnTo>
                    <a:pt x="30966" y="1535641"/>
                  </a:lnTo>
                  <a:lnTo>
                    <a:pt x="30966" y="1537462"/>
                  </a:lnTo>
                  <a:lnTo>
                    <a:pt x="29144" y="1537462"/>
                  </a:lnTo>
                  <a:lnTo>
                    <a:pt x="23680" y="1535641"/>
                  </a:lnTo>
                  <a:lnTo>
                    <a:pt x="23680" y="1531998"/>
                  </a:lnTo>
                  <a:lnTo>
                    <a:pt x="29144" y="1526533"/>
                  </a:lnTo>
                  <a:lnTo>
                    <a:pt x="20037" y="1526533"/>
                  </a:lnTo>
                  <a:lnTo>
                    <a:pt x="12751" y="1511962"/>
                  </a:lnTo>
                  <a:lnTo>
                    <a:pt x="12751" y="1508319"/>
                  </a:lnTo>
                  <a:lnTo>
                    <a:pt x="14572" y="1508319"/>
                  </a:lnTo>
                  <a:lnTo>
                    <a:pt x="23680" y="1511962"/>
                  </a:lnTo>
                  <a:lnTo>
                    <a:pt x="34609" y="1508319"/>
                  </a:lnTo>
                  <a:lnTo>
                    <a:pt x="30966" y="1502854"/>
                  </a:lnTo>
                  <a:lnTo>
                    <a:pt x="34609" y="1490104"/>
                  </a:lnTo>
                  <a:close/>
                  <a:moveTo>
                    <a:pt x="903448" y="1479175"/>
                  </a:moveTo>
                  <a:lnTo>
                    <a:pt x="907091" y="1479175"/>
                  </a:lnTo>
                  <a:lnTo>
                    <a:pt x="930770" y="1502854"/>
                  </a:lnTo>
                  <a:lnTo>
                    <a:pt x="965378" y="1553855"/>
                  </a:lnTo>
                  <a:lnTo>
                    <a:pt x="970842" y="1552034"/>
                  </a:lnTo>
                  <a:lnTo>
                    <a:pt x="947163" y="1575713"/>
                  </a:lnTo>
                  <a:lnTo>
                    <a:pt x="943520" y="1575713"/>
                  </a:lnTo>
                  <a:lnTo>
                    <a:pt x="868840" y="1548391"/>
                  </a:lnTo>
                  <a:lnTo>
                    <a:pt x="868840" y="1535641"/>
                  </a:lnTo>
                  <a:lnTo>
                    <a:pt x="892519" y="1519248"/>
                  </a:lnTo>
                  <a:lnTo>
                    <a:pt x="890698" y="1508319"/>
                  </a:lnTo>
                  <a:lnTo>
                    <a:pt x="890698" y="1506497"/>
                  </a:lnTo>
                  <a:lnTo>
                    <a:pt x="897983" y="1506497"/>
                  </a:lnTo>
                  <a:lnTo>
                    <a:pt x="896162" y="1502854"/>
                  </a:lnTo>
                  <a:lnTo>
                    <a:pt x="896162" y="1501033"/>
                  </a:lnTo>
                  <a:close/>
                  <a:moveTo>
                    <a:pt x="932592" y="1235099"/>
                  </a:moveTo>
                  <a:lnTo>
                    <a:pt x="938057" y="1249671"/>
                  </a:lnTo>
                  <a:lnTo>
                    <a:pt x="938057" y="1251493"/>
                  </a:lnTo>
                  <a:lnTo>
                    <a:pt x="936236" y="1251493"/>
                  </a:lnTo>
                  <a:lnTo>
                    <a:pt x="927128" y="1260600"/>
                  </a:lnTo>
                  <a:lnTo>
                    <a:pt x="921663" y="1240564"/>
                  </a:lnTo>
                  <a:close/>
                  <a:moveTo>
                    <a:pt x="506367" y="1216884"/>
                  </a:moveTo>
                  <a:lnTo>
                    <a:pt x="517296" y="1224170"/>
                  </a:lnTo>
                  <a:lnTo>
                    <a:pt x="520939" y="1224170"/>
                  </a:lnTo>
                  <a:lnTo>
                    <a:pt x="522761" y="1249671"/>
                  </a:lnTo>
                  <a:lnTo>
                    <a:pt x="511832" y="1280636"/>
                  </a:lnTo>
                  <a:lnTo>
                    <a:pt x="531868" y="1273350"/>
                  </a:lnTo>
                  <a:lnTo>
                    <a:pt x="531868" y="1255135"/>
                  </a:lnTo>
                  <a:lnTo>
                    <a:pt x="533689" y="1255135"/>
                  </a:lnTo>
                  <a:lnTo>
                    <a:pt x="544618" y="1246028"/>
                  </a:lnTo>
                  <a:lnTo>
                    <a:pt x="546440" y="1246028"/>
                  </a:lnTo>
                  <a:lnTo>
                    <a:pt x="588333" y="1273350"/>
                  </a:lnTo>
                  <a:lnTo>
                    <a:pt x="590155" y="1273350"/>
                  </a:lnTo>
                  <a:lnTo>
                    <a:pt x="588333" y="1276993"/>
                  </a:lnTo>
                  <a:lnTo>
                    <a:pt x="573762" y="1300672"/>
                  </a:lnTo>
                  <a:lnTo>
                    <a:pt x="617477" y="1280636"/>
                  </a:lnTo>
                  <a:lnTo>
                    <a:pt x="612012" y="1273350"/>
                  </a:lnTo>
                  <a:lnTo>
                    <a:pt x="615655" y="1271528"/>
                  </a:lnTo>
                  <a:lnTo>
                    <a:pt x="619298" y="1271528"/>
                  </a:lnTo>
                  <a:lnTo>
                    <a:pt x="604727" y="1249671"/>
                  </a:lnTo>
                  <a:lnTo>
                    <a:pt x="604727" y="1246028"/>
                  </a:lnTo>
                  <a:lnTo>
                    <a:pt x="606548" y="1246028"/>
                  </a:lnTo>
                  <a:lnTo>
                    <a:pt x="628406" y="1255135"/>
                  </a:lnTo>
                  <a:lnTo>
                    <a:pt x="652085" y="1284279"/>
                  </a:lnTo>
                  <a:lnTo>
                    <a:pt x="655728" y="1324351"/>
                  </a:lnTo>
                  <a:lnTo>
                    <a:pt x="661192" y="1329815"/>
                  </a:lnTo>
                  <a:lnTo>
                    <a:pt x="657549" y="1346209"/>
                  </a:lnTo>
                  <a:lnTo>
                    <a:pt x="663014" y="1351673"/>
                  </a:lnTo>
                  <a:lnTo>
                    <a:pt x="677585" y="1333458"/>
                  </a:lnTo>
                  <a:lnTo>
                    <a:pt x="668478" y="1307958"/>
                  </a:lnTo>
                  <a:lnTo>
                    <a:pt x="657549" y="1235099"/>
                  </a:lnTo>
                  <a:lnTo>
                    <a:pt x="661192" y="1235099"/>
                  </a:lnTo>
                  <a:lnTo>
                    <a:pt x="666657" y="1229634"/>
                  </a:lnTo>
                  <a:lnTo>
                    <a:pt x="663014" y="1222348"/>
                  </a:lnTo>
                  <a:lnTo>
                    <a:pt x="690336" y="1233277"/>
                  </a:lnTo>
                  <a:lnTo>
                    <a:pt x="690336" y="1224170"/>
                  </a:lnTo>
                  <a:lnTo>
                    <a:pt x="697622" y="1224170"/>
                  </a:lnTo>
                  <a:lnTo>
                    <a:pt x="728586" y="1262421"/>
                  </a:lnTo>
                  <a:lnTo>
                    <a:pt x="728586" y="1271528"/>
                  </a:lnTo>
                  <a:lnTo>
                    <a:pt x="734051" y="1278814"/>
                  </a:lnTo>
                  <a:lnTo>
                    <a:pt x="739515" y="1324351"/>
                  </a:lnTo>
                  <a:lnTo>
                    <a:pt x="752266" y="1357137"/>
                  </a:lnTo>
                  <a:lnTo>
                    <a:pt x="750444" y="1395388"/>
                  </a:lnTo>
                  <a:lnTo>
                    <a:pt x="775945" y="1428175"/>
                  </a:lnTo>
                  <a:lnTo>
                    <a:pt x="792338" y="1428175"/>
                  </a:lnTo>
                  <a:lnTo>
                    <a:pt x="823303" y="1459140"/>
                  </a:lnTo>
                  <a:lnTo>
                    <a:pt x="836053" y="1459140"/>
                  </a:lnTo>
                  <a:lnTo>
                    <a:pt x="839696" y="1470069"/>
                  </a:lnTo>
                  <a:lnTo>
                    <a:pt x="836053" y="1495569"/>
                  </a:lnTo>
                  <a:lnTo>
                    <a:pt x="834232" y="1497391"/>
                  </a:lnTo>
                  <a:lnTo>
                    <a:pt x="828767" y="1497391"/>
                  </a:lnTo>
                  <a:lnTo>
                    <a:pt x="825124" y="1495569"/>
                  </a:lnTo>
                  <a:lnTo>
                    <a:pt x="823303" y="1484641"/>
                  </a:lnTo>
                  <a:lnTo>
                    <a:pt x="819660" y="1495569"/>
                  </a:lnTo>
                  <a:lnTo>
                    <a:pt x="819660" y="1497391"/>
                  </a:lnTo>
                  <a:lnTo>
                    <a:pt x="812374" y="1495569"/>
                  </a:lnTo>
                  <a:lnTo>
                    <a:pt x="812374" y="1491926"/>
                  </a:lnTo>
                  <a:lnTo>
                    <a:pt x="806910" y="1480998"/>
                  </a:lnTo>
                  <a:lnTo>
                    <a:pt x="795981" y="1490105"/>
                  </a:lnTo>
                  <a:lnTo>
                    <a:pt x="797802" y="1502855"/>
                  </a:lnTo>
                  <a:lnTo>
                    <a:pt x="797802" y="1506498"/>
                  </a:lnTo>
                  <a:lnTo>
                    <a:pt x="792338" y="1506498"/>
                  </a:lnTo>
                  <a:lnTo>
                    <a:pt x="790516" y="1502855"/>
                  </a:lnTo>
                  <a:lnTo>
                    <a:pt x="785052" y="1502855"/>
                  </a:lnTo>
                  <a:lnTo>
                    <a:pt x="785052" y="1521070"/>
                  </a:lnTo>
                  <a:lnTo>
                    <a:pt x="806910" y="1506498"/>
                  </a:lnTo>
                  <a:lnTo>
                    <a:pt x="808731" y="1506498"/>
                  </a:lnTo>
                  <a:lnTo>
                    <a:pt x="812374" y="1508320"/>
                  </a:lnTo>
                  <a:lnTo>
                    <a:pt x="812374" y="1511963"/>
                  </a:lnTo>
                  <a:lnTo>
                    <a:pt x="806910" y="1524713"/>
                  </a:lnTo>
                  <a:lnTo>
                    <a:pt x="819660" y="1530177"/>
                  </a:lnTo>
                  <a:lnTo>
                    <a:pt x="823303" y="1530177"/>
                  </a:lnTo>
                  <a:lnTo>
                    <a:pt x="823303" y="1531999"/>
                  </a:lnTo>
                  <a:lnTo>
                    <a:pt x="786873" y="1557499"/>
                  </a:lnTo>
                  <a:lnTo>
                    <a:pt x="781409" y="1557499"/>
                  </a:lnTo>
                  <a:lnTo>
                    <a:pt x="768659" y="1553856"/>
                  </a:lnTo>
                  <a:lnTo>
                    <a:pt x="752266" y="1548392"/>
                  </a:lnTo>
                  <a:lnTo>
                    <a:pt x="739515" y="1546571"/>
                  </a:lnTo>
                  <a:lnTo>
                    <a:pt x="730408" y="1546571"/>
                  </a:lnTo>
                  <a:lnTo>
                    <a:pt x="730408" y="1542928"/>
                  </a:lnTo>
                  <a:lnTo>
                    <a:pt x="735872" y="1535642"/>
                  </a:lnTo>
                  <a:lnTo>
                    <a:pt x="706729" y="1526534"/>
                  </a:lnTo>
                  <a:lnTo>
                    <a:pt x="703086" y="1526534"/>
                  </a:lnTo>
                  <a:lnTo>
                    <a:pt x="703086" y="1513784"/>
                  </a:lnTo>
                  <a:lnTo>
                    <a:pt x="701264" y="1508320"/>
                  </a:lnTo>
                  <a:lnTo>
                    <a:pt x="683050" y="1541106"/>
                  </a:lnTo>
                  <a:lnTo>
                    <a:pt x="652085" y="1542928"/>
                  </a:lnTo>
                  <a:lnTo>
                    <a:pt x="630227" y="1564785"/>
                  </a:lnTo>
                  <a:lnTo>
                    <a:pt x="624763" y="1564785"/>
                  </a:lnTo>
                  <a:lnTo>
                    <a:pt x="606548" y="1568428"/>
                  </a:lnTo>
                  <a:lnTo>
                    <a:pt x="584690" y="1570250"/>
                  </a:lnTo>
                  <a:lnTo>
                    <a:pt x="546440" y="1575714"/>
                  </a:lnTo>
                  <a:lnTo>
                    <a:pt x="540975" y="1575714"/>
                  </a:lnTo>
                  <a:lnTo>
                    <a:pt x="540975" y="1573893"/>
                  </a:lnTo>
                  <a:lnTo>
                    <a:pt x="544618" y="1568428"/>
                  </a:lnTo>
                  <a:lnTo>
                    <a:pt x="533689" y="1559321"/>
                  </a:lnTo>
                  <a:lnTo>
                    <a:pt x="531868" y="1548392"/>
                  </a:lnTo>
                  <a:lnTo>
                    <a:pt x="531868" y="1537463"/>
                  </a:lnTo>
                  <a:lnTo>
                    <a:pt x="504546" y="1521070"/>
                  </a:lnTo>
                  <a:lnTo>
                    <a:pt x="460831" y="1511963"/>
                  </a:lnTo>
                  <a:lnTo>
                    <a:pt x="442616" y="1470069"/>
                  </a:lnTo>
                  <a:lnTo>
                    <a:pt x="515475" y="1448211"/>
                  </a:lnTo>
                  <a:lnTo>
                    <a:pt x="557368" y="1453675"/>
                  </a:lnTo>
                  <a:lnTo>
                    <a:pt x="566476" y="1442747"/>
                  </a:lnTo>
                  <a:lnTo>
                    <a:pt x="526403" y="1424532"/>
                  </a:lnTo>
                  <a:lnTo>
                    <a:pt x="489974" y="1437282"/>
                  </a:lnTo>
                  <a:lnTo>
                    <a:pt x="438973" y="1429996"/>
                  </a:lnTo>
                  <a:lnTo>
                    <a:pt x="437151" y="1429996"/>
                  </a:lnTo>
                  <a:lnTo>
                    <a:pt x="420758" y="1400853"/>
                  </a:lnTo>
                  <a:lnTo>
                    <a:pt x="420758" y="1397210"/>
                  </a:lnTo>
                  <a:lnTo>
                    <a:pt x="422580" y="1397210"/>
                  </a:lnTo>
                  <a:lnTo>
                    <a:pt x="477224" y="1375352"/>
                  </a:lnTo>
                  <a:lnTo>
                    <a:pt x="473581" y="1369888"/>
                  </a:lnTo>
                  <a:lnTo>
                    <a:pt x="479045" y="1364423"/>
                  </a:lnTo>
                  <a:lnTo>
                    <a:pt x="473581" y="1364423"/>
                  </a:lnTo>
                  <a:lnTo>
                    <a:pt x="460831" y="1368066"/>
                  </a:lnTo>
                  <a:lnTo>
                    <a:pt x="444437" y="1373531"/>
                  </a:lnTo>
                  <a:lnTo>
                    <a:pt x="431687" y="1375352"/>
                  </a:lnTo>
                  <a:lnTo>
                    <a:pt x="422580" y="1375352"/>
                  </a:lnTo>
                  <a:lnTo>
                    <a:pt x="420758" y="1369888"/>
                  </a:lnTo>
                  <a:lnTo>
                    <a:pt x="420758" y="1368066"/>
                  </a:lnTo>
                  <a:lnTo>
                    <a:pt x="422580" y="1368066"/>
                  </a:lnTo>
                  <a:lnTo>
                    <a:pt x="431687" y="1362602"/>
                  </a:lnTo>
                  <a:lnTo>
                    <a:pt x="431687" y="1355316"/>
                  </a:lnTo>
                  <a:lnTo>
                    <a:pt x="417115" y="1355316"/>
                  </a:lnTo>
                  <a:lnTo>
                    <a:pt x="411651" y="1357137"/>
                  </a:lnTo>
                  <a:lnTo>
                    <a:pt x="406187" y="1357137"/>
                  </a:lnTo>
                  <a:lnTo>
                    <a:pt x="406187" y="1355316"/>
                  </a:lnTo>
                  <a:lnTo>
                    <a:pt x="404365" y="1338923"/>
                  </a:lnTo>
                  <a:lnTo>
                    <a:pt x="426223" y="1307958"/>
                  </a:lnTo>
                  <a:lnTo>
                    <a:pt x="417115" y="1300672"/>
                  </a:lnTo>
                  <a:lnTo>
                    <a:pt x="417115" y="1297029"/>
                  </a:lnTo>
                  <a:lnTo>
                    <a:pt x="422580" y="1276993"/>
                  </a:lnTo>
                  <a:close/>
                  <a:moveTo>
                    <a:pt x="1311456" y="1198669"/>
                  </a:moveTo>
                  <a:lnTo>
                    <a:pt x="1356993" y="1198669"/>
                  </a:lnTo>
                  <a:lnTo>
                    <a:pt x="1395244" y="1207777"/>
                  </a:lnTo>
                  <a:lnTo>
                    <a:pt x="1397065" y="1207777"/>
                  </a:lnTo>
                  <a:lnTo>
                    <a:pt x="1424387" y="1256957"/>
                  </a:lnTo>
                  <a:lnTo>
                    <a:pt x="1428030" y="1256957"/>
                  </a:lnTo>
                  <a:lnTo>
                    <a:pt x="1428030" y="1260600"/>
                  </a:lnTo>
                  <a:lnTo>
                    <a:pt x="1418923" y="1260600"/>
                  </a:lnTo>
                  <a:lnTo>
                    <a:pt x="1402530" y="1262421"/>
                  </a:lnTo>
                  <a:lnTo>
                    <a:pt x="1384315" y="1266064"/>
                  </a:lnTo>
                  <a:lnTo>
                    <a:pt x="1367922" y="1271529"/>
                  </a:lnTo>
                  <a:lnTo>
                    <a:pt x="1351528" y="1273350"/>
                  </a:lnTo>
                  <a:lnTo>
                    <a:pt x="1346064" y="1273350"/>
                  </a:lnTo>
                  <a:lnTo>
                    <a:pt x="1329671" y="1262421"/>
                  </a:lnTo>
                  <a:lnTo>
                    <a:pt x="1329671" y="1260600"/>
                  </a:lnTo>
                  <a:lnTo>
                    <a:pt x="1324206" y="1235099"/>
                  </a:lnTo>
                  <a:lnTo>
                    <a:pt x="1307813" y="1222348"/>
                  </a:lnTo>
                  <a:close/>
                  <a:moveTo>
                    <a:pt x="701265" y="1187742"/>
                  </a:moveTo>
                  <a:lnTo>
                    <a:pt x="719480" y="1187742"/>
                  </a:lnTo>
                  <a:lnTo>
                    <a:pt x="724944" y="1189564"/>
                  </a:lnTo>
                  <a:lnTo>
                    <a:pt x="744981" y="1189564"/>
                  </a:lnTo>
                  <a:lnTo>
                    <a:pt x="750445" y="1200492"/>
                  </a:lnTo>
                  <a:lnTo>
                    <a:pt x="750445" y="1202314"/>
                  </a:lnTo>
                  <a:lnTo>
                    <a:pt x="739516" y="1240565"/>
                  </a:lnTo>
                  <a:lnTo>
                    <a:pt x="730409" y="1256958"/>
                  </a:lnTo>
                  <a:lnTo>
                    <a:pt x="728587" y="1256958"/>
                  </a:lnTo>
                  <a:lnTo>
                    <a:pt x="688515" y="1211421"/>
                  </a:lnTo>
                  <a:lnTo>
                    <a:pt x="688515" y="1207778"/>
                  </a:lnTo>
                  <a:close/>
                  <a:moveTo>
                    <a:pt x="1151166" y="1187739"/>
                  </a:moveTo>
                  <a:lnTo>
                    <a:pt x="1214917" y="1187739"/>
                  </a:lnTo>
                  <a:lnTo>
                    <a:pt x="1183952" y="1235097"/>
                  </a:lnTo>
                  <a:lnTo>
                    <a:pt x="1173023" y="1278813"/>
                  </a:lnTo>
                  <a:lnTo>
                    <a:pt x="1182131" y="1297027"/>
                  </a:lnTo>
                  <a:lnTo>
                    <a:pt x="1176666" y="1324349"/>
                  </a:lnTo>
                  <a:lnTo>
                    <a:pt x="1182131" y="1335278"/>
                  </a:lnTo>
                  <a:lnTo>
                    <a:pt x="1214917" y="1380815"/>
                  </a:lnTo>
                  <a:lnTo>
                    <a:pt x="1183952" y="1395387"/>
                  </a:lnTo>
                  <a:lnTo>
                    <a:pt x="1209453" y="1389922"/>
                  </a:lnTo>
                  <a:lnTo>
                    <a:pt x="1211274" y="1389922"/>
                  </a:lnTo>
                  <a:lnTo>
                    <a:pt x="1211274" y="1391744"/>
                  </a:lnTo>
                  <a:lnTo>
                    <a:pt x="1214917" y="1400851"/>
                  </a:lnTo>
                  <a:lnTo>
                    <a:pt x="1214917" y="1397208"/>
                  </a:lnTo>
                  <a:lnTo>
                    <a:pt x="1216738" y="1357136"/>
                  </a:lnTo>
                  <a:lnTo>
                    <a:pt x="1203988" y="1351671"/>
                  </a:lnTo>
                  <a:lnTo>
                    <a:pt x="1200345" y="1351671"/>
                  </a:lnTo>
                  <a:lnTo>
                    <a:pt x="1187595" y="1329814"/>
                  </a:lnTo>
                  <a:lnTo>
                    <a:pt x="1187595" y="1327992"/>
                  </a:lnTo>
                  <a:lnTo>
                    <a:pt x="1211274" y="1300670"/>
                  </a:lnTo>
                  <a:lnTo>
                    <a:pt x="1198524" y="1295206"/>
                  </a:lnTo>
                  <a:lnTo>
                    <a:pt x="1193059" y="1260598"/>
                  </a:lnTo>
                  <a:lnTo>
                    <a:pt x="1193059" y="1256955"/>
                  </a:lnTo>
                  <a:lnTo>
                    <a:pt x="1194881" y="1256955"/>
                  </a:lnTo>
                  <a:lnTo>
                    <a:pt x="1227667" y="1266062"/>
                  </a:lnTo>
                  <a:lnTo>
                    <a:pt x="1198524" y="1244205"/>
                  </a:lnTo>
                  <a:lnTo>
                    <a:pt x="1198524" y="1240562"/>
                  </a:lnTo>
                  <a:lnTo>
                    <a:pt x="1211274" y="1240562"/>
                  </a:lnTo>
                  <a:lnTo>
                    <a:pt x="1216738" y="1244205"/>
                  </a:lnTo>
                  <a:lnTo>
                    <a:pt x="1229489" y="1244205"/>
                  </a:lnTo>
                  <a:lnTo>
                    <a:pt x="1214917" y="1235097"/>
                  </a:lnTo>
                  <a:lnTo>
                    <a:pt x="1209453" y="1229633"/>
                  </a:lnTo>
                  <a:lnTo>
                    <a:pt x="1209453" y="1222347"/>
                  </a:lnTo>
                  <a:lnTo>
                    <a:pt x="1211274" y="1222347"/>
                  </a:lnTo>
                  <a:lnTo>
                    <a:pt x="1225846" y="1227811"/>
                  </a:lnTo>
                  <a:lnTo>
                    <a:pt x="1222203" y="1213240"/>
                  </a:lnTo>
                  <a:lnTo>
                    <a:pt x="1225846" y="1213240"/>
                  </a:lnTo>
                  <a:lnTo>
                    <a:pt x="1244061" y="1222347"/>
                  </a:lnTo>
                  <a:lnTo>
                    <a:pt x="1244061" y="1216882"/>
                  </a:lnTo>
                  <a:lnTo>
                    <a:pt x="1234953" y="1211418"/>
                  </a:lnTo>
                  <a:lnTo>
                    <a:pt x="1234953" y="1207775"/>
                  </a:lnTo>
                  <a:lnTo>
                    <a:pt x="1244061" y="1200489"/>
                  </a:lnTo>
                  <a:lnTo>
                    <a:pt x="1295062" y="1187739"/>
                  </a:lnTo>
                  <a:lnTo>
                    <a:pt x="1302348" y="1222347"/>
                  </a:lnTo>
                  <a:lnTo>
                    <a:pt x="1298705" y="1229633"/>
                  </a:lnTo>
                  <a:lnTo>
                    <a:pt x="1316919" y="1240562"/>
                  </a:lnTo>
                  <a:lnTo>
                    <a:pt x="1316919" y="1244205"/>
                  </a:lnTo>
                  <a:lnTo>
                    <a:pt x="1313276" y="1256955"/>
                  </a:lnTo>
                  <a:lnTo>
                    <a:pt x="1322384" y="1271527"/>
                  </a:lnTo>
                  <a:lnTo>
                    <a:pt x="1324205" y="1271527"/>
                  </a:lnTo>
                  <a:lnTo>
                    <a:pt x="1324205" y="1273348"/>
                  </a:lnTo>
                  <a:lnTo>
                    <a:pt x="1311455" y="1313421"/>
                  </a:lnTo>
                  <a:lnTo>
                    <a:pt x="1316919" y="1318885"/>
                  </a:lnTo>
                  <a:lnTo>
                    <a:pt x="1316919" y="1322528"/>
                  </a:lnTo>
                  <a:lnTo>
                    <a:pt x="1307812" y="1324349"/>
                  </a:lnTo>
                  <a:lnTo>
                    <a:pt x="1307812" y="1333457"/>
                  </a:lnTo>
                  <a:lnTo>
                    <a:pt x="1327848" y="1311599"/>
                  </a:lnTo>
                  <a:lnTo>
                    <a:pt x="1333313" y="1286098"/>
                  </a:lnTo>
                  <a:lnTo>
                    <a:pt x="1335134" y="1286098"/>
                  </a:lnTo>
                  <a:lnTo>
                    <a:pt x="1335134" y="1300670"/>
                  </a:lnTo>
                  <a:lnTo>
                    <a:pt x="1355170" y="1307956"/>
                  </a:lnTo>
                  <a:lnTo>
                    <a:pt x="1367920" y="1297027"/>
                  </a:lnTo>
                  <a:lnTo>
                    <a:pt x="1362456" y="1286098"/>
                  </a:lnTo>
                  <a:lnTo>
                    <a:pt x="1362456" y="1284277"/>
                  </a:lnTo>
                  <a:lnTo>
                    <a:pt x="1386135" y="1271527"/>
                  </a:lnTo>
                  <a:lnTo>
                    <a:pt x="1386135" y="1267884"/>
                  </a:lnTo>
                  <a:lnTo>
                    <a:pt x="1389778" y="1267884"/>
                  </a:lnTo>
                  <a:lnTo>
                    <a:pt x="1435315" y="1280634"/>
                  </a:lnTo>
                  <a:lnTo>
                    <a:pt x="1451708" y="1302492"/>
                  </a:lnTo>
                  <a:lnTo>
                    <a:pt x="1451708" y="1306135"/>
                  </a:lnTo>
                  <a:lnTo>
                    <a:pt x="1449887" y="1318885"/>
                  </a:lnTo>
                  <a:lnTo>
                    <a:pt x="1468101" y="1322528"/>
                  </a:lnTo>
                  <a:lnTo>
                    <a:pt x="1468101" y="1340743"/>
                  </a:lnTo>
                  <a:lnTo>
                    <a:pt x="1455351" y="1349850"/>
                  </a:lnTo>
                  <a:lnTo>
                    <a:pt x="1484495" y="1344386"/>
                  </a:lnTo>
                  <a:lnTo>
                    <a:pt x="1486316" y="1344386"/>
                  </a:lnTo>
                  <a:lnTo>
                    <a:pt x="1475387" y="1364422"/>
                  </a:lnTo>
                  <a:lnTo>
                    <a:pt x="1484495" y="1358957"/>
                  </a:lnTo>
                  <a:lnTo>
                    <a:pt x="1484495" y="1369886"/>
                  </a:lnTo>
                  <a:lnTo>
                    <a:pt x="1489959" y="1375351"/>
                  </a:lnTo>
                  <a:lnTo>
                    <a:pt x="1489959" y="1362600"/>
                  </a:lnTo>
                  <a:lnTo>
                    <a:pt x="1500888" y="1362600"/>
                  </a:lnTo>
                  <a:lnTo>
                    <a:pt x="1508174" y="1349850"/>
                  </a:lnTo>
                  <a:lnTo>
                    <a:pt x="1511817" y="1349850"/>
                  </a:lnTo>
                  <a:lnTo>
                    <a:pt x="1537317" y="1364422"/>
                  </a:lnTo>
                  <a:lnTo>
                    <a:pt x="1546424" y="1386279"/>
                  </a:lnTo>
                  <a:lnTo>
                    <a:pt x="1542782" y="1391744"/>
                  </a:lnTo>
                  <a:lnTo>
                    <a:pt x="1542782" y="1395387"/>
                  </a:lnTo>
                  <a:lnTo>
                    <a:pt x="1530031" y="1397208"/>
                  </a:lnTo>
                  <a:lnTo>
                    <a:pt x="1557353" y="1397208"/>
                  </a:lnTo>
                  <a:lnTo>
                    <a:pt x="1557353" y="1400851"/>
                  </a:lnTo>
                  <a:lnTo>
                    <a:pt x="1559175" y="1408137"/>
                  </a:lnTo>
                  <a:lnTo>
                    <a:pt x="1551889" y="1424530"/>
                  </a:lnTo>
                  <a:lnTo>
                    <a:pt x="1573747" y="1413601"/>
                  </a:lnTo>
                  <a:lnTo>
                    <a:pt x="1573747" y="1417244"/>
                  </a:lnTo>
                  <a:lnTo>
                    <a:pt x="1564639" y="1433638"/>
                  </a:lnTo>
                  <a:lnTo>
                    <a:pt x="1581032" y="1419066"/>
                  </a:lnTo>
                  <a:lnTo>
                    <a:pt x="1608354" y="1429995"/>
                  </a:lnTo>
                  <a:lnTo>
                    <a:pt x="1608354" y="1448209"/>
                  </a:lnTo>
                  <a:lnTo>
                    <a:pt x="1606533" y="1448209"/>
                  </a:lnTo>
                  <a:lnTo>
                    <a:pt x="1584675" y="1462781"/>
                  </a:lnTo>
                  <a:lnTo>
                    <a:pt x="1590140" y="1462781"/>
                  </a:lnTo>
                  <a:lnTo>
                    <a:pt x="1597426" y="1459138"/>
                  </a:lnTo>
                  <a:lnTo>
                    <a:pt x="1606533" y="1459138"/>
                  </a:lnTo>
                  <a:lnTo>
                    <a:pt x="1606533" y="1462781"/>
                  </a:lnTo>
                  <a:lnTo>
                    <a:pt x="1597426" y="1473710"/>
                  </a:lnTo>
                  <a:lnTo>
                    <a:pt x="1610176" y="1464603"/>
                  </a:lnTo>
                  <a:lnTo>
                    <a:pt x="1613819" y="1453674"/>
                  </a:lnTo>
                  <a:lnTo>
                    <a:pt x="1613819" y="1451852"/>
                  </a:lnTo>
                  <a:lnTo>
                    <a:pt x="1615640" y="1451852"/>
                  </a:lnTo>
                  <a:lnTo>
                    <a:pt x="1615640" y="1453674"/>
                  </a:lnTo>
                  <a:lnTo>
                    <a:pt x="1637498" y="1479174"/>
                  </a:lnTo>
                  <a:lnTo>
                    <a:pt x="1641141" y="1484639"/>
                  </a:lnTo>
                  <a:lnTo>
                    <a:pt x="1641141" y="1486460"/>
                  </a:lnTo>
                  <a:lnTo>
                    <a:pt x="1637498" y="1491925"/>
                  </a:lnTo>
                  <a:lnTo>
                    <a:pt x="1602890" y="1506496"/>
                  </a:lnTo>
                  <a:lnTo>
                    <a:pt x="1653891" y="1521068"/>
                  </a:lnTo>
                  <a:lnTo>
                    <a:pt x="1653891" y="1524711"/>
                  </a:lnTo>
                  <a:lnTo>
                    <a:pt x="1608354" y="1530176"/>
                  </a:lnTo>
                  <a:lnTo>
                    <a:pt x="1624748" y="1541104"/>
                  </a:lnTo>
                  <a:lnTo>
                    <a:pt x="1615640" y="1548390"/>
                  </a:lnTo>
                  <a:lnTo>
                    <a:pt x="1626569" y="1562962"/>
                  </a:lnTo>
                  <a:lnTo>
                    <a:pt x="1624748" y="1562962"/>
                  </a:lnTo>
                  <a:lnTo>
                    <a:pt x="1624748" y="1564783"/>
                  </a:lnTo>
                  <a:lnTo>
                    <a:pt x="1613819" y="1568426"/>
                  </a:lnTo>
                  <a:lnTo>
                    <a:pt x="1648427" y="1581177"/>
                  </a:lnTo>
                  <a:lnTo>
                    <a:pt x="1652070" y="1581177"/>
                  </a:lnTo>
                  <a:lnTo>
                    <a:pt x="1646605" y="1592106"/>
                  </a:lnTo>
                  <a:lnTo>
                    <a:pt x="1662999" y="1592106"/>
                  </a:lnTo>
                  <a:lnTo>
                    <a:pt x="1664820" y="1597570"/>
                  </a:lnTo>
                  <a:lnTo>
                    <a:pt x="1664820" y="1599391"/>
                  </a:lnTo>
                  <a:lnTo>
                    <a:pt x="1662999" y="1604856"/>
                  </a:lnTo>
                  <a:lnTo>
                    <a:pt x="1668463" y="1610320"/>
                  </a:lnTo>
                  <a:lnTo>
                    <a:pt x="1688499" y="1603034"/>
                  </a:lnTo>
                  <a:lnTo>
                    <a:pt x="1692142" y="1603034"/>
                  </a:lnTo>
                  <a:lnTo>
                    <a:pt x="1688499" y="1615785"/>
                  </a:lnTo>
                  <a:lnTo>
                    <a:pt x="1703071" y="1619428"/>
                  </a:lnTo>
                  <a:lnTo>
                    <a:pt x="1715821" y="1643107"/>
                  </a:lnTo>
                  <a:lnTo>
                    <a:pt x="1715821" y="1646750"/>
                  </a:lnTo>
                  <a:lnTo>
                    <a:pt x="1710357" y="1654036"/>
                  </a:lnTo>
                  <a:lnTo>
                    <a:pt x="1719464" y="1654036"/>
                  </a:lnTo>
                  <a:lnTo>
                    <a:pt x="1724929" y="1652214"/>
                  </a:lnTo>
                  <a:lnTo>
                    <a:pt x="1737679" y="1652214"/>
                  </a:lnTo>
                  <a:lnTo>
                    <a:pt x="1732214" y="1672250"/>
                  </a:lnTo>
                  <a:lnTo>
                    <a:pt x="1757715" y="1666786"/>
                  </a:lnTo>
                  <a:lnTo>
                    <a:pt x="1775930" y="1692286"/>
                  </a:lnTo>
                  <a:lnTo>
                    <a:pt x="1777751" y="1692286"/>
                  </a:lnTo>
                  <a:lnTo>
                    <a:pt x="1775930" y="1694108"/>
                  </a:lnTo>
                  <a:lnTo>
                    <a:pt x="1770465" y="1705037"/>
                  </a:lnTo>
                  <a:lnTo>
                    <a:pt x="1772287" y="1708680"/>
                  </a:lnTo>
                  <a:lnTo>
                    <a:pt x="1772287" y="1710501"/>
                  </a:lnTo>
                  <a:lnTo>
                    <a:pt x="1770465" y="1714144"/>
                  </a:lnTo>
                  <a:lnTo>
                    <a:pt x="1754072" y="1714144"/>
                  </a:lnTo>
                  <a:lnTo>
                    <a:pt x="1748608" y="1725073"/>
                  </a:lnTo>
                  <a:lnTo>
                    <a:pt x="1759536" y="1725073"/>
                  </a:lnTo>
                  <a:lnTo>
                    <a:pt x="1761358" y="1726894"/>
                  </a:lnTo>
                  <a:lnTo>
                    <a:pt x="1759536" y="1726894"/>
                  </a:lnTo>
                  <a:lnTo>
                    <a:pt x="1752251" y="1732359"/>
                  </a:lnTo>
                  <a:lnTo>
                    <a:pt x="1746786" y="1754216"/>
                  </a:lnTo>
                  <a:lnTo>
                    <a:pt x="1743143" y="1754216"/>
                  </a:lnTo>
                  <a:lnTo>
                    <a:pt x="1730393" y="1745109"/>
                  </a:lnTo>
                  <a:lnTo>
                    <a:pt x="1732214" y="1766967"/>
                  </a:lnTo>
                  <a:lnTo>
                    <a:pt x="1724929" y="1792467"/>
                  </a:lnTo>
                  <a:lnTo>
                    <a:pt x="1721286" y="1792467"/>
                  </a:lnTo>
                  <a:lnTo>
                    <a:pt x="1708535" y="1772431"/>
                  </a:lnTo>
                  <a:lnTo>
                    <a:pt x="1699428" y="1776074"/>
                  </a:lnTo>
                  <a:lnTo>
                    <a:pt x="1693964" y="1770610"/>
                  </a:lnTo>
                  <a:lnTo>
                    <a:pt x="1693964" y="1759681"/>
                  </a:lnTo>
                  <a:lnTo>
                    <a:pt x="1692142" y="1761502"/>
                  </a:lnTo>
                  <a:lnTo>
                    <a:pt x="1688499" y="1761502"/>
                  </a:lnTo>
                  <a:lnTo>
                    <a:pt x="1681213" y="1745109"/>
                  </a:lnTo>
                  <a:lnTo>
                    <a:pt x="1681213" y="1730537"/>
                  </a:lnTo>
                  <a:lnTo>
                    <a:pt x="1675749" y="1730537"/>
                  </a:lnTo>
                  <a:lnTo>
                    <a:pt x="1673927" y="1732359"/>
                  </a:lnTo>
                  <a:lnTo>
                    <a:pt x="1668463" y="1732359"/>
                  </a:lnTo>
                  <a:lnTo>
                    <a:pt x="1668463" y="1730537"/>
                  </a:lnTo>
                  <a:lnTo>
                    <a:pt x="1664820" y="1721430"/>
                  </a:lnTo>
                  <a:lnTo>
                    <a:pt x="1642962" y="1710501"/>
                  </a:lnTo>
                  <a:lnTo>
                    <a:pt x="1641141" y="1708680"/>
                  </a:lnTo>
                  <a:lnTo>
                    <a:pt x="1642962" y="1697751"/>
                  </a:lnTo>
                  <a:lnTo>
                    <a:pt x="1632034" y="1697751"/>
                  </a:lnTo>
                  <a:lnTo>
                    <a:pt x="1637498" y="1708680"/>
                  </a:lnTo>
                  <a:lnTo>
                    <a:pt x="1637498" y="1710501"/>
                  </a:lnTo>
                  <a:lnTo>
                    <a:pt x="1635677" y="1710501"/>
                  </a:lnTo>
                  <a:lnTo>
                    <a:pt x="1624748" y="1703215"/>
                  </a:lnTo>
                  <a:lnTo>
                    <a:pt x="1615640" y="1705037"/>
                  </a:lnTo>
                  <a:lnTo>
                    <a:pt x="1641141" y="1730537"/>
                  </a:lnTo>
                  <a:lnTo>
                    <a:pt x="1641141" y="1732359"/>
                  </a:lnTo>
                  <a:lnTo>
                    <a:pt x="1621105" y="1736002"/>
                  </a:lnTo>
                  <a:lnTo>
                    <a:pt x="1621105" y="1748752"/>
                  </a:lnTo>
                  <a:lnTo>
                    <a:pt x="1637498" y="1748752"/>
                  </a:lnTo>
                  <a:lnTo>
                    <a:pt x="1637498" y="1770610"/>
                  </a:lnTo>
                  <a:lnTo>
                    <a:pt x="1642962" y="1772431"/>
                  </a:lnTo>
                  <a:lnTo>
                    <a:pt x="1648427" y="1792467"/>
                  </a:lnTo>
                  <a:lnTo>
                    <a:pt x="1652070" y="1788824"/>
                  </a:lnTo>
                  <a:lnTo>
                    <a:pt x="1664820" y="1788824"/>
                  </a:lnTo>
                  <a:lnTo>
                    <a:pt x="1662999" y="1794289"/>
                  </a:lnTo>
                  <a:lnTo>
                    <a:pt x="1673927" y="1792467"/>
                  </a:lnTo>
                  <a:lnTo>
                    <a:pt x="1675749" y="1792467"/>
                  </a:lnTo>
                  <a:lnTo>
                    <a:pt x="1675749" y="1803396"/>
                  </a:lnTo>
                  <a:lnTo>
                    <a:pt x="1681213" y="1799753"/>
                  </a:lnTo>
                  <a:lnTo>
                    <a:pt x="1692142" y="1808860"/>
                  </a:lnTo>
                  <a:lnTo>
                    <a:pt x="1686678" y="1832540"/>
                  </a:lnTo>
                  <a:lnTo>
                    <a:pt x="1699428" y="1838004"/>
                  </a:lnTo>
                  <a:lnTo>
                    <a:pt x="1704892" y="1854397"/>
                  </a:lnTo>
                  <a:lnTo>
                    <a:pt x="1703071" y="1878076"/>
                  </a:lnTo>
                  <a:lnTo>
                    <a:pt x="1699428" y="1878076"/>
                  </a:lnTo>
                  <a:lnTo>
                    <a:pt x="1692142" y="1872612"/>
                  </a:lnTo>
                  <a:lnTo>
                    <a:pt x="1692142" y="1878076"/>
                  </a:lnTo>
                  <a:lnTo>
                    <a:pt x="1699428" y="1889005"/>
                  </a:lnTo>
                  <a:lnTo>
                    <a:pt x="1703071" y="1899934"/>
                  </a:lnTo>
                  <a:lnTo>
                    <a:pt x="1703071" y="1901755"/>
                  </a:lnTo>
                  <a:lnTo>
                    <a:pt x="1699428" y="1901755"/>
                  </a:lnTo>
                  <a:lnTo>
                    <a:pt x="1697606" y="1899934"/>
                  </a:lnTo>
                  <a:lnTo>
                    <a:pt x="1692142" y="1899934"/>
                  </a:lnTo>
                  <a:lnTo>
                    <a:pt x="1697606" y="1912684"/>
                  </a:lnTo>
                  <a:lnTo>
                    <a:pt x="1697606" y="1916327"/>
                  </a:lnTo>
                  <a:lnTo>
                    <a:pt x="1693964" y="1918149"/>
                  </a:lnTo>
                  <a:lnTo>
                    <a:pt x="1692142" y="1918149"/>
                  </a:lnTo>
                  <a:lnTo>
                    <a:pt x="1679392" y="1894470"/>
                  </a:lnTo>
                  <a:lnTo>
                    <a:pt x="1648427" y="1892648"/>
                  </a:lnTo>
                  <a:lnTo>
                    <a:pt x="1626569" y="1865326"/>
                  </a:lnTo>
                  <a:lnTo>
                    <a:pt x="1619283" y="1870790"/>
                  </a:lnTo>
                  <a:lnTo>
                    <a:pt x="1615640" y="1870790"/>
                  </a:lnTo>
                  <a:lnTo>
                    <a:pt x="1602890" y="1854397"/>
                  </a:lnTo>
                  <a:lnTo>
                    <a:pt x="1601069" y="1854397"/>
                  </a:lnTo>
                  <a:lnTo>
                    <a:pt x="1606533" y="1861683"/>
                  </a:lnTo>
                  <a:lnTo>
                    <a:pt x="1626569" y="1892648"/>
                  </a:lnTo>
                  <a:lnTo>
                    <a:pt x="1664820" y="1927256"/>
                  </a:lnTo>
                  <a:lnTo>
                    <a:pt x="1668463" y="1949114"/>
                  </a:lnTo>
                  <a:lnTo>
                    <a:pt x="1668463" y="1950935"/>
                  </a:lnTo>
                  <a:lnTo>
                    <a:pt x="1657534" y="1950935"/>
                  </a:lnTo>
                  <a:lnTo>
                    <a:pt x="1646605" y="1940006"/>
                  </a:lnTo>
                  <a:lnTo>
                    <a:pt x="1635677" y="1943649"/>
                  </a:lnTo>
                  <a:lnTo>
                    <a:pt x="1606533" y="1932720"/>
                  </a:lnTo>
                  <a:lnTo>
                    <a:pt x="1601069" y="1921792"/>
                  </a:lnTo>
                  <a:lnTo>
                    <a:pt x="1595604" y="1923613"/>
                  </a:lnTo>
                  <a:lnTo>
                    <a:pt x="1591961" y="1923613"/>
                  </a:lnTo>
                  <a:lnTo>
                    <a:pt x="1584675" y="1905398"/>
                  </a:lnTo>
                  <a:lnTo>
                    <a:pt x="1575568" y="1907220"/>
                  </a:lnTo>
                  <a:lnTo>
                    <a:pt x="1573747" y="1907220"/>
                  </a:lnTo>
                  <a:lnTo>
                    <a:pt x="1573747" y="1899934"/>
                  </a:lnTo>
                  <a:lnTo>
                    <a:pt x="1564639" y="1905398"/>
                  </a:lnTo>
                  <a:lnTo>
                    <a:pt x="1562818" y="1905398"/>
                  </a:lnTo>
                  <a:lnTo>
                    <a:pt x="1540960" y="1894470"/>
                  </a:lnTo>
                  <a:lnTo>
                    <a:pt x="1519102" y="1865326"/>
                  </a:lnTo>
                  <a:lnTo>
                    <a:pt x="1519102" y="1861683"/>
                  </a:lnTo>
                  <a:lnTo>
                    <a:pt x="1522745" y="1861683"/>
                  </a:lnTo>
                  <a:lnTo>
                    <a:pt x="1528210" y="1867148"/>
                  </a:lnTo>
                  <a:lnTo>
                    <a:pt x="1535496" y="1861683"/>
                  </a:lnTo>
                  <a:lnTo>
                    <a:pt x="1500888" y="1843468"/>
                  </a:lnTo>
                  <a:lnTo>
                    <a:pt x="1484495" y="1808860"/>
                  </a:lnTo>
                  <a:lnTo>
                    <a:pt x="1458994" y="1803396"/>
                  </a:lnTo>
                  <a:lnTo>
                    <a:pt x="1458994" y="1794289"/>
                  </a:lnTo>
                  <a:lnTo>
                    <a:pt x="1455351" y="1797932"/>
                  </a:lnTo>
                  <a:lnTo>
                    <a:pt x="1462637" y="1814325"/>
                  </a:lnTo>
                  <a:lnTo>
                    <a:pt x="1458994" y="1819789"/>
                  </a:lnTo>
                  <a:lnTo>
                    <a:pt x="1435315" y="1808860"/>
                  </a:lnTo>
                  <a:lnTo>
                    <a:pt x="1429850" y="1810682"/>
                  </a:lnTo>
                  <a:lnTo>
                    <a:pt x="1433493" y="1819789"/>
                  </a:lnTo>
                  <a:lnTo>
                    <a:pt x="1429850" y="1819789"/>
                  </a:lnTo>
                  <a:lnTo>
                    <a:pt x="1411636" y="1828897"/>
                  </a:lnTo>
                  <a:lnTo>
                    <a:pt x="1407993" y="1828897"/>
                  </a:lnTo>
                  <a:lnTo>
                    <a:pt x="1386135" y="1819789"/>
                  </a:lnTo>
                  <a:lnTo>
                    <a:pt x="1377028" y="1805218"/>
                  </a:lnTo>
                  <a:lnTo>
                    <a:pt x="1377028" y="1803396"/>
                  </a:lnTo>
                  <a:lnTo>
                    <a:pt x="1378849" y="1783360"/>
                  </a:lnTo>
                  <a:lnTo>
                    <a:pt x="1391600" y="1772431"/>
                  </a:lnTo>
                  <a:lnTo>
                    <a:pt x="1391600" y="1765145"/>
                  </a:lnTo>
                  <a:lnTo>
                    <a:pt x="1395243" y="1765145"/>
                  </a:lnTo>
                  <a:lnTo>
                    <a:pt x="1391600" y="1761502"/>
                  </a:lnTo>
                  <a:lnTo>
                    <a:pt x="1391600" y="1759681"/>
                  </a:lnTo>
                  <a:lnTo>
                    <a:pt x="1402528" y="1759681"/>
                  </a:lnTo>
                  <a:lnTo>
                    <a:pt x="1418922" y="1761502"/>
                  </a:lnTo>
                  <a:lnTo>
                    <a:pt x="1435315" y="1766967"/>
                  </a:lnTo>
                  <a:lnTo>
                    <a:pt x="1444422" y="1766967"/>
                  </a:lnTo>
                  <a:lnTo>
                    <a:pt x="1469923" y="1754216"/>
                  </a:lnTo>
                  <a:lnTo>
                    <a:pt x="1484495" y="1759681"/>
                  </a:lnTo>
                  <a:lnTo>
                    <a:pt x="1484495" y="1748752"/>
                  </a:lnTo>
                  <a:lnTo>
                    <a:pt x="1462637" y="1719608"/>
                  </a:lnTo>
                  <a:lnTo>
                    <a:pt x="1462637" y="1715966"/>
                  </a:lnTo>
                  <a:lnTo>
                    <a:pt x="1497245" y="1683179"/>
                  </a:lnTo>
                  <a:lnTo>
                    <a:pt x="1500888" y="1670429"/>
                  </a:lnTo>
                  <a:lnTo>
                    <a:pt x="1513638" y="1652214"/>
                  </a:lnTo>
                  <a:lnTo>
                    <a:pt x="1497245" y="1597570"/>
                  </a:lnTo>
                  <a:lnTo>
                    <a:pt x="1479030" y="1586641"/>
                  </a:lnTo>
                  <a:lnTo>
                    <a:pt x="1475387" y="1562962"/>
                  </a:lnTo>
                  <a:lnTo>
                    <a:pt x="1469923" y="1562962"/>
                  </a:lnTo>
                  <a:lnTo>
                    <a:pt x="1469923" y="1573891"/>
                  </a:lnTo>
                  <a:lnTo>
                    <a:pt x="1468101" y="1573891"/>
                  </a:lnTo>
                  <a:lnTo>
                    <a:pt x="1451708" y="1553855"/>
                  </a:lnTo>
                  <a:lnTo>
                    <a:pt x="1451708" y="1546569"/>
                  </a:lnTo>
                  <a:lnTo>
                    <a:pt x="1438958" y="1546569"/>
                  </a:lnTo>
                  <a:lnTo>
                    <a:pt x="1413457" y="1564783"/>
                  </a:lnTo>
                  <a:lnTo>
                    <a:pt x="1411636" y="1564783"/>
                  </a:lnTo>
                  <a:lnTo>
                    <a:pt x="1411636" y="1537461"/>
                  </a:lnTo>
                  <a:lnTo>
                    <a:pt x="1424386" y="1537461"/>
                  </a:lnTo>
                  <a:lnTo>
                    <a:pt x="1433493" y="1531997"/>
                  </a:lnTo>
                  <a:lnTo>
                    <a:pt x="1429850" y="1524711"/>
                  </a:lnTo>
                  <a:lnTo>
                    <a:pt x="1400707" y="1501032"/>
                  </a:lnTo>
                  <a:lnTo>
                    <a:pt x="1400707" y="1497389"/>
                  </a:lnTo>
                  <a:lnTo>
                    <a:pt x="1406171" y="1495568"/>
                  </a:lnTo>
                  <a:lnTo>
                    <a:pt x="1402528" y="1486460"/>
                  </a:lnTo>
                  <a:lnTo>
                    <a:pt x="1386135" y="1486460"/>
                  </a:lnTo>
                  <a:lnTo>
                    <a:pt x="1386135" y="1459138"/>
                  </a:lnTo>
                  <a:lnTo>
                    <a:pt x="1380671" y="1459138"/>
                  </a:lnTo>
                  <a:lnTo>
                    <a:pt x="1378849" y="1462781"/>
                  </a:lnTo>
                  <a:lnTo>
                    <a:pt x="1373385" y="1462781"/>
                  </a:lnTo>
                  <a:lnTo>
                    <a:pt x="1360635" y="1448209"/>
                  </a:lnTo>
                  <a:lnTo>
                    <a:pt x="1351527" y="1448209"/>
                  </a:lnTo>
                  <a:lnTo>
                    <a:pt x="1355170" y="1451852"/>
                  </a:lnTo>
                  <a:lnTo>
                    <a:pt x="1362456" y="1475531"/>
                  </a:lnTo>
                  <a:lnTo>
                    <a:pt x="1362456" y="1479174"/>
                  </a:lnTo>
                  <a:lnTo>
                    <a:pt x="1360635" y="1480996"/>
                  </a:lnTo>
                  <a:lnTo>
                    <a:pt x="1338777" y="1486460"/>
                  </a:lnTo>
                  <a:lnTo>
                    <a:pt x="1335134" y="1486460"/>
                  </a:lnTo>
                  <a:lnTo>
                    <a:pt x="1333313" y="1475531"/>
                  </a:lnTo>
                  <a:lnTo>
                    <a:pt x="1295062" y="1468246"/>
                  </a:lnTo>
                  <a:lnTo>
                    <a:pt x="1307812" y="1484639"/>
                  </a:lnTo>
                  <a:lnTo>
                    <a:pt x="1311455" y="1490103"/>
                  </a:lnTo>
                  <a:lnTo>
                    <a:pt x="1311455" y="1491925"/>
                  </a:lnTo>
                  <a:lnTo>
                    <a:pt x="1302348" y="1491925"/>
                  </a:lnTo>
                  <a:lnTo>
                    <a:pt x="1293240" y="1479174"/>
                  </a:lnTo>
                  <a:lnTo>
                    <a:pt x="1287776" y="1490103"/>
                  </a:lnTo>
                  <a:lnTo>
                    <a:pt x="1284133" y="1490103"/>
                  </a:lnTo>
                  <a:lnTo>
                    <a:pt x="1256811" y="1473710"/>
                  </a:lnTo>
                  <a:lnTo>
                    <a:pt x="1189416" y="1473710"/>
                  </a:lnTo>
                  <a:lnTo>
                    <a:pt x="1176666" y="1457317"/>
                  </a:lnTo>
                  <a:lnTo>
                    <a:pt x="1173023" y="1442745"/>
                  </a:lnTo>
                  <a:lnTo>
                    <a:pt x="1162094" y="1453674"/>
                  </a:lnTo>
                  <a:lnTo>
                    <a:pt x="1154809" y="1453674"/>
                  </a:lnTo>
                  <a:lnTo>
                    <a:pt x="1149344" y="1451852"/>
                  </a:lnTo>
                  <a:lnTo>
                    <a:pt x="1136594" y="1451852"/>
                  </a:lnTo>
                  <a:lnTo>
                    <a:pt x="1105629" y="1411780"/>
                  </a:lnTo>
                  <a:lnTo>
                    <a:pt x="1109272" y="1402673"/>
                  </a:lnTo>
                  <a:lnTo>
                    <a:pt x="1105629" y="1400851"/>
                  </a:lnTo>
                  <a:lnTo>
                    <a:pt x="1105629" y="1397208"/>
                  </a:lnTo>
                  <a:lnTo>
                    <a:pt x="1127486" y="1397208"/>
                  </a:lnTo>
                  <a:lnTo>
                    <a:pt x="1143880" y="1400851"/>
                  </a:lnTo>
                  <a:lnTo>
                    <a:pt x="1151166" y="1400851"/>
                  </a:lnTo>
                  <a:lnTo>
                    <a:pt x="1092879" y="1369886"/>
                  </a:lnTo>
                  <a:lnTo>
                    <a:pt x="1089236" y="1369886"/>
                  </a:lnTo>
                  <a:lnTo>
                    <a:pt x="1094700" y="1346207"/>
                  </a:lnTo>
                  <a:lnTo>
                    <a:pt x="1087414" y="1329814"/>
                  </a:lnTo>
                  <a:lnTo>
                    <a:pt x="1087414" y="1327992"/>
                  </a:lnTo>
                  <a:lnTo>
                    <a:pt x="1098343" y="1317063"/>
                  </a:lnTo>
                  <a:lnTo>
                    <a:pt x="1094700" y="1317063"/>
                  </a:lnTo>
                  <a:lnTo>
                    <a:pt x="1094700" y="1313421"/>
                  </a:lnTo>
                  <a:lnTo>
                    <a:pt x="1092879" y="1297027"/>
                  </a:lnTo>
                  <a:lnTo>
                    <a:pt x="1103807" y="1267884"/>
                  </a:lnTo>
                  <a:lnTo>
                    <a:pt x="1105629" y="1267884"/>
                  </a:lnTo>
                  <a:lnTo>
                    <a:pt x="1105629" y="1266062"/>
                  </a:lnTo>
                  <a:lnTo>
                    <a:pt x="1111093" y="1238740"/>
                  </a:lnTo>
                  <a:close/>
                  <a:moveTo>
                    <a:pt x="848802" y="1173169"/>
                  </a:moveTo>
                  <a:lnTo>
                    <a:pt x="852445" y="1173169"/>
                  </a:lnTo>
                  <a:lnTo>
                    <a:pt x="881588" y="1187741"/>
                  </a:lnTo>
                  <a:lnTo>
                    <a:pt x="918018" y="1173169"/>
                  </a:lnTo>
                  <a:lnTo>
                    <a:pt x="919839" y="1173169"/>
                  </a:lnTo>
                  <a:lnTo>
                    <a:pt x="927125" y="1184098"/>
                  </a:lnTo>
                  <a:lnTo>
                    <a:pt x="930768" y="1187741"/>
                  </a:lnTo>
                  <a:lnTo>
                    <a:pt x="927125" y="1187741"/>
                  </a:lnTo>
                  <a:lnTo>
                    <a:pt x="914375" y="1207777"/>
                  </a:lnTo>
                  <a:lnTo>
                    <a:pt x="921661" y="1222349"/>
                  </a:lnTo>
                  <a:lnTo>
                    <a:pt x="921661" y="1224170"/>
                  </a:lnTo>
                  <a:lnTo>
                    <a:pt x="908910" y="1233277"/>
                  </a:lnTo>
                  <a:lnTo>
                    <a:pt x="897982" y="1255135"/>
                  </a:lnTo>
                  <a:lnTo>
                    <a:pt x="912553" y="1246028"/>
                  </a:lnTo>
                  <a:lnTo>
                    <a:pt x="914375" y="1246028"/>
                  </a:lnTo>
                  <a:lnTo>
                    <a:pt x="914375" y="1249671"/>
                  </a:lnTo>
                  <a:lnTo>
                    <a:pt x="927125" y="1271528"/>
                  </a:lnTo>
                  <a:lnTo>
                    <a:pt x="925303" y="1276993"/>
                  </a:lnTo>
                  <a:lnTo>
                    <a:pt x="936232" y="1271528"/>
                  </a:lnTo>
                  <a:lnTo>
                    <a:pt x="938054" y="1271528"/>
                  </a:lnTo>
                  <a:lnTo>
                    <a:pt x="943518" y="1291564"/>
                  </a:lnTo>
                  <a:lnTo>
                    <a:pt x="938054" y="1306136"/>
                  </a:lnTo>
                  <a:lnTo>
                    <a:pt x="941697" y="1340744"/>
                  </a:lnTo>
                  <a:lnTo>
                    <a:pt x="921661" y="1358959"/>
                  </a:lnTo>
                  <a:lnTo>
                    <a:pt x="907089" y="1358959"/>
                  </a:lnTo>
                  <a:lnTo>
                    <a:pt x="907089" y="1369887"/>
                  </a:lnTo>
                  <a:lnTo>
                    <a:pt x="896160" y="1384459"/>
                  </a:lnTo>
                  <a:lnTo>
                    <a:pt x="879767" y="1380816"/>
                  </a:lnTo>
                  <a:lnTo>
                    <a:pt x="879767" y="1378995"/>
                  </a:lnTo>
                  <a:lnTo>
                    <a:pt x="870660" y="1351673"/>
                  </a:lnTo>
                  <a:lnTo>
                    <a:pt x="857909" y="1335280"/>
                  </a:lnTo>
                  <a:lnTo>
                    <a:pt x="848802" y="1322529"/>
                  </a:lnTo>
                  <a:lnTo>
                    <a:pt x="823302" y="1317065"/>
                  </a:lnTo>
                  <a:lnTo>
                    <a:pt x="823302" y="1313422"/>
                  </a:lnTo>
                  <a:lnTo>
                    <a:pt x="797801" y="1273350"/>
                  </a:lnTo>
                  <a:lnTo>
                    <a:pt x="797801" y="1271528"/>
                  </a:lnTo>
                  <a:lnTo>
                    <a:pt x="801444" y="1255135"/>
                  </a:lnTo>
                  <a:lnTo>
                    <a:pt x="808730" y="1249671"/>
                  </a:lnTo>
                  <a:lnTo>
                    <a:pt x="812373" y="1249671"/>
                  </a:lnTo>
                  <a:lnTo>
                    <a:pt x="812373" y="1251492"/>
                  </a:lnTo>
                  <a:lnTo>
                    <a:pt x="830587" y="1276993"/>
                  </a:lnTo>
                  <a:lnTo>
                    <a:pt x="852445" y="1271528"/>
                  </a:lnTo>
                  <a:lnTo>
                    <a:pt x="848802" y="1260599"/>
                  </a:lnTo>
                  <a:lnTo>
                    <a:pt x="854266" y="1255135"/>
                  </a:lnTo>
                  <a:lnTo>
                    <a:pt x="846981" y="1235099"/>
                  </a:lnTo>
                  <a:lnTo>
                    <a:pt x="854266" y="1235099"/>
                  </a:lnTo>
                  <a:lnTo>
                    <a:pt x="823302" y="1213241"/>
                  </a:lnTo>
                  <a:lnTo>
                    <a:pt x="823302" y="1211420"/>
                  </a:lnTo>
                  <a:lnTo>
                    <a:pt x="830587" y="1211420"/>
                  </a:lnTo>
                  <a:lnTo>
                    <a:pt x="836052" y="1213241"/>
                  </a:lnTo>
                  <a:lnTo>
                    <a:pt x="841516" y="1213241"/>
                  </a:lnTo>
                  <a:lnTo>
                    <a:pt x="839695" y="1202313"/>
                  </a:lnTo>
                  <a:lnTo>
                    <a:pt x="828766" y="1195027"/>
                  </a:lnTo>
                  <a:lnTo>
                    <a:pt x="825123" y="1195027"/>
                  </a:lnTo>
                  <a:lnTo>
                    <a:pt x="825123" y="1193205"/>
                  </a:lnTo>
                  <a:lnTo>
                    <a:pt x="828766" y="1193205"/>
                  </a:lnTo>
                  <a:lnTo>
                    <a:pt x="848802" y="1189562"/>
                  </a:lnTo>
                  <a:lnTo>
                    <a:pt x="845159" y="1178633"/>
                  </a:lnTo>
                  <a:close/>
                  <a:moveTo>
                    <a:pt x="907092" y="1154954"/>
                  </a:moveTo>
                  <a:lnTo>
                    <a:pt x="908913" y="1154954"/>
                  </a:lnTo>
                  <a:lnTo>
                    <a:pt x="908913" y="1156776"/>
                  </a:lnTo>
                  <a:lnTo>
                    <a:pt x="890699" y="1182277"/>
                  </a:lnTo>
                  <a:lnTo>
                    <a:pt x="868841" y="1178634"/>
                  </a:lnTo>
                  <a:lnTo>
                    <a:pt x="868841" y="1176812"/>
                  </a:lnTo>
                  <a:lnTo>
                    <a:pt x="907092" y="1156776"/>
                  </a:lnTo>
                  <a:close/>
                  <a:moveTo>
                    <a:pt x="1010915" y="1149489"/>
                  </a:moveTo>
                  <a:lnTo>
                    <a:pt x="1087417" y="1171347"/>
                  </a:lnTo>
                  <a:lnTo>
                    <a:pt x="1087417" y="1173168"/>
                  </a:lnTo>
                  <a:lnTo>
                    <a:pt x="1076488" y="1200490"/>
                  </a:lnTo>
                  <a:lnTo>
                    <a:pt x="1071024" y="1200490"/>
                  </a:lnTo>
                  <a:lnTo>
                    <a:pt x="1065559" y="1224169"/>
                  </a:lnTo>
                  <a:lnTo>
                    <a:pt x="1060095" y="1229634"/>
                  </a:lnTo>
                  <a:lnTo>
                    <a:pt x="1063738" y="1229634"/>
                  </a:lnTo>
                  <a:lnTo>
                    <a:pt x="1060095" y="1240563"/>
                  </a:lnTo>
                  <a:lnTo>
                    <a:pt x="1043702" y="1273349"/>
                  </a:lnTo>
                  <a:lnTo>
                    <a:pt x="1036416" y="1273349"/>
                  </a:lnTo>
                  <a:lnTo>
                    <a:pt x="1016380" y="1271528"/>
                  </a:lnTo>
                  <a:lnTo>
                    <a:pt x="992701" y="1271528"/>
                  </a:lnTo>
                  <a:lnTo>
                    <a:pt x="1014558" y="1289742"/>
                  </a:lnTo>
                  <a:lnTo>
                    <a:pt x="1014558" y="1291564"/>
                  </a:lnTo>
                  <a:lnTo>
                    <a:pt x="998165" y="1322529"/>
                  </a:lnTo>
                  <a:lnTo>
                    <a:pt x="976307" y="1327993"/>
                  </a:lnTo>
                  <a:lnTo>
                    <a:pt x="970843" y="1324350"/>
                  </a:lnTo>
                  <a:lnTo>
                    <a:pt x="970843" y="1322529"/>
                  </a:lnTo>
                  <a:lnTo>
                    <a:pt x="976307" y="1317064"/>
                  </a:lnTo>
                  <a:lnTo>
                    <a:pt x="970843" y="1313421"/>
                  </a:lnTo>
                  <a:lnTo>
                    <a:pt x="970843" y="1295207"/>
                  </a:lnTo>
                  <a:lnTo>
                    <a:pt x="976307" y="1284278"/>
                  </a:lnTo>
                  <a:lnTo>
                    <a:pt x="959914" y="1273349"/>
                  </a:lnTo>
                  <a:lnTo>
                    <a:pt x="959914" y="1187740"/>
                  </a:lnTo>
                  <a:lnTo>
                    <a:pt x="981772" y="1193204"/>
                  </a:lnTo>
                  <a:lnTo>
                    <a:pt x="965378" y="1173168"/>
                  </a:lnTo>
                  <a:lnTo>
                    <a:pt x="965378" y="1171347"/>
                  </a:lnTo>
                  <a:lnTo>
                    <a:pt x="974486" y="1156775"/>
                  </a:lnTo>
                  <a:lnTo>
                    <a:pt x="974486" y="1154953"/>
                  </a:lnTo>
                  <a:close/>
                  <a:moveTo>
                    <a:pt x="338793" y="1109417"/>
                  </a:moveTo>
                  <a:lnTo>
                    <a:pt x="344258" y="1109417"/>
                  </a:lnTo>
                  <a:lnTo>
                    <a:pt x="344258" y="1111238"/>
                  </a:lnTo>
                  <a:lnTo>
                    <a:pt x="347901" y="1111238"/>
                  </a:lnTo>
                  <a:lnTo>
                    <a:pt x="389794" y="1144025"/>
                  </a:lnTo>
                  <a:lnTo>
                    <a:pt x="389794" y="1145846"/>
                  </a:lnTo>
                  <a:lnTo>
                    <a:pt x="387973" y="1154954"/>
                  </a:lnTo>
                  <a:lnTo>
                    <a:pt x="398902" y="1144025"/>
                  </a:lnTo>
                  <a:lnTo>
                    <a:pt x="400723" y="1144025"/>
                  </a:lnTo>
                  <a:lnTo>
                    <a:pt x="400723" y="1154954"/>
                  </a:lnTo>
                  <a:lnTo>
                    <a:pt x="406188" y="1140382"/>
                  </a:lnTo>
                  <a:lnTo>
                    <a:pt x="438974" y="1140382"/>
                  </a:lnTo>
                  <a:lnTo>
                    <a:pt x="493618" y="1205955"/>
                  </a:lnTo>
                  <a:lnTo>
                    <a:pt x="493618" y="1207777"/>
                  </a:lnTo>
                  <a:lnTo>
                    <a:pt x="404366" y="1273349"/>
                  </a:lnTo>
                  <a:lnTo>
                    <a:pt x="395259" y="1300672"/>
                  </a:lnTo>
                  <a:lnTo>
                    <a:pt x="377044" y="1307957"/>
                  </a:lnTo>
                  <a:lnTo>
                    <a:pt x="369758" y="1329815"/>
                  </a:lnTo>
                  <a:lnTo>
                    <a:pt x="371580" y="1346208"/>
                  </a:lnTo>
                  <a:lnTo>
                    <a:pt x="366115" y="1362602"/>
                  </a:lnTo>
                  <a:lnTo>
                    <a:pt x="347901" y="1373530"/>
                  </a:lnTo>
                  <a:lnTo>
                    <a:pt x="344258" y="1373530"/>
                  </a:lnTo>
                  <a:lnTo>
                    <a:pt x="338793" y="1364423"/>
                  </a:lnTo>
                  <a:lnTo>
                    <a:pt x="304186" y="1395388"/>
                  </a:lnTo>
                  <a:lnTo>
                    <a:pt x="280507" y="1346208"/>
                  </a:lnTo>
                  <a:lnTo>
                    <a:pt x="238613" y="1329815"/>
                  </a:lnTo>
                  <a:lnTo>
                    <a:pt x="238613" y="1327994"/>
                  </a:lnTo>
                  <a:lnTo>
                    <a:pt x="260471" y="1278814"/>
                  </a:lnTo>
                  <a:lnTo>
                    <a:pt x="255006" y="1255135"/>
                  </a:lnTo>
                  <a:lnTo>
                    <a:pt x="255006" y="1251492"/>
                  </a:lnTo>
                  <a:lnTo>
                    <a:pt x="265935" y="1249670"/>
                  </a:lnTo>
                  <a:lnTo>
                    <a:pt x="260471" y="1238742"/>
                  </a:lnTo>
                  <a:lnTo>
                    <a:pt x="260471" y="1235099"/>
                  </a:lnTo>
                  <a:lnTo>
                    <a:pt x="285971" y="1176812"/>
                  </a:lnTo>
                  <a:lnTo>
                    <a:pt x="276864" y="1162240"/>
                  </a:lnTo>
                  <a:lnTo>
                    <a:pt x="275042" y="1151311"/>
                  </a:lnTo>
                  <a:lnTo>
                    <a:pt x="276864" y="1144025"/>
                  </a:lnTo>
                  <a:lnTo>
                    <a:pt x="269578" y="1129453"/>
                  </a:lnTo>
                  <a:lnTo>
                    <a:pt x="269578" y="1127632"/>
                  </a:lnTo>
                  <a:lnTo>
                    <a:pt x="302364" y="1116703"/>
                  </a:lnTo>
                  <a:lnTo>
                    <a:pt x="304186" y="1116703"/>
                  </a:lnTo>
                  <a:lnTo>
                    <a:pt x="307829" y="1123989"/>
                  </a:lnTo>
                  <a:lnTo>
                    <a:pt x="307829" y="1116703"/>
                  </a:lnTo>
                  <a:lnTo>
                    <a:pt x="313293" y="1116703"/>
                  </a:lnTo>
                  <a:lnTo>
                    <a:pt x="316936" y="1114881"/>
                  </a:lnTo>
                  <a:lnTo>
                    <a:pt x="326043" y="1111238"/>
                  </a:lnTo>
                  <a:lnTo>
                    <a:pt x="333329" y="1111238"/>
                  </a:lnTo>
                  <a:close/>
                  <a:moveTo>
                    <a:pt x="746681" y="1035982"/>
                  </a:moveTo>
                  <a:cubicBezTo>
                    <a:pt x="757327" y="1032398"/>
                    <a:pt x="761619" y="1046132"/>
                    <a:pt x="764037" y="1053775"/>
                  </a:cubicBezTo>
                  <a:cubicBezTo>
                    <a:pt x="769843" y="1065482"/>
                    <a:pt x="754061" y="1077546"/>
                    <a:pt x="743298" y="1071631"/>
                  </a:cubicBezTo>
                  <a:cubicBezTo>
                    <a:pt x="739910" y="1069604"/>
                    <a:pt x="736826" y="1066977"/>
                    <a:pt x="734226" y="1063988"/>
                  </a:cubicBezTo>
                  <a:cubicBezTo>
                    <a:pt x="736221" y="1054137"/>
                    <a:pt x="738699" y="1042967"/>
                    <a:pt x="746681" y="1035982"/>
                  </a:cubicBezTo>
                  <a:close/>
                  <a:moveTo>
                    <a:pt x="948319" y="1035367"/>
                  </a:moveTo>
                  <a:cubicBezTo>
                    <a:pt x="949315" y="1036037"/>
                    <a:pt x="949827" y="1037305"/>
                    <a:pt x="948717" y="1038474"/>
                  </a:cubicBezTo>
                  <a:cubicBezTo>
                    <a:pt x="947066" y="1040925"/>
                    <a:pt x="942911" y="1038246"/>
                    <a:pt x="945017" y="1035852"/>
                  </a:cubicBezTo>
                  <a:cubicBezTo>
                    <a:pt x="945842" y="1034626"/>
                    <a:pt x="947322" y="1034697"/>
                    <a:pt x="948319" y="1035367"/>
                  </a:cubicBezTo>
                  <a:close/>
                  <a:moveTo>
                    <a:pt x="839340" y="1018550"/>
                  </a:moveTo>
                  <a:cubicBezTo>
                    <a:pt x="842979" y="1017445"/>
                    <a:pt x="846779" y="1017243"/>
                    <a:pt x="850608" y="1018643"/>
                  </a:cubicBezTo>
                  <a:cubicBezTo>
                    <a:pt x="843884" y="1022127"/>
                    <a:pt x="836404" y="1023123"/>
                    <a:pt x="829037" y="1023869"/>
                  </a:cubicBezTo>
                  <a:cubicBezTo>
                    <a:pt x="832223" y="1021660"/>
                    <a:pt x="835701" y="1019654"/>
                    <a:pt x="839340" y="1018550"/>
                  </a:cubicBezTo>
                  <a:close/>
                  <a:moveTo>
                    <a:pt x="981895" y="1016474"/>
                  </a:moveTo>
                  <a:cubicBezTo>
                    <a:pt x="990778" y="1023222"/>
                    <a:pt x="996626" y="1033069"/>
                    <a:pt x="1002887" y="1042199"/>
                  </a:cubicBezTo>
                  <a:cubicBezTo>
                    <a:pt x="1008430" y="1050021"/>
                    <a:pt x="1006699" y="1060284"/>
                    <a:pt x="1007835" y="1069240"/>
                  </a:cubicBezTo>
                  <a:cubicBezTo>
                    <a:pt x="1008247" y="1080945"/>
                    <a:pt x="1010634" y="1092757"/>
                    <a:pt x="1009147" y="1104462"/>
                  </a:cubicBezTo>
                  <a:cubicBezTo>
                    <a:pt x="1001926" y="1112159"/>
                    <a:pt x="989588" y="1108519"/>
                    <a:pt x="980408" y="1109051"/>
                  </a:cubicBezTo>
                  <a:cubicBezTo>
                    <a:pt x="972180" y="1108403"/>
                    <a:pt x="968665" y="1100222"/>
                    <a:pt x="964250" y="1094432"/>
                  </a:cubicBezTo>
                  <a:lnTo>
                    <a:pt x="959065" y="1100880"/>
                  </a:lnTo>
                  <a:lnTo>
                    <a:pt x="959957" y="1093357"/>
                  </a:lnTo>
                  <a:cubicBezTo>
                    <a:pt x="949168" y="1088816"/>
                    <a:pt x="935817" y="1082668"/>
                    <a:pt x="934383" y="1069482"/>
                  </a:cubicBezTo>
                  <a:cubicBezTo>
                    <a:pt x="935931" y="1053187"/>
                    <a:pt x="954536" y="1044174"/>
                    <a:pt x="954056" y="1027105"/>
                  </a:cubicBezTo>
                  <a:cubicBezTo>
                    <a:pt x="962642" y="1022031"/>
                    <a:pt x="971166" y="1015341"/>
                    <a:pt x="981895" y="1016474"/>
                  </a:cubicBezTo>
                  <a:close/>
                  <a:moveTo>
                    <a:pt x="940548" y="1015341"/>
                  </a:moveTo>
                  <a:cubicBezTo>
                    <a:pt x="944045" y="1016313"/>
                    <a:pt x="948929" y="1017403"/>
                    <a:pt x="950436" y="1021044"/>
                  </a:cubicBezTo>
                  <a:cubicBezTo>
                    <a:pt x="949471" y="1025656"/>
                    <a:pt x="946698" y="1029601"/>
                    <a:pt x="944528" y="1033724"/>
                  </a:cubicBezTo>
                  <a:lnTo>
                    <a:pt x="936933" y="1025170"/>
                  </a:lnTo>
                  <a:cubicBezTo>
                    <a:pt x="935063" y="1031904"/>
                    <a:pt x="931565" y="1038093"/>
                    <a:pt x="927164" y="1043433"/>
                  </a:cubicBezTo>
                  <a:cubicBezTo>
                    <a:pt x="925960" y="1039489"/>
                    <a:pt x="924272" y="1035666"/>
                    <a:pt x="923849" y="1031601"/>
                  </a:cubicBezTo>
                  <a:cubicBezTo>
                    <a:pt x="927468" y="1024564"/>
                    <a:pt x="934460" y="1020013"/>
                    <a:pt x="940548" y="1015341"/>
                  </a:cubicBezTo>
                  <a:close/>
                  <a:moveTo>
                    <a:pt x="350966" y="985240"/>
                  </a:moveTo>
                  <a:cubicBezTo>
                    <a:pt x="350019" y="992304"/>
                    <a:pt x="348894" y="999245"/>
                    <a:pt x="347828" y="1006309"/>
                  </a:cubicBezTo>
                  <a:lnTo>
                    <a:pt x="341435" y="1003996"/>
                  </a:lnTo>
                  <a:cubicBezTo>
                    <a:pt x="344750" y="997785"/>
                    <a:pt x="347651" y="991390"/>
                    <a:pt x="350966" y="985240"/>
                  </a:cubicBezTo>
                  <a:close/>
                  <a:moveTo>
                    <a:pt x="952788" y="983359"/>
                  </a:moveTo>
                  <a:cubicBezTo>
                    <a:pt x="956457" y="983236"/>
                    <a:pt x="956208" y="989256"/>
                    <a:pt x="952601" y="989133"/>
                  </a:cubicBezTo>
                  <a:cubicBezTo>
                    <a:pt x="948932" y="989133"/>
                    <a:pt x="949243" y="983236"/>
                    <a:pt x="952788" y="983359"/>
                  </a:cubicBezTo>
                  <a:close/>
                  <a:moveTo>
                    <a:pt x="984468" y="982232"/>
                  </a:moveTo>
                  <a:cubicBezTo>
                    <a:pt x="986059" y="989657"/>
                    <a:pt x="987709" y="997145"/>
                    <a:pt x="989064" y="1004691"/>
                  </a:cubicBezTo>
                  <a:cubicBezTo>
                    <a:pt x="973512" y="1009823"/>
                    <a:pt x="977694" y="993583"/>
                    <a:pt x="975456" y="985190"/>
                  </a:cubicBezTo>
                  <a:close/>
                  <a:moveTo>
                    <a:pt x="794632" y="982154"/>
                  </a:moveTo>
                  <a:cubicBezTo>
                    <a:pt x="798103" y="981311"/>
                    <a:pt x="801742" y="981394"/>
                    <a:pt x="805460" y="982787"/>
                  </a:cubicBezTo>
                  <a:cubicBezTo>
                    <a:pt x="800740" y="989376"/>
                    <a:pt x="794830" y="995008"/>
                    <a:pt x="789394" y="1001061"/>
                  </a:cubicBezTo>
                  <a:cubicBezTo>
                    <a:pt x="784678" y="1006813"/>
                    <a:pt x="776735" y="1004655"/>
                    <a:pt x="770344" y="1004356"/>
                  </a:cubicBezTo>
                  <a:cubicBezTo>
                    <a:pt x="775316" y="995547"/>
                    <a:pt x="784218" y="984684"/>
                    <a:pt x="794632" y="982154"/>
                  </a:cubicBezTo>
                  <a:close/>
                  <a:moveTo>
                    <a:pt x="974722" y="968186"/>
                  </a:moveTo>
                  <a:cubicBezTo>
                    <a:pt x="975784" y="969983"/>
                    <a:pt x="976906" y="971780"/>
                    <a:pt x="978027" y="973637"/>
                  </a:cubicBezTo>
                  <a:cubicBezTo>
                    <a:pt x="975844" y="974475"/>
                    <a:pt x="973659" y="975314"/>
                    <a:pt x="971476" y="976212"/>
                  </a:cubicBezTo>
                  <a:cubicBezTo>
                    <a:pt x="970650" y="973637"/>
                    <a:pt x="969823" y="971001"/>
                    <a:pt x="968997" y="968426"/>
                  </a:cubicBezTo>
                  <a:cubicBezTo>
                    <a:pt x="970886" y="968366"/>
                    <a:pt x="972833" y="968246"/>
                    <a:pt x="974722" y="968186"/>
                  </a:cubicBezTo>
                  <a:close/>
                  <a:moveTo>
                    <a:pt x="431732" y="967182"/>
                  </a:moveTo>
                  <a:cubicBezTo>
                    <a:pt x="428395" y="988374"/>
                    <a:pt x="423565" y="1011297"/>
                    <a:pt x="407597" y="1026639"/>
                  </a:cubicBezTo>
                  <a:cubicBezTo>
                    <a:pt x="399672" y="1026878"/>
                    <a:pt x="393176" y="1020908"/>
                    <a:pt x="386082" y="1018282"/>
                  </a:cubicBezTo>
                  <a:cubicBezTo>
                    <a:pt x="391802" y="1007895"/>
                    <a:pt x="396869" y="996791"/>
                    <a:pt x="405155" y="988195"/>
                  </a:cubicBezTo>
                  <a:cubicBezTo>
                    <a:pt x="413732" y="980852"/>
                    <a:pt x="422374" y="973510"/>
                    <a:pt x="431732" y="967182"/>
                  </a:cubicBezTo>
                  <a:close/>
                  <a:moveTo>
                    <a:pt x="1357850" y="966180"/>
                  </a:moveTo>
                  <a:cubicBezTo>
                    <a:pt x="1360785" y="973635"/>
                    <a:pt x="1355737" y="979649"/>
                    <a:pt x="1351453" y="984997"/>
                  </a:cubicBezTo>
                  <a:lnTo>
                    <a:pt x="1357791" y="994138"/>
                  </a:lnTo>
                  <a:cubicBezTo>
                    <a:pt x="1352098" y="993538"/>
                    <a:pt x="1343707" y="998286"/>
                    <a:pt x="1339716" y="992876"/>
                  </a:cubicBezTo>
                  <a:cubicBezTo>
                    <a:pt x="1343825" y="982833"/>
                    <a:pt x="1349810" y="973394"/>
                    <a:pt x="1357850" y="966180"/>
                  </a:cubicBezTo>
                  <a:close/>
                  <a:moveTo>
                    <a:pt x="787978" y="948622"/>
                  </a:moveTo>
                  <a:cubicBezTo>
                    <a:pt x="792164" y="956597"/>
                    <a:pt x="791570" y="965954"/>
                    <a:pt x="784627" y="972133"/>
                  </a:cubicBezTo>
                  <a:cubicBezTo>
                    <a:pt x="790071" y="971290"/>
                    <a:pt x="795636" y="971772"/>
                    <a:pt x="799942" y="975668"/>
                  </a:cubicBezTo>
                  <a:cubicBezTo>
                    <a:pt x="790369" y="984308"/>
                    <a:pt x="773144" y="982988"/>
                    <a:pt x="768060" y="996179"/>
                  </a:cubicBezTo>
                  <a:cubicBezTo>
                    <a:pt x="761477" y="996781"/>
                    <a:pt x="760162" y="990482"/>
                    <a:pt x="757829" y="986224"/>
                  </a:cubicBezTo>
                  <a:cubicBezTo>
                    <a:pt x="765543" y="982868"/>
                    <a:pt x="773024" y="979029"/>
                    <a:pt x="780144" y="974589"/>
                  </a:cubicBezTo>
                  <a:cubicBezTo>
                    <a:pt x="771828" y="975129"/>
                    <a:pt x="763393" y="976872"/>
                    <a:pt x="755078" y="975432"/>
                  </a:cubicBezTo>
                  <a:cubicBezTo>
                    <a:pt x="749634" y="973573"/>
                    <a:pt x="746345" y="968415"/>
                    <a:pt x="742754" y="964216"/>
                  </a:cubicBezTo>
                  <a:cubicBezTo>
                    <a:pt x="755135" y="953178"/>
                    <a:pt x="772126" y="950842"/>
                    <a:pt x="787978" y="948622"/>
                  </a:cubicBezTo>
                  <a:close/>
                  <a:moveTo>
                    <a:pt x="1233853" y="931004"/>
                  </a:moveTo>
                  <a:cubicBezTo>
                    <a:pt x="1236285" y="929058"/>
                    <a:pt x="1239386" y="933253"/>
                    <a:pt x="1236954" y="935139"/>
                  </a:cubicBezTo>
                  <a:cubicBezTo>
                    <a:pt x="1234522" y="937084"/>
                    <a:pt x="1231360" y="932889"/>
                    <a:pt x="1233853" y="931004"/>
                  </a:cubicBezTo>
                  <a:close/>
                  <a:moveTo>
                    <a:pt x="746579" y="913463"/>
                  </a:moveTo>
                  <a:cubicBezTo>
                    <a:pt x="757831" y="908992"/>
                    <a:pt x="761780" y="920625"/>
                    <a:pt x="768302" y="926229"/>
                  </a:cubicBezTo>
                  <a:cubicBezTo>
                    <a:pt x="771776" y="930289"/>
                    <a:pt x="777997" y="932854"/>
                    <a:pt x="779374" y="938221"/>
                  </a:cubicBezTo>
                  <a:cubicBezTo>
                    <a:pt x="774588" y="950628"/>
                    <a:pt x="759448" y="947647"/>
                    <a:pt x="748733" y="948659"/>
                  </a:cubicBezTo>
                  <a:cubicBezTo>
                    <a:pt x="745864" y="940132"/>
                    <a:pt x="741972" y="931958"/>
                    <a:pt x="740119" y="923190"/>
                  </a:cubicBezTo>
                  <a:cubicBezTo>
                    <a:pt x="738741" y="918714"/>
                    <a:pt x="743589" y="915791"/>
                    <a:pt x="746579" y="913463"/>
                  </a:cubicBezTo>
                  <a:close/>
                  <a:moveTo>
                    <a:pt x="879824" y="910692"/>
                  </a:moveTo>
                  <a:cubicBezTo>
                    <a:pt x="888845" y="909495"/>
                    <a:pt x="892786" y="917030"/>
                    <a:pt x="893504" y="924615"/>
                  </a:cubicBezTo>
                  <a:cubicBezTo>
                    <a:pt x="896782" y="923839"/>
                    <a:pt x="900073" y="923064"/>
                    <a:pt x="903365" y="922407"/>
                  </a:cubicBezTo>
                  <a:cubicBezTo>
                    <a:pt x="902525" y="924025"/>
                    <a:pt x="901631" y="925643"/>
                    <a:pt x="900791" y="927312"/>
                  </a:cubicBezTo>
                  <a:cubicBezTo>
                    <a:pt x="902823" y="928390"/>
                    <a:pt x="904855" y="929520"/>
                    <a:pt x="906886" y="930666"/>
                  </a:cubicBezTo>
                  <a:cubicBezTo>
                    <a:pt x="906642" y="955241"/>
                    <a:pt x="918833" y="984536"/>
                    <a:pt x="902457" y="1006128"/>
                  </a:cubicBezTo>
                  <a:lnTo>
                    <a:pt x="913808" y="1011151"/>
                  </a:lnTo>
                  <a:cubicBezTo>
                    <a:pt x="914227" y="1021011"/>
                    <a:pt x="914647" y="1030939"/>
                    <a:pt x="915487" y="1040867"/>
                  </a:cubicBezTo>
                  <a:cubicBezTo>
                    <a:pt x="912859" y="1034344"/>
                    <a:pt x="910286" y="1028006"/>
                    <a:pt x="906940" y="1021837"/>
                  </a:cubicBezTo>
                  <a:cubicBezTo>
                    <a:pt x="906548" y="1025933"/>
                    <a:pt x="906141" y="1030012"/>
                    <a:pt x="905749" y="1034108"/>
                  </a:cubicBezTo>
                  <a:cubicBezTo>
                    <a:pt x="904435" y="1031596"/>
                    <a:pt x="903175" y="1029085"/>
                    <a:pt x="901861" y="1026624"/>
                  </a:cubicBezTo>
                  <a:cubicBezTo>
                    <a:pt x="901685" y="1033198"/>
                    <a:pt x="901089" y="1039721"/>
                    <a:pt x="898638" y="1045940"/>
                  </a:cubicBezTo>
                  <a:cubicBezTo>
                    <a:pt x="903893" y="1050609"/>
                    <a:pt x="907238" y="1056880"/>
                    <a:pt x="910056" y="1063217"/>
                  </a:cubicBezTo>
                  <a:cubicBezTo>
                    <a:pt x="902281" y="1068611"/>
                    <a:pt x="894452" y="1075960"/>
                    <a:pt x="884416" y="1075960"/>
                  </a:cubicBezTo>
                  <a:cubicBezTo>
                    <a:pt x="871806" y="1076263"/>
                    <a:pt x="859264" y="1077039"/>
                    <a:pt x="846721" y="1078050"/>
                  </a:cubicBezTo>
                  <a:cubicBezTo>
                    <a:pt x="844026" y="1070870"/>
                    <a:pt x="841642" y="1063639"/>
                    <a:pt x="838893" y="1056526"/>
                  </a:cubicBezTo>
                  <a:lnTo>
                    <a:pt x="849471" y="1053407"/>
                  </a:lnTo>
                  <a:cubicBezTo>
                    <a:pt x="844324" y="1050121"/>
                    <a:pt x="838947" y="1047070"/>
                    <a:pt x="833637" y="1044036"/>
                  </a:cubicBezTo>
                  <a:cubicBezTo>
                    <a:pt x="835073" y="1043311"/>
                    <a:pt x="836495" y="1042536"/>
                    <a:pt x="837931" y="1041811"/>
                  </a:cubicBezTo>
                  <a:cubicBezTo>
                    <a:pt x="844270" y="1031478"/>
                    <a:pt x="859142" y="1025613"/>
                    <a:pt x="858370" y="1011741"/>
                  </a:cubicBezTo>
                  <a:cubicBezTo>
                    <a:pt x="834829" y="1017067"/>
                    <a:pt x="810991" y="1021180"/>
                    <a:pt x="787992" y="1028596"/>
                  </a:cubicBezTo>
                  <a:cubicBezTo>
                    <a:pt x="786435" y="1024719"/>
                    <a:pt x="784945" y="1020826"/>
                    <a:pt x="783387" y="1017000"/>
                  </a:cubicBezTo>
                  <a:cubicBezTo>
                    <a:pt x="788588" y="1012752"/>
                    <a:pt x="795929" y="1010544"/>
                    <a:pt x="799817" y="1004931"/>
                  </a:cubicBezTo>
                  <a:cubicBezTo>
                    <a:pt x="798381" y="1002285"/>
                    <a:pt x="796471" y="1000026"/>
                    <a:pt x="794737" y="997633"/>
                  </a:cubicBezTo>
                  <a:cubicBezTo>
                    <a:pt x="798449" y="994632"/>
                    <a:pt x="802092" y="991177"/>
                    <a:pt x="806806" y="990031"/>
                  </a:cubicBezTo>
                  <a:cubicBezTo>
                    <a:pt x="812359" y="994278"/>
                    <a:pt x="816720" y="999790"/>
                    <a:pt x="821623" y="1004678"/>
                  </a:cubicBezTo>
                  <a:cubicBezTo>
                    <a:pt x="819118" y="999419"/>
                    <a:pt x="816490" y="994228"/>
                    <a:pt x="813618" y="989205"/>
                  </a:cubicBezTo>
                  <a:cubicBezTo>
                    <a:pt x="814810" y="987047"/>
                    <a:pt x="815948" y="984890"/>
                    <a:pt x="817140" y="982800"/>
                  </a:cubicBezTo>
                  <a:cubicBezTo>
                    <a:pt x="813375" y="981367"/>
                    <a:pt x="808187" y="980895"/>
                    <a:pt x="806806" y="976344"/>
                  </a:cubicBezTo>
                  <a:cubicBezTo>
                    <a:pt x="803636" y="969939"/>
                    <a:pt x="810029" y="964444"/>
                    <a:pt x="812846" y="959185"/>
                  </a:cubicBezTo>
                  <a:cubicBezTo>
                    <a:pt x="808783" y="958949"/>
                    <a:pt x="804720" y="958764"/>
                    <a:pt x="800711" y="958646"/>
                  </a:cubicBezTo>
                  <a:cubicBezTo>
                    <a:pt x="802444" y="950640"/>
                    <a:pt x="800480" y="940172"/>
                    <a:pt x="807469" y="934543"/>
                  </a:cubicBezTo>
                  <a:cubicBezTo>
                    <a:pt x="814878" y="932520"/>
                    <a:pt x="821325" y="938082"/>
                    <a:pt x="823831" y="944588"/>
                  </a:cubicBezTo>
                  <a:cubicBezTo>
                    <a:pt x="829330" y="959354"/>
                    <a:pt x="841100" y="970124"/>
                    <a:pt x="848333" y="983811"/>
                  </a:cubicBezTo>
                  <a:cubicBezTo>
                    <a:pt x="850243" y="988598"/>
                    <a:pt x="855674" y="988901"/>
                    <a:pt x="859860" y="990267"/>
                  </a:cubicBezTo>
                  <a:cubicBezTo>
                    <a:pt x="853886" y="983036"/>
                    <a:pt x="849403" y="974844"/>
                    <a:pt x="846776" y="965826"/>
                  </a:cubicBezTo>
                  <a:lnTo>
                    <a:pt x="858546" y="964444"/>
                  </a:lnTo>
                  <a:cubicBezTo>
                    <a:pt x="852993" y="961579"/>
                    <a:pt x="846897" y="959893"/>
                    <a:pt x="840802" y="958696"/>
                  </a:cubicBezTo>
                  <a:lnTo>
                    <a:pt x="852518" y="948667"/>
                  </a:lnTo>
                  <a:cubicBezTo>
                    <a:pt x="844568" y="943510"/>
                    <a:pt x="832256" y="943459"/>
                    <a:pt x="828734" y="933413"/>
                  </a:cubicBezTo>
                  <a:cubicBezTo>
                    <a:pt x="825930" y="928087"/>
                    <a:pt x="833935" y="925289"/>
                    <a:pt x="836387" y="921631"/>
                  </a:cubicBezTo>
                  <a:cubicBezTo>
                    <a:pt x="842062" y="914451"/>
                    <a:pt x="852220" y="914586"/>
                    <a:pt x="860036" y="917451"/>
                  </a:cubicBezTo>
                  <a:cubicBezTo>
                    <a:pt x="867336" y="922525"/>
                    <a:pt x="869666" y="931745"/>
                    <a:pt x="872889" y="939565"/>
                  </a:cubicBezTo>
                  <a:cubicBezTo>
                    <a:pt x="879878" y="930902"/>
                    <a:pt x="869124" y="914990"/>
                    <a:pt x="886989" y="915108"/>
                  </a:cubicBezTo>
                  <a:close/>
                  <a:moveTo>
                    <a:pt x="838216" y="903076"/>
                  </a:moveTo>
                  <a:cubicBezTo>
                    <a:pt x="840857" y="903395"/>
                    <a:pt x="843596" y="904313"/>
                    <a:pt x="846093" y="904638"/>
                  </a:cubicBezTo>
                  <a:cubicBezTo>
                    <a:pt x="836041" y="912871"/>
                    <a:pt x="824845" y="926550"/>
                    <a:pt x="809975" y="921930"/>
                  </a:cubicBezTo>
                  <a:cubicBezTo>
                    <a:pt x="816899" y="916245"/>
                    <a:pt x="823880" y="910678"/>
                    <a:pt x="830924" y="905111"/>
                  </a:cubicBezTo>
                  <a:cubicBezTo>
                    <a:pt x="833031" y="903039"/>
                    <a:pt x="835575" y="902758"/>
                    <a:pt x="838216" y="903076"/>
                  </a:cubicBezTo>
                  <a:close/>
                  <a:moveTo>
                    <a:pt x="863283" y="902971"/>
                  </a:moveTo>
                  <a:cubicBezTo>
                    <a:pt x="863986" y="906630"/>
                    <a:pt x="864629" y="910289"/>
                    <a:pt x="865156" y="914008"/>
                  </a:cubicBezTo>
                  <a:cubicBezTo>
                    <a:pt x="861586" y="911142"/>
                    <a:pt x="858075" y="908215"/>
                    <a:pt x="854622" y="905227"/>
                  </a:cubicBezTo>
                  <a:cubicBezTo>
                    <a:pt x="857489" y="904435"/>
                    <a:pt x="860416" y="903703"/>
                    <a:pt x="863283" y="902971"/>
                  </a:cubicBezTo>
                  <a:close/>
                  <a:moveTo>
                    <a:pt x="630401" y="896864"/>
                  </a:moveTo>
                  <a:cubicBezTo>
                    <a:pt x="638478" y="893442"/>
                    <a:pt x="650922" y="901482"/>
                    <a:pt x="645606" y="910814"/>
                  </a:cubicBezTo>
                  <a:cubicBezTo>
                    <a:pt x="643675" y="917538"/>
                    <a:pt x="645843" y="924358"/>
                    <a:pt x="646972" y="931010"/>
                  </a:cubicBezTo>
                  <a:cubicBezTo>
                    <a:pt x="647803" y="938620"/>
                    <a:pt x="655584" y="942807"/>
                    <a:pt x="657485" y="949938"/>
                  </a:cubicBezTo>
                  <a:cubicBezTo>
                    <a:pt x="656713" y="958146"/>
                    <a:pt x="652050" y="965468"/>
                    <a:pt x="650209" y="973436"/>
                  </a:cubicBezTo>
                  <a:cubicBezTo>
                    <a:pt x="657069" y="972814"/>
                    <a:pt x="664256" y="973173"/>
                    <a:pt x="669750" y="977983"/>
                  </a:cubicBezTo>
                  <a:cubicBezTo>
                    <a:pt x="666780" y="984324"/>
                    <a:pt x="663899" y="990737"/>
                    <a:pt x="660900" y="997150"/>
                  </a:cubicBezTo>
                  <a:cubicBezTo>
                    <a:pt x="666899" y="992412"/>
                    <a:pt x="673700" y="989062"/>
                    <a:pt x="681362" y="988272"/>
                  </a:cubicBezTo>
                  <a:cubicBezTo>
                    <a:pt x="682490" y="993489"/>
                    <a:pt x="683619" y="998777"/>
                    <a:pt x="684836" y="1003970"/>
                  </a:cubicBezTo>
                  <a:cubicBezTo>
                    <a:pt x="687568" y="1002247"/>
                    <a:pt x="690330" y="1000572"/>
                    <a:pt x="693151" y="998825"/>
                  </a:cubicBezTo>
                  <a:lnTo>
                    <a:pt x="686380" y="995953"/>
                  </a:lnTo>
                  <a:cubicBezTo>
                    <a:pt x="685965" y="987674"/>
                    <a:pt x="686677" y="978150"/>
                    <a:pt x="693508" y="972455"/>
                  </a:cubicBezTo>
                  <a:cubicBezTo>
                    <a:pt x="708624" y="974441"/>
                    <a:pt x="724898" y="986956"/>
                    <a:pt x="722314" y="1003922"/>
                  </a:cubicBezTo>
                  <a:cubicBezTo>
                    <a:pt x="725195" y="1015719"/>
                    <a:pt x="717414" y="1025195"/>
                    <a:pt x="714979" y="1035963"/>
                  </a:cubicBezTo>
                  <a:cubicBezTo>
                    <a:pt x="714385" y="1047783"/>
                    <a:pt x="711386" y="1059868"/>
                    <a:pt x="705090" y="1070013"/>
                  </a:cubicBezTo>
                  <a:cubicBezTo>
                    <a:pt x="696181" y="1074440"/>
                    <a:pt x="687806" y="1080662"/>
                    <a:pt x="678125" y="1083414"/>
                  </a:cubicBezTo>
                  <a:cubicBezTo>
                    <a:pt x="671561" y="1083653"/>
                    <a:pt x="668324" y="1077144"/>
                    <a:pt x="665978" y="1072047"/>
                  </a:cubicBezTo>
                  <a:cubicBezTo>
                    <a:pt x="662236" y="1078221"/>
                    <a:pt x="657425" y="1083964"/>
                    <a:pt x="649912" y="1085041"/>
                  </a:cubicBezTo>
                  <a:cubicBezTo>
                    <a:pt x="647625" y="1079944"/>
                    <a:pt x="647744" y="1071497"/>
                    <a:pt x="641121" y="1070061"/>
                  </a:cubicBezTo>
                  <a:cubicBezTo>
                    <a:pt x="631975" y="1076714"/>
                    <a:pt x="625263" y="1087864"/>
                    <a:pt x="613354" y="1089898"/>
                  </a:cubicBezTo>
                  <a:cubicBezTo>
                    <a:pt x="607860" y="1090784"/>
                    <a:pt x="602841" y="1093201"/>
                    <a:pt x="598001" y="1095881"/>
                  </a:cubicBezTo>
                  <a:cubicBezTo>
                    <a:pt x="597585" y="1106481"/>
                    <a:pt x="586805" y="1110621"/>
                    <a:pt x="579291" y="1116196"/>
                  </a:cubicBezTo>
                  <a:cubicBezTo>
                    <a:pt x="565036" y="1125792"/>
                    <a:pt x="547396" y="1132731"/>
                    <a:pt x="530112" y="1129070"/>
                  </a:cubicBezTo>
                  <a:cubicBezTo>
                    <a:pt x="518827" y="1125552"/>
                    <a:pt x="509324" y="1116244"/>
                    <a:pt x="504899" y="1105476"/>
                  </a:cubicBezTo>
                  <a:cubicBezTo>
                    <a:pt x="510334" y="1095235"/>
                    <a:pt x="521737" y="1091262"/>
                    <a:pt x="532399" y="1089348"/>
                  </a:cubicBezTo>
                  <a:cubicBezTo>
                    <a:pt x="536111" y="1072406"/>
                    <a:pt x="556365" y="1077671"/>
                    <a:pt x="569164" y="1075804"/>
                  </a:cubicBezTo>
                  <a:cubicBezTo>
                    <a:pt x="578549" y="1070779"/>
                    <a:pt x="584310" y="1061088"/>
                    <a:pt x="590161" y="1052450"/>
                  </a:cubicBezTo>
                  <a:cubicBezTo>
                    <a:pt x="588260" y="1051851"/>
                    <a:pt x="586330" y="1051181"/>
                    <a:pt x="584429" y="1050583"/>
                  </a:cubicBezTo>
                  <a:cubicBezTo>
                    <a:pt x="578935" y="1062572"/>
                    <a:pt x="565155" y="1062883"/>
                    <a:pt x="553930" y="1064247"/>
                  </a:cubicBezTo>
                  <a:cubicBezTo>
                    <a:pt x="554702" y="1061447"/>
                    <a:pt x="555474" y="1058743"/>
                    <a:pt x="556246" y="1055991"/>
                  </a:cubicBezTo>
                  <a:cubicBezTo>
                    <a:pt x="553395" y="1056278"/>
                    <a:pt x="550455" y="1056589"/>
                    <a:pt x="547574" y="1056637"/>
                  </a:cubicBezTo>
                  <a:cubicBezTo>
                    <a:pt x="546802" y="1059461"/>
                    <a:pt x="545971" y="1062332"/>
                    <a:pt x="545139" y="1065204"/>
                  </a:cubicBezTo>
                  <a:cubicBezTo>
                    <a:pt x="536111" y="1067190"/>
                    <a:pt x="527202" y="1069535"/>
                    <a:pt x="518174" y="1071808"/>
                  </a:cubicBezTo>
                  <a:cubicBezTo>
                    <a:pt x="518530" y="1064199"/>
                    <a:pt x="518708" y="1056637"/>
                    <a:pt x="518827" y="1049100"/>
                  </a:cubicBezTo>
                  <a:cubicBezTo>
                    <a:pt x="522777" y="1044649"/>
                    <a:pt x="526667" y="1040294"/>
                    <a:pt x="530647" y="1035915"/>
                  </a:cubicBezTo>
                  <a:cubicBezTo>
                    <a:pt x="524737" y="1037901"/>
                    <a:pt x="518055" y="1039983"/>
                    <a:pt x="513363" y="1034359"/>
                  </a:cubicBezTo>
                  <a:cubicBezTo>
                    <a:pt x="511581" y="1045032"/>
                    <a:pt x="511462" y="1056637"/>
                    <a:pt x="506265" y="1066472"/>
                  </a:cubicBezTo>
                  <a:cubicBezTo>
                    <a:pt x="501662" y="1072047"/>
                    <a:pt x="495426" y="1076044"/>
                    <a:pt x="490050" y="1080781"/>
                  </a:cubicBezTo>
                  <a:cubicBezTo>
                    <a:pt x="488447" y="1074967"/>
                    <a:pt x="487051" y="1068937"/>
                    <a:pt x="485625" y="1063050"/>
                  </a:cubicBezTo>
                  <a:cubicBezTo>
                    <a:pt x="478201" y="1065036"/>
                    <a:pt x="477904" y="1072574"/>
                    <a:pt x="477488" y="1078987"/>
                  </a:cubicBezTo>
                  <a:cubicBezTo>
                    <a:pt x="472588" y="1076761"/>
                    <a:pt x="466619" y="1075517"/>
                    <a:pt x="463560" y="1070779"/>
                  </a:cubicBezTo>
                  <a:cubicBezTo>
                    <a:pt x="461244" y="1066113"/>
                    <a:pt x="461778" y="1060705"/>
                    <a:pt x="461481" y="1055680"/>
                  </a:cubicBezTo>
                  <a:cubicBezTo>
                    <a:pt x="456938" y="1058432"/>
                    <a:pt x="452750" y="1061806"/>
                    <a:pt x="447761" y="1063768"/>
                  </a:cubicBezTo>
                  <a:cubicBezTo>
                    <a:pt x="440545" y="1063002"/>
                    <a:pt x="433061" y="1059748"/>
                    <a:pt x="428220" y="1054244"/>
                  </a:cubicBezTo>
                  <a:cubicBezTo>
                    <a:pt x="428636" y="1046396"/>
                    <a:pt x="430626" y="1037781"/>
                    <a:pt x="436832" y="1032445"/>
                  </a:cubicBezTo>
                  <a:cubicBezTo>
                    <a:pt x="445148" y="1030220"/>
                    <a:pt x="453819" y="1029861"/>
                    <a:pt x="462253" y="1031727"/>
                  </a:cubicBezTo>
                  <a:cubicBezTo>
                    <a:pt x="470628" y="1025195"/>
                    <a:pt x="482893" y="1022012"/>
                    <a:pt x="486991" y="1011412"/>
                  </a:cubicBezTo>
                  <a:cubicBezTo>
                    <a:pt x="470569" y="1017226"/>
                    <a:pt x="454413" y="1026391"/>
                    <a:pt x="436417" y="1021366"/>
                  </a:cubicBezTo>
                  <a:cubicBezTo>
                    <a:pt x="438971" y="1014762"/>
                    <a:pt x="440545" y="1006985"/>
                    <a:pt x="446276" y="1002295"/>
                  </a:cubicBezTo>
                  <a:cubicBezTo>
                    <a:pt x="455067" y="1000093"/>
                    <a:pt x="464035" y="998657"/>
                    <a:pt x="472410" y="995116"/>
                  </a:cubicBezTo>
                  <a:lnTo>
                    <a:pt x="449038" y="990450"/>
                  </a:lnTo>
                  <a:cubicBezTo>
                    <a:pt x="451295" y="986549"/>
                    <a:pt x="453641" y="982649"/>
                    <a:pt x="456076" y="978868"/>
                  </a:cubicBezTo>
                  <a:cubicBezTo>
                    <a:pt x="447108" y="974800"/>
                    <a:pt x="454116" y="964128"/>
                    <a:pt x="461125" y="962453"/>
                  </a:cubicBezTo>
                  <a:cubicBezTo>
                    <a:pt x="473063" y="959581"/>
                    <a:pt x="485388" y="961926"/>
                    <a:pt x="497356" y="963410"/>
                  </a:cubicBezTo>
                  <a:cubicBezTo>
                    <a:pt x="488981" y="957906"/>
                    <a:pt x="478646" y="956830"/>
                    <a:pt x="469975" y="952403"/>
                  </a:cubicBezTo>
                  <a:cubicBezTo>
                    <a:pt x="467510" y="941060"/>
                    <a:pt x="479478" y="931967"/>
                    <a:pt x="489575" y="930699"/>
                  </a:cubicBezTo>
                  <a:cubicBezTo>
                    <a:pt x="496287" y="928857"/>
                    <a:pt x="505909" y="925626"/>
                    <a:pt x="510987" y="932326"/>
                  </a:cubicBezTo>
                  <a:cubicBezTo>
                    <a:pt x="513363" y="941372"/>
                    <a:pt x="514462" y="950847"/>
                    <a:pt x="517491" y="959773"/>
                  </a:cubicBezTo>
                  <a:cubicBezTo>
                    <a:pt x="524499" y="957906"/>
                    <a:pt x="531152" y="954078"/>
                    <a:pt x="538487" y="953719"/>
                  </a:cubicBezTo>
                  <a:cubicBezTo>
                    <a:pt x="548168" y="956399"/>
                    <a:pt x="554286" y="965157"/>
                    <a:pt x="555058" y="975159"/>
                  </a:cubicBezTo>
                  <a:cubicBezTo>
                    <a:pt x="561146" y="978222"/>
                    <a:pt x="566967" y="982122"/>
                    <a:pt x="571451" y="987387"/>
                  </a:cubicBezTo>
                  <a:cubicBezTo>
                    <a:pt x="566789" y="989852"/>
                    <a:pt x="562185" y="992364"/>
                    <a:pt x="557523" y="994924"/>
                  </a:cubicBezTo>
                  <a:cubicBezTo>
                    <a:pt x="560136" y="996360"/>
                    <a:pt x="562779" y="997940"/>
                    <a:pt x="565333" y="999423"/>
                  </a:cubicBezTo>
                  <a:cubicBezTo>
                    <a:pt x="567145" y="996241"/>
                    <a:pt x="568986" y="993130"/>
                    <a:pt x="570976" y="990019"/>
                  </a:cubicBezTo>
                  <a:cubicBezTo>
                    <a:pt x="571095" y="992292"/>
                    <a:pt x="571154" y="994566"/>
                    <a:pt x="571273" y="996911"/>
                  </a:cubicBezTo>
                  <a:cubicBezTo>
                    <a:pt x="572817" y="996719"/>
                    <a:pt x="574421" y="996552"/>
                    <a:pt x="576054" y="996432"/>
                  </a:cubicBezTo>
                  <a:cubicBezTo>
                    <a:pt x="577420" y="1006434"/>
                    <a:pt x="578935" y="1016437"/>
                    <a:pt x="580776" y="1026439"/>
                  </a:cubicBezTo>
                  <a:cubicBezTo>
                    <a:pt x="599248" y="1016389"/>
                    <a:pt x="619472" y="1027468"/>
                    <a:pt x="638538" y="1029262"/>
                  </a:cubicBezTo>
                  <a:cubicBezTo>
                    <a:pt x="638122" y="1022562"/>
                    <a:pt x="639369" y="1015838"/>
                    <a:pt x="638597" y="1009138"/>
                  </a:cubicBezTo>
                  <a:cubicBezTo>
                    <a:pt x="630757" y="1001457"/>
                    <a:pt x="620897" y="996312"/>
                    <a:pt x="611632" y="990617"/>
                  </a:cubicBezTo>
                  <a:cubicBezTo>
                    <a:pt x="612939" y="984922"/>
                    <a:pt x="614394" y="979347"/>
                    <a:pt x="615463" y="973676"/>
                  </a:cubicBezTo>
                  <a:lnTo>
                    <a:pt x="618522" y="985999"/>
                  </a:lnTo>
                  <a:cubicBezTo>
                    <a:pt x="623303" y="981094"/>
                    <a:pt x="630698" y="976786"/>
                    <a:pt x="627728" y="968220"/>
                  </a:cubicBezTo>
                  <a:cubicBezTo>
                    <a:pt x="621373" y="955322"/>
                    <a:pt x="599723" y="954915"/>
                    <a:pt x="601594" y="936873"/>
                  </a:cubicBezTo>
                  <a:cubicBezTo>
                    <a:pt x="606494" y="934073"/>
                    <a:pt x="612760" y="932614"/>
                    <a:pt x="616294" y="927947"/>
                  </a:cubicBezTo>
                  <a:cubicBezTo>
                    <a:pt x="620838" y="917538"/>
                    <a:pt x="624550" y="906627"/>
                    <a:pt x="630401" y="896864"/>
                  </a:cubicBezTo>
                  <a:close/>
                  <a:moveTo>
                    <a:pt x="919258" y="893258"/>
                  </a:moveTo>
                  <a:cubicBezTo>
                    <a:pt x="921691" y="891434"/>
                    <a:pt x="924852" y="895368"/>
                    <a:pt x="922420" y="897135"/>
                  </a:cubicBezTo>
                  <a:cubicBezTo>
                    <a:pt x="919987" y="898959"/>
                    <a:pt x="916826" y="895026"/>
                    <a:pt x="919258" y="893258"/>
                  </a:cubicBezTo>
                  <a:close/>
                  <a:moveTo>
                    <a:pt x="1091620" y="892939"/>
                  </a:moveTo>
                  <a:cubicBezTo>
                    <a:pt x="1102438" y="903535"/>
                    <a:pt x="1091801" y="918342"/>
                    <a:pt x="1099175" y="930260"/>
                  </a:cubicBezTo>
                  <a:lnTo>
                    <a:pt x="1089867" y="932068"/>
                  </a:lnTo>
                  <a:cubicBezTo>
                    <a:pt x="1085575" y="922497"/>
                    <a:pt x="1078928" y="913529"/>
                    <a:pt x="1077355" y="902933"/>
                  </a:cubicBezTo>
                  <a:cubicBezTo>
                    <a:pt x="1080014" y="897333"/>
                    <a:pt x="1086603" y="895709"/>
                    <a:pt x="1091620" y="892939"/>
                  </a:cubicBezTo>
                  <a:close/>
                  <a:moveTo>
                    <a:pt x="522180" y="886919"/>
                  </a:moveTo>
                  <a:cubicBezTo>
                    <a:pt x="525723" y="891837"/>
                    <a:pt x="534069" y="902464"/>
                    <a:pt x="525901" y="906530"/>
                  </a:cubicBezTo>
                  <a:cubicBezTo>
                    <a:pt x="515153" y="907988"/>
                    <a:pt x="504825" y="904588"/>
                    <a:pt x="494438" y="902342"/>
                  </a:cubicBezTo>
                  <a:cubicBezTo>
                    <a:pt x="497379" y="888984"/>
                    <a:pt x="510893" y="888133"/>
                    <a:pt x="522180" y="886919"/>
                  </a:cubicBezTo>
                  <a:close/>
                  <a:moveTo>
                    <a:pt x="916945" y="873542"/>
                  </a:moveTo>
                  <a:cubicBezTo>
                    <a:pt x="920518" y="872370"/>
                    <a:pt x="921843" y="878345"/>
                    <a:pt x="918271" y="879107"/>
                  </a:cubicBezTo>
                  <a:cubicBezTo>
                    <a:pt x="914640" y="880396"/>
                    <a:pt x="913315" y="874303"/>
                    <a:pt x="916945" y="873542"/>
                  </a:cubicBezTo>
                  <a:close/>
                  <a:moveTo>
                    <a:pt x="950483" y="870794"/>
                  </a:moveTo>
                  <a:cubicBezTo>
                    <a:pt x="954222" y="870351"/>
                    <a:pt x="958163" y="871096"/>
                    <a:pt x="961477" y="872830"/>
                  </a:cubicBezTo>
                  <a:cubicBezTo>
                    <a:pt x="970867" y="877607"/>
                    <a:pt x="981320" y="880381"/>
                    <a:pt x="989478" y="887316"/>
                  </a:cubicBezTo>
                  <a:cubicBezTo>
                    <a:pt x="993344" y="890655"/>
                    <a:pt x="998231" y="882410"/>
                    <a:pt x="1002140" y="886648"/>
                  </a:cubicBezTo>
                  <a:cubicBezTo>
                    <a:pt x="1008216" y="892864"/>
                    <a:pt x="1011997" y="901083"/>
                    <a:pt x="1015566" y="908916"/>
                  </a:cubicBezTo>
                  <a:cubicBezTo>
                    <a:pt x="1013442" y="917880"/>
                    <a:pt x="1010638" y="926742"/>
                    <a:pt x="1008131" y="935603"/>
                  </a:cubicBezTo>
                  <a:cubicBezTo>
                    <a:pt x="1011997" y="930081"/>
                    <a:pt x="1014972" y="923916"/>
                    <a:pt x="1019221" y="918651"/>
                  </a:cubicBezTo>
                  <a:cubicBezTo>
                    <a:pt x="1025679" y="917701"/>
                    <a:pt x="1032562" y="919678"/>
                    <a:pt x="1038723" y="916879"/>
                  </a:cubicBezTo>
                  <a:cubicBezTo>
                    <a:pt x="1046414" y="913642"/>
                    <a:pt x="1055167" y="909019"/>
                    <a:pt x="1063580" y="911844"/>
                  </a:cubicBezTo>
                  <a:cubicBezTo>
                    <a:pt x="1072885" y="916211"/>
                    <a:pt x="1078876" y="925355"/>
                    <a:pt x="1081765" y="934986"/>
                  </a:cubicBezTo>
                  <a:cubicBezTo>
                    <a:pt x="1072800" y="933368"/>
                    <a:pt x="1064047" y="930980"/>
                    <a:pt x="1055464" y="928180"/>
                  </a:cubicBezTo>
                  <a:cubicBezTo>
                    <a:pt x="1074457" y="937863"/>
                    <a:pt x="1091368" y="943437"/>
                    <a:pt x="1107514" y="950731"/>
                  </a:cubicBezTo>
                  <a:cubicBezTo>
                    <a:pt x="1112953" y="953428"/>
                    <a:pt x="1110276" y="961262"/>
                    <a:pt x="1105177" y="962392"/>
                  </a:cubicBezTo>
                  <a:cubicBezTo>
                    <a:pt x="1090136" y="966219"/>
                    <a:pt x="1074797" y="962803"/>
                    <a:pt x="1059713" y="961801"/>
                  </a:cubicBezTo>
                  <a:cubicBezTo>
                    <a:pt x="1064345" y="964138"/>
                    <a:pt x="1069146" y="966296"/>
                    <a:pt x="1073777" y="968556"/>
                  </a:cubicBezTo>
                  <a:cubicBezTo>
                    <a:pt x="1073565" y="970174"/>
                    <a:pt x="1073310" y="971792"/>
                    <a:pt x="1073098" y="973410"/>
                  </a:cubicBezTo>
                  <a:cubicBezTo>
                    <a:pt x="1078281" y="971202"/>
                    <a:pt x="1083720" y="971921"/>
                    <a:pt x="1088606" y="974592"/>
                  </a:cubicBezTo>
                  <a:cubicBezTo>
                    <a:pt x="1080618" y="976518"/>
                    <a:pt x="1072800" y="978856"/>
                    <a:pt x="1065067" y="981655"/>
                  </a:cubicBezTo>
                  <a:cubicBezTo>
                    <a:pt x="1074202" y="984583"/>
                    <a:pt x="1083975" y="983505"/>
                    <a:pt x="1093280" y="982092"/>
                  </a:cubicBezTo>
                  <a:cubicBezTo>
                    <a:pt x="1095362" y="986638"/>
                    <a:pt x="1096934" y="991415"/>
                    <a:pt x="1097997" y="996321"/>
                  </a:cubicBezTo>
                  <a:cubicBezTo>
                    <a:pt x="1103520" y="996373"/>
                    <a:pt x="1112868" y="998042"/>
                    <a:pt x="1112103" y="1005234"/>
                  </a:cubicBezTo>
                  <a:cubicBezTo>
                    <a:pt x="1115502" y="1015045"/>
                    <a:pt x="1105900" y="1016304"/>
                    <a:pt x="1100291" y="1019540"/>
                  </a:cubicBezTo>
                  <a:cubicBezTo>
                    <a:pt x="1110191" y="1019001"/>
                    <a:pt x="1112698" y="1028196"/>
                    <a:pt x="1116182" y="1034899"/>
                  </a:cubicBezTo>
                  <a:lnTo>
                    <a:pt x="1120176" y="1036107"/>
                  </a:lnTo>
                  <a:cubicBezTo>
                    <a:pt x="1119581" y="1027554"/>
                    <a:pt x="1119624" y="1018872"/>
                    <a:pt x="1121833" y="1010550"/>
                  </a:cubicBezTo>
                  <a:cubicBezTo>
                    <a:pt x="1126890" y="1016843"/>
                    <a:pt x="1130501" y="1024086"/>
                    <a:pt x="1133985" y="1031432"/>
                  </a:cubicBezTo>
                  <a:lnTo>
                    <a:pt x="1145118" y="1022288"/>
                  </a:lnTo>
                  <a:cubicBezTo>
                    <a:pt x="1147242" y="1024446"/>
                    <a:pt x="1149409" y="1026655"/>
                    <a:pt x="1151576" y="1028812"/>
                  </a:cubicBezTo>
                  <a:cubicBezTo>
                    <a:pt x="1152808" y="1024985"/>
                    <a:pt x="1154168" y="1021210"/>
                    <a:pt x="1155868" y="1017562"/>
                  </a:cubicBezTo>
                  <a:cubicBezTo>
                    <a:pt x="1162326" y="1024677"/>
                    <a:pt x="1169549" y="1031021"/>
                    <a:pt x="1177792" y="1035927"/>
                  </a:cubicBezTo>
                  <a:cubicBezTo>
                    <a:pt x="1176602" y="1037956"/>
                    <a:pt x="1175413" y="1039934"/>
                    <a:pt x="1174266" y="1041963"/>
                  </a:cubicBezTo>
                  <a:cubicBezTo>
                    <a:pt x="1179662" y="1039702"/>
                    <a:pt x="1185143" y="1037673"/>
                    <a:pt x="1190837" y="1036055"/>
                  </a:cubicBezTo>
                  <a:cubicBezTo>
                    <a:pt x="1188542" y="1033101"/>
                    <a:pt x="1186290" y="1030173"/>
                    <a:pt x="1184081" y="1027194"/>
                  </a:cubicBezTo>
                  <a:cubicBezTo>
                    <a:pt x="1203923" y="1020542"/>
                    <a:pt x="1224276" y="1013016"/>
                    <a:pt x="1239615" y="998170"/>
                  </a:cubicBezTo>
                  <a:cubicBezTo>
                    <a:pt x="1244331" y="1001047"/>
                    <a:pt x="1248877" y="1004463"/>
                    <a:pt x="1254231" y="1005953"/>
                  </a:cubicBezTo>
                  <a:cubicBezTo>
                    <a:pt x="1261752" y="1004515"/>
                    <a:pt x="1267573" y="998710"/>
                    <a:pt x="1274966" y="996912"/>
                  </a:cubicBezTo>
                  <a:cubicBezTo>
                    <a:pt x="1285121" y="996989"/>
                    <a:pt x="1294936" y="999737"/>
                    <a:pt x="1304369" y="1003384"/>
                  </a:cubicBezTo>
                  <a:cubicBezTo>
                    <a:pt x="1303052" y="1007160"/>
                    <a:pt x="1301862" y="1010987"/>
                    <a:pt x="1300630" y="1014814"/>
                  </a:cubicBezTo>
                  <a:cubicBezTo>
                    <a:pt x="1309510" y="1016432"/>
                    <a:pt x="1320090" y="1013119"/>
                    <a:pt x="1327696" y="1019103"/>
                  </a:cubicBezTo>
                  <a:cubicBezTo>
                    <a:pt x="1333135" y="1023187"/>
                    <a:pt x="1326124" y="1029095"/>
                    <a:pt x="1323914" y="1033101"/>
                  </a:cubicBezTo>
                  <a:cubicBezTo>
                    <a:pt x="1328588" y="1032768"/>
                    <a:pt x="1333390" y="1031869"/>
                    <a:pt x="1338021" y="1032768"/>
                  </a:cubicBezTo>
                  <a:cubicBezTo>
                    <a:pt x="1342057" y="1039035"/>
                    <a:pt x="1343884" y="1047228"/>
                    <a:pt x="1342397" y="1054651"/>
                  </a:cubicBezTo>
                  <a:cubicBezTo>
                    <a:pt x="1336534" y="1062844"/>
                    <a:pt x="1327738" y="1068521"/>
                    <a:pt x="1320813" y="1075892"/>
                  </a:cubicBezTo>
                  <a:cubicBezTo>
                    <a:pt x="1327356" y="1080669"/>
                    <a:pt x="1334197" y="1076483"/>
                    <a:pt x="1340443" y="1073606"/>
                  </a:cubicBezTo>
                  <a:cubicBezTo>
                    <a:pt x="1342695" y="1078461"/>
                    <a:pt x="1344989" y="1083264"/>
                    <a:pt x="1347241" y="1088092"/>
                  </a:cubicBezTo>
                  <a:cubicBezTo>
                    <a:pt x="1340825" y="1089762"/>
                    <a:pt x="1334409" y="1091277"/>
                    <a:pt x="1327823" y="1092048"/>
                  </a:cubicBezTo>
                  <a:cubicBezTo>
                    <a:pt x="1327059" y="1099214"/>
                    <a:pt x="1326931" y="1106457"/>
                    <a:pt x="1327356" y="1113648"/>
                  </a:cubicBezTo>
                  <a:cubicBezTo>
                    <a:pt x="1313292" y="1113597"/>
                    <a:pt x="1298633" y="1114059"/>
                    <a:pt x="1288180" y="1125078"/>
                  </a:cubicBezTo>
                  <a:cubicBezTo>
                    <a:pt x="1279767" y="1121302"/>
                    <a:pt x="1270717" y="1118965"/>
                    <a:pt x="1261454" y="1118734"/>
                  </a:cubicBezTo>
                  <a:cubicBezTo>
                    <a:pt x="1260520" y="1105275"/>
                    <a:pt x="1257036" y="1091868"/>
                    <a:pt x="1245691" y="1083726"/>
                  </a:cubicBezTo>
                  <a:cubicBezTo>
                    <a:pt x="1248665" y="1092176"/>
                    <a:pt x="1253041" y="1101191"/>
                    <a:pt x="1248793" y="1110053"/>
                  </a:cubicBezTo>
                  <a:cubicBezTo>
                    <a:pt x="1247475" y="1119196"/>
                    <a:pt x="1237108" y="1119505"/>
                    <a:pt x="1229715" y="1120583"/>
                  </a:cubicBezTo>
                  <a:cubicBezTo>
                    <a:pt x="1221302" y="1120994"/>
                    <a:pt x="1212889" y="1119864"/>
                    <a:pt x="1204518" y="1120943"/>
                  </a:cubicBezTo>
                  <a:cubicBezTo>
                    <a:pt x="1203244" y="1118554"/>
                    <a:pt x="1201926" y="1116217"/>
                    <a:pt x="1200609" y="1113880"/>
                  </a:cubicBezTo>
                  <a:cubicBezTo>
                    <a:pt x="1199250" y="1116448"/>
                    <a:pt x="1197932" y="1119094"/>
                    <a:pt x="1196615" y="1121662"/>
                  </a:cubicBezTo>
                  <a:lnTo>
                    <a:pt x="1185270" y="1124230"/>
                  </a:lnTo>
                  <a:cubicBezTo>
                    <a:pt x="1185143" y="1120943"/>
                    <a:pt x="1185015" y="1117707"/>
                    <a:pt x="1184973" y="1114419"/>
                  </a:cubicBezTo>
                  <a:cubicBezTo>
                    <a:pt x="1181744" y="1118143"/>
                    <a:pt x="1178217" y="1122201"/>
                    <a:pt x="1172948" y="1122561"/>
                  </a:cubicBezTo>
                  <a:cubicBezTo>
                    <a:pt x="1158119" y="1124359"/>
                    <a:pt x="1142611" y="1126208"/>
                    <a:pt x="1128207" y="1121354"/>
                  </a:cubicBezTo>
                  <a:cubicBezTo>
                    <a:pt x="1125445" y="1110720"/>
                    <a:pt x="1131436" y="1099650"/>
                    <a:pt x="1127060" y="1089043"/>
                  </a:cubicBezTo>
                  <a:cubicBezTo>
                    <a:pt x="1124128" y="1094077"/>
                    <a:pt x="1121918" y="1099291"/>
                    <a:pt x="1120346" y="1105018"/>
                  </a:cubicBezTo>
                  <a:cubicBezTo>
                    <a:pt x="1118986" y="1102167"/>
                    <a:pt x="1117627" y="1099342"/>
                    <a:pt x="1116182" y="1096542"/>
                  </a:cubicBezTo>
                  <a:cubicBezTo>
                    <a:pt x="1113718" y="1104248"/>
                    <a:pt x="1112486" y="1114188"/>
                    <a:pt x="1103605" y="1117244"/>
                  </a:cubicBezTo>
                  <a:cubicBezTo>
                    <a:pt x="1089796" y="1123280"/>
                    <a:pt x="1078579" y="1109333"/>
                    <a:pt x="1067659" y="1102810"/>
                  </a:cubicBezTo>
                  <a:cubicBezTo>
                    <a:pt x="1070038" y="1097364"/>
                    <a:pt x="1071993" y="1091739"/>
                    <a:pt x="1073735" y="1086012"/>
                  </a:cubicBezTo>
                  <a:cubicBezTo>
                    <a:pt x="1067701" y="1093255"/>
                    <a:pt x="1061243" y="1101371"/>
                    <a:pt x="1063452" y="1111491"/>
                  </a:cubicBezTo>
                  <a:cubicBezTo>
                    <a:pt x="1056272" y="1107715"/>
                    <a:pt x="1047434" y="1104479"/>
                    <a:pt x="1043610" y="1096902"/>
                  </a:cubicBezTo>
                  <a:cubicBezTo>
                    <a:pt x="1041698" y="1086731"/>
                    <a:pt x="1039913" y="1076123"/>
                    <a:pt x="1041400" y="1065721"/>
                  </a:cubicBezTo>
                  <a:cubicBezTo>
                    <a:pt x="1028271" y="1057528"/>
                    <a:pt x="1031798" y="1037905"/>
                    <a:pt x="1038553" y="1026475"/>
                  </a:cubicBezTo>
                  <a:cubicBezTo>
                    <a:pt x="1046287" y="1016663"/>
                    <a:pt x="1039871" y="1003795"/>
                    <a:pt x="1038723" y="993136"/>
                  </a:cubicBezTo>
                  <a:cubicBezTo>
                    <a:pt x="1027591" y="978856"/>
                    <a:pt x="1023597" y="960953"/>
                    <a:pt x="1017011" y="944387"/>
                  </a:cubicBezTo>
                  <a:cubicBezTo>
                    <a:pt x="1012125" y="946185"/>
                    <a:pt x="1007323" y="948214"/>
                    <a:pt x="1002437" y="950063"/>
                  </a:cubicBezTo>
                  <a:cubicBezTo>
                    <a:pt x="1002267" y="951990"/>
                    <a:pt x="1002055" y="953890"/>
                    <a:pt x="1001970" y="955868"/>
                  </a:cubicBezTo>
                  <a:cubicBezTo>
                    <a:pt x="994364" y="954430"/>
                    <a:pt x="986886" y="952118"/>
                    <a:pt x="979238" y="951681"/>
                  </a:cubicBezTo>
                  <a:cubicBezTo>
                    <a:pt x="973374" y="953608"/>
                    <a:pt x="968020" y="956844"/>
                    <a:pt x="962029" y="958385"/>
                  </a:cubicBezTo>
                  <a:cubicBezTo>
                    <a:pt x="964834" y="953839"/>
                    <a:pt x="968020" y="949601"/>
                    <a:pt x="971335" y="945414"/>
                  </a:cubicBezTo>
                  <a:cubicBezTo>
                    <a:pt x="960712" y="944027"/>
                    <a:pt x="949495" y="940791"/>
                    <a:pt x="943801" y="930877"/>
                  </a:cubicBezTo>
                  <a:lnTo>
                    <a:pt x="954381" y="925483"/>
                  </a:lnTo>
                  <a:cubicBezTo>
                    <a:pt x="943929" y="921117"/>
                    <a:pt x="936876" y="911613"/>
                    <a:pt x="926423" y="907221"/>
                  </a:cubicBezTo>
                  <a:cubicBezTo>
                    <a:pt x="926211" y="904293"/>
                    <a:pt x="925998" y="901365"/>
                    <a:pt x="925701" y="898437"/>
                  </a:cubicBezTo>
                  <a:cubicBezTo>
                    <a:pt x="929525" y="900004"/>
                    <a:pt x="933349" y="901442"/>
                    <a:pt x="937173" y="902855"/>
                  </a:cubicBezTo>
                  <a:cubicBezTo>
                    <a:pt x="937088" y="894019"/>
                    <a:pt x="923534" y="890732"/>
                    <a:pt x="930545" y="881511"/>
                  </a:cubicBezTo>
                  <a:cubicBezTo>
                    <a:pt x="927783" y="881922"/>
                    <a:pt x="925021" y="882410"/>
                    <a:pt x="922344" y="882949"/>
                  </a:cubicBezTo>
                  <a:cubicBezTo>
                    <a:pt x="928760" y="881280"/>
                    <a:pt x="936153" y="881331"/>
                    <a:pt x="940700" y="875886"/>
                  </a:cubicBezTo>
                  <a:cubicBezTo>
                    <a:pt x="943207" y="872868"/>
                    <a:pt x="946744" y="871237"/>
                    <a:pt x="950483" y="870794"/>
                  </a:cubicBezTo>
                  <a:close/>
                  <a:moveTo>
                    <a:pt x="520598" y="860251"/>
                  </a:moveTo>
                  <a:cubicBezTo>
                    <a:pt x="524000" y="858825"/>
                    <a:pt x="526041" y="864184"/>
                    <a:pt x="522392" y="865040"/>
                  </a:cubicBezTo>
                  <a:cubicBezTo>
                    <a:pt x="518928" y="866351"/>
                    <a:pt x="517011" y="861163"/>
                    <a:pt x="520598" y="860251"/>
                  </a:cubicBezTo>
                  <a:close/>
                  <a:moveTo>
                    <a:pt x="753457" y="856821"/>
                  </a:moveTo>
                  <a:lnTo>
                    <a:pt x="757804" y="863373"/>
                  </a:lnTo>
                  <a:cubicBezTo>
                    <a:pt x="753698" y="865981"/>
                    <a:pt x="749170" y="867862"/>
                    <a:pt x="744761" y="869864"/>
                  </a:cubicBezTo>
                  <a:cubicBezTo>
                    <a:pt x="747055" y="865072"/>
                    <a:pt x="750015" y="860764"/>
                    <a:pt x="753457" y="856821"/>
                  </a:cubicBezTo>
                  <a:close/>
                  <a:moveTo>
                    <a:pt x="1069801" y="850894"/>
                  </a:moveTo>
                  <a:cubicBezTo>
                    <a:pt x="1073296" y="851767"/>
                    <a:pt x="1075771" y="854647"/>
                    <a:pt x="1074691" y="859810"/>
                  </a:cubicBezTo>
                  <a:cubicBezTo>
                    <a:pt x="1069831" y="866853"/>
                    <a:pt x="1062690" y="857720"/>
                    <a:pt x="1058791" y="854021"/>
                  </a:cubicBezTo>
                  <a:cubicBezTo>
                    <a:pt x="1061791" y="851156"/>
                    <a:pt x="1066306" y="850021"/>
                    <a:pt x="1069801" y="850894"/>
                  </a:cubicBezTo>
                  <a:close/>
                  <a:moveTo>
                    <a:pt x="956456" y="848793"/>
                  </a:moveTo>
                  <a:cubicBezTo>
                    <a:pt x="960508" y="850805"/>
                    <a:pt x="964561" y="852934"/>
                    <a:pt x="968495" y="855242"/>
                  </a:cubicBezTo>
                  <a:lnTo>
                    <a:pt x="964384" y="861334"/>
                  </a:lnTo>
                  <a:cubicBezTo>
                    <a:pt x="961565" y="857252"/>
                    <a:pt x="958982" y="853052"/>
                    <a:pt x="956456" y="848793"/>
                  </a:cubicBezTo>
                  <a:close/>
                  <a:moveTo>
                    <a:pt x="448747" y="816184"/>
                  </a:moveTo>
                  <a:cubicBezTo>
                    <a:pt x="455680" y="816366"/>
                    <a:pt x="462362" y="818345"/>
                    <a:pt x="468287" y="822050"/>
                  </a:cubicBezTo>
                  <a:lnTo>
                    <a:pt x="458255" y="826717"/>
                  </a:lnTo>
                  <a:cubicBezTo>
                    <a:pt x="463676" y="827843"/>
                    <a:pt x="469187" y="828623"/>
                    <a:pt x="474626" y="829350"/>
                  </a:cubicBezTo>
                  <a:cubicBezTo>
                    <a:pt x="477075" y="834307"/>
                    <a:pt x="479939" y="839265"/>
                    <a:pt x="480893" y="844767"/>
                  </a:cubicBezTo>
                  <a:cubicBezTo>
                    <a:pt x="474806" y="851468"/>
                    <a:pt x="463622" y="853212"/>
                    <a:pt x="459984" y="862001"/>
                  </a:cubicBezTo>
                  <a:cubicBezTo>
                    <a:pt x="463856" y="870736"/>
                    <a:pt x="469907" y="878327"/>
                    <a:pt x="474554" y="886644"/>
                  </a:cubicBezTo>
                  <a:cubicBezTo>
                    <a:pt x="469187" y="885754"/>
                    <a:pt x="463802" y="884737"/>
                    <a:pt x="458490" y="883720"/>
                  </a:cubicBezTo>
                  <a:cubicBezTo>
                    <a:pt x="463334" y="891910"/>
                    <a:pt x="472051" y="899809"/>
                    <a:pt x="470862" y="910088"/>
                  </a:cubicBezTo>
                  <a:cubicBezTo>
                    <a:pt x="464937" y="919004"/>
                    <a:pt x="452745" y="919731"/>
                    <a:pt x="444623" y="925887"/>
                  </a:cubicBezTo>
                  <a:cubicBezTo>
                    <a:pt x="441165" y="934495"/>
                    <a:pt x="446477" y="947479"/>
                    <a:pt x="436915" y="952509"/>
                  </a:cubicBezTo>
                  <a:cubicBezTo>
                    <a:pt x="428198" y="955069"/>
                    <a:pt x="421553" y="945209"/>
                    <a:pt x="419644" y="937854"/>
                  </a:cubicBezTo>
                  <a:cubicBezTo>
                    <a:pt x="418563" y="923853"/>
                    <a:pt x="423048" y="910088"/>
                    <a:pt x="425569" y="896450"/>
                  </a:cubicBezTo>
                  <a:cubicBezTo>
                    <a:pt x="421733" y="898484"/>
                    <a:pt x="417681" y="900227"/>
                    <a:pt x="414097" y="902788"/>
                  </a:cubicBezTo>
                  <a:cubicBezTo>
                    <a:pt x="410801" y="910451"/>
                    <a:pt x="413142" y="919894"/>
                    <a:pt x="408478" y="927140"/>
                  </a:cubicBezTo>
                  <a:cubicBezTo>
                    <a:pt x="404894" y="927739"/>
                    <a:pt x="401184" y="927376"/>
                    <a:pt x="397546" y="927267"/>
                  </a:cubicBezTo>
                  <a:cubicBezTo>
                    <a:pt x="400230" y="931026"/>
                    <a:pt x="403273" y="934622"/>
                    <a:pt x="405074" y="938980"/>
                  </a:cubicBezTo>
                  <a:cubicBezTo>
                    <a:pt x="402805" y="950348"/>
                    <a:pt x="398501" y="961171"/>
                    <a:pt x="394485" y="971994"/>
                  </a:cubicBezTo>
                  <a:cubicBezTo>
                    <a:pt x="387029" y="964876"/>
                    <a:pt x="386363" y="954234"/>
                    <a:pt x="384040" y="944791"/>
                  </a:cubicBezTo>
                  <a:cubicBezTo>
                    <a:pt x="382725" y="945499"/>
                    <a:pt x="381338" y="946280"/>
                    <a:pt x="380024" y="947061"/>
                  </a:cubicBezTo>
                  <a:cubicBezTo>
                    <a:pt x="380690" y="958066"/>
                    <a:pt x="382239" y="969071"/>
                    <a:pt x="382725" y="980075"/>
                  </a:cubicBezTo>
                  <a:cubicBezTo>
                    <a:pt x="381284" y="990790"/>
                    <a:pt x="370659" y="995148"/>
                    <a:pt x="361564" y="997781"/>
                  </a:cubicBezTo>
                  <a:cubicBezTo>
                    <a:pt x="359007" y="983671"/>
                    <a:pt x="355585" y="969670"/>
                    <a:pt x="351713" y="955905"/>
                  </a:cubicBezTo>
                  <a:cubicBezTo>
                    <a:pt x="349624" y="964821"/>
                    <a:pt x="349084" y="973974"/>
                    <a:pt x="348417" y="983072"/>
                  </a:cubicBezTo>
                  <a:cubicBezTo>
                    <a:pt x="339161" y="986304"/>
                    <a:pt x="332173" y="979240"/>
                    <a:pt x="326374" y="973011"/>
                  </a:cubicBezTo>
                  <a:cubicBezTo>
                    <a:pt x="321296" y="979785"/>
                    <a:pt x="316163" y="986413"/>
                    <a:pt x="310472" y="992642"/>
                  </a:cubicBezTo>
                  <a:cubicBezTo>
                    <a:pt x="310130" y="987848"/>
                    <a:pt x="309824" y="983126"/>
                    <a:pt x="309698" y="978405"/>
                  </a:cubicBezTo>
                  <a:cubicBezTo>
                    <a:pt x="306708" y="978169"/>
                    <a:pt x="303737" y="977987"/>
                    <a:pt x="300801" y="977805"/>
                  </a:cubicBezTo>
                  <a:lnTo>
                    <a:pt x="300801" y="974391"/>
                  </a:lnTo>
                  <a:cubicBezTo>
                    <a:pt x="304745" y="974573"/>
                    <a:pt x="308689" y="974864"/>
                    <a:pt x="312633" y="975172"/>
                  </a:cubicBezTo>
                  <a:cubicBezTo>
                    <a:pt x="311318" y="970378"/>
                    <a:pt x="309770" y="965657"/>
                    <a:pt x="308275" y="960935"/>
                  </a:cubicBezTo>
                  <a:cubicBezTo>
                    <a:pt x="305754" y="963695"/>
                    <a:pt x="303250" y="966437"/>
                    <a:pt x="300801" y="969252"/>
                  </a:cubicBezTo>
                  <a:lnTo>
                    <a:pt x="300801" y="966982"/>
                  </a:lnTo>
                  <a:cubicBezTo>
                    <a:pt x="305393" y="954779"/>
                    <a:pt x="312093" y="942757"/>
                    <a:pt x="322376" y="934495"/>
                  </a:cubicBezTo>
                  <a:cubicBezTo>
                    <a:pt x="328823" y="935275"/>
                    <a:pt x="334316" y="938980"/>
                    <a:pt x="339827" y="942267"/>
                  </a:cubicBezTo>
                  <a:cubicBezTo>
                    <a:pt x="338332" y="935221"/>
                    <a:pt x="335937" y="927321"/>
                    <a:pt x="340115" y="920748"/>
                  </a:cubicBezTo>
                  <a:cubicBezTo>
                    <a:pt x="342799" y="914809"/>
                    <a:pt x="348958" y="909743"/>
                    <a:pt x="347535" y="902624"/>
                  </a:cubicBezTo>
                  <a:cubicBezTo>
                    <a:pt x="350867" y="903750"/>
                    <a:pt x="354216" y="904949"/>
                    <a:pt x="357620" y="906147"/>
                  </a:cubicBezTo>
                  <a:cubicBezTo>
                    <a:pt x="360249" y="899501"/>
                    <a:pt x="362338" y="892618"/>
                    <a:pt x="365634" y="886281"/>
                  </a:cubicBezTo>
                  <a:cubicBezTo>
                    <a:pt x="373216" y="870554"/>
                    <a:pt x="387984" y="858896"/>
                    <a:pt x="391675" y="841244"/>
                  </a:cubicBezTo>
                  <a:cubicBezTo>
                    <a:pt x="394017" y="843169"/>
                    <a:pt x="396412" y="845022"/>
                    <a:pt x="398861" y="846874"/>
                  </a:cubicBezTo>
                  <a:cubicBezTo>
                    <a:pt x="400104" y="843750"/>
                    <a:pt x="401364" y="840645"/>
                    <a:pt x="402625" y="837540"/>
                  </a:cubicBezTo>
                  <a:cubicBezTo>
                    <a:pt x="417014" y="835452"/>
                    <a:pt x="431530" y="837540"/>
                    <a:pt x="443614" y="846093"/>
                  </a:cubicBezTo>
                  <a:cubicBezTo>
                    <a:pt x="442227" y="843278"/>
                    <a:pt x="440913" y="840409"/>
                    <a:pt x="439598" y="837594"/>
                  </a:cubicBezTo>
                  <a:lnTo>
                    <a:pt x="450115" y="840645"/>
                  </a:lnTo>
                  <a:cubicBezTo>
                    <a:pt x="450421" y="839628"/>
                    <a:pt x="450710" y="838611"/>
                    <a:pt x="451016" y="837594"/>
                  </a:cubicBezTo>
                  <a:cubicBezTo>
                    <a:pt x="447018" y="833345"/>
                    <a:pt x="443362" y="828805"/>
                    <a:pt x="440210" y="823902"/>
                  </a:cubicBezTo>
                  <a:cubicBezTo>
                    <a:pt x="444677" y="825627"/>
                    <a:pt x="449161" y="827498"/>
                    <a:pt x="453591" y="829531"/>
                  </a:cubicBezTo>
                  <a:cubicBezTo>
                    <a:pt x="451916" y="825028"/>
                    <a:pt x="450295" y="820615"/>
                    <a:pt x="448747" y="816184"/>
                  </a:cubicBezTo>
                  <a:close/>
                  <a:moveTo>
                    <a:pt x="1211561" y="813676"/>
                  </a:moveTo>
                  <a:cubicBezTo>
                    <a:pt x="1213105" y="817237"/>
                    <a:pt x="1214648" y="820860"/>
                    <a:pt x="1216311" y="824421"/>
                  </a:cubicBezTo>
                  <a:lnTo>
                    <a:pt x="1209305" y="828224"/>
                  </a:lnTo>
                  <a:cubicBezTo>
                    <a:pt x="1206929" y="823756"/>
                    <a:pt x="1204376" y="819411"/>
                    <a:pt x="1201763" y="815125"/>
                  </a:cubicBezTo>
                  <a:cubicBezTo>
                    <a:pt x="1205029" y="814702"/>
                    <a:pt x="1208295" y="814219"/>
                    <a:pt x="1211561" y="813676"/>
                  </a:cubicBezTo>
                  <a:close/>
                  <a:moveTo>
                    <a:pt x="1073870" y="807288"/>
                  </a:moveTo>
                  <a:cubicBezTo>
                    <a:pt x="1077973" y="807146"/>
                    <a:pt x="1082023" y="807864"/>
                    <a:pt x="1085619" y="810078"/>
                  </a:cubicBezTo>
                  <a:cubicBezTo>
                    <a:pt x="1094990" y="818097"/>
                    <a:pt x="1100429" y="830781"/>
                    <a:pt x="1099463" y="843052"/>
                  </a:cubicBezTo>
                  <a:cubicBezTo>
                    <a:pt x="1097466" y="849456"/>
                    <a:pt x="1090695" y="859327"/>
                    <a:pt x="1082958" y="854781"/>
                  </a:cubicBezTo>
                  <a:cubicBezTo>
                    <a:pt x="1075522" y="849751"/>
                    <a:pt x="1067484" y="844067"/>
                    <a:pt x="1063556" y="835811"/>
                  </a:cubicBezTo>
                  <a:cubicBezTo>
                    <a:pt x="1061864" y="827255"/>
                    <a:pt x="1062347" y="818334"/>
                    <a:pt x="1061802" y="809659"/>
                  </a:cubicBezTo>
                  <a:cubicBezTo>
                    <a:pt x="1065611" y="808433"/>
                    <a:pt x="1069767" y="807430"/>
                    <a:pt x="1073870" y="807288"/>
                  </a:cubicBezTo>
                  <a:close/>
                  <a:moveTo>
                    <a:pt x="712017" y="793108"/>
                  </a:moveTo>
                  <a:cubicBezTo>
                    <a:pt x="723790" y="802208"/>
                    <a:pt x="734601" y="815253"/>
                    <a:pt x="732199" y="831056"/>
                  </a:cubicBezTo>
                  <a:cubicBezTo>
                    <a:pt x="743911" y="835067"/>
                    <a:pt x="750277" y="850929"/>
                    <a:pt x="745173" y="862005"/>
                  </a:cubicBezTo>
                  <a:cubicBezTo>
                    <a:pt x="736764" y="866850"/>
                    <a:pt x="725891" y="860265"/>
                    <a:pt x="722770" y="852065"/>
                  </a:cubicBezTo>
                  <a:cubicBezTo>
                    <a:pt x="715742" y="833570"/>
                    <a:pt x="711959" y="814176"/>
                    <a:pt x="706132" y="795320"/>
                  </a:cubicBezTo>
                  <a:close/>
                  <a:moveTo>
                    <a:pt x="1006431" y="791604"/>
                  </a:moveTo>
                  <a:cubicBezTo>
                    <a:pt x="1010561" y="795152"/>
                    <a:pt x="1014506" y="798881"/>
                    <a:pt x="1018159" y="802903"/>
                  </a:cubicBezTo>
                  <a:cubicBezTo>
                    <a:pt x="1010619" y="809705"/>
                    <a:pt x="1007444" y="819288"/>
                    <a:pt x="1007511" y="829228"/>
                  </a:cubicBezTo>
                  <a:cubicBezTo>
                    <a:pt x="992608" y="828340"/>
                    <a:pt x="978006" y="824081"/>
                    <a:pt x="962985" y="825680"/>
                  </a:cubicBezTo>
                  <a:cubicBezTo>
                    <a:pt x="954549" y="828754"/>
                    <a:pt x="946414" y="824672"/>
                    <a:pt x="942703" y="817395"/>
                  </a:cubicBezTo>
                  <a:cubicBezTo>
                    <a:pt x="934384" y="807399"/>
                    <a:pt x="946289" y="794031"/>
                    <a:pt x="956643" y="791841"/>
                  </a:cubicBezTo>
                  <a:cubicBezTo>
                    <a:pt x="964903" y="793022"/>
                    <a:pt x="973164" y="794087"/>
                    <a:pt x="981474" y="792609"/>
                  </a:cubicBezTo>
                  <a:cubicBezTo>
                    <a:pt x="989977" y="791604"/>
                    <a:pt x="998715" y="797579"/>
                    <a:pt x="1006431" y="791604"/>
                  </a:cubicBezTo>
                  <a:close/>
                  <a:moveTo>
                    <a:pt x="1390884" y="782073"/>
                  </a:moveTo>
                  <a:cubicBezTo>
                    <a:pt x="1389120" y="786699"/>
                    <a:pt x="1385776" y="790244"/>
                    <a:pt x="1381094" y="792106"/>
                  </a:cubicBezTo>
                  <a:lnTo>
                    <a:pt x="1380851" y="784356"/>
                  </a:lnTo>
                  <a:cubicBezTo>
                    <a:pt x="1384195" y="783515"/>
                    <a:pt x="1387479" y="782734"/>
                    <a:pt x="1390884" y="782073"/>
                  </a:cubicBezTo>
                  <a:close/>
                  <a:moveTo>
                    <a:pt x="803614" y="778388"/>
                  </a:moveTo>
                  <a:cubicBezTo>
                    <a:pt x="807692" y="777971"/>
                    <a:pt x="811709" y="778135"/>
                    <a:pt x="815458" y="780217"/>
                  </a:cubicBezTo>
                  <a:cubicBezTo>
                    <a:pt x="822711" y="783250"/>
                    <a:pt x="826908" y="790091"/>
                    <a:pt x="831045" y="796275"/>
                  </a:cubicBezTo>
                  <a:cubicBezTo>
                    <a:pt x="821573" y="797107"/>
                    <a:pt x="812759" y="801154"/>
                    <a:pt x="803525" y="802640"/>
                  </a:cubicBezTo>
                  <a:cubicBezTo>
                    <a:pt x="793994" y="799606"/>
                    <a:pt x="791775" y="788722"/>
                    <a:pt x="791414" y="780039"/>
                  </a:cubicBezTo>
                  <a:cubicBezTo>
                    <a:pt x="795401" y="779801"/>
                    <a:pt x="799537" y="778804"/>
                    <a:pt x="803614" y="778388"/>
                  </a:cubicBezTo>
                  <a:close/>
                  <a:moveTo>
                    <a:pt x="507330" y="758997"/>
                  </a:moveTo>
                  <a:cubicBezTo>
                    <a:pt x="514603" y="768348"/>
                    <a:pt x="521037" y="778232"/>
                    <a:pt x="527045" y="788414"/>
                  </a:cubicBezTo>
                  <a:cubicBezTo>
                    <a:pt x="522538" y="794073"/>
                    <a:pt x="516826" y="798661"/>
                    <a:pt x="510095" y="801637"/>
                  </a:cubicBezTo>
                  <a:cubicBezTo>
                    <a:pt x="502522" y="792167"/>
                    <a:pt x="494771" y="782760"/>
                    <a:pt x="489421" y="771802"/>
                  </a:cubicBezTo>
                  <a:cubicBezTo>
                    <a:pt x="495369" y="767512"/>
                    <a:pt x="501261" y="763167"/>
                    <a:pt x="507330" y="758997"/>
                  </a:cubicBezTo>
                  <a:close/>
                  <a:moveTo>
                    <a:pt x="613413" y="753132"/>
                  </a:moveTo>
                  <a:cubicBezTo>
                    <a:pt x="616710" y="753506"/>
                    <a:pt x="619888" y="754639"/>
                    <a:pt x="622878" y="757032"/>
                  </a:cubicBezTo>
                  <a:cubicBezTo>
                    <a:pt x="625870" y="775949"/>
                    <a:pt x="602362" y="779301"/>
                    <a:pt x="589256" y="782479"/>
                  </a:cubicBezTo>
                  <a:cubicBezTo>
                    <a:pt x="593206" y="791812"/>
                    <a:pt x="602296" y="791812"/>
                    <a:pt x="610729" y="793257"/>
                  </a:cubicBezTo>
                  <a:cubicBezTo>
                    <a:pt x="610073" y="803312"/>
                    <a:pt x="613609" y="816893"/>
                    <a:pt x="604754" y="824502"/>
                  </a:cubicBezTo>
                  <a:cubicBezTo>
                    <a:pt x="592727" y="831918"/>
                    <a:pt x="578187" y="833479"/>
                    <a:pt x="565748" y="840125"/>
                  </a:cubicBezTo>
                  <a:cubicBezTo>
                    <a:pt x="559462" y="843775"/>
                    <a:pt x="555213" y="837129"/>
                    <a:pt x="551620" y="833065"/>
                  </a:cubicBezTo>
                  <a:cubicBezTo>
                    <a:pt x="547314" y="827555"/>
                    <a:pt x="541273" y="823905"/>
                    <a:pt x="536610" y="818810"/>
                  </a:cubicBezTo>
                  <a:cubicBezTo>
                    <a:pt x="535888" y="814745"/>
                    <a:pt x="536488" y="810613"/>
                    <a:pt x="536667" y="806539"/>
                  </a:cubicBezTo>
                  <a:cubicBezTo>
                    <a:pt x="534697" y="797206"/>
                    <a:pt x="532061" y="787324"/>
                    <a:pt x="535410" y="778588"/>
                  </a:cubicBezTo>
                  <a:cubicBezTo>
                    <a:pt x="548871" y="767512"/>
                    <a:pt x="566039" y="762002"/>
                    <a:pt x="582380" y="756734"/>
                  </a:cubicBezTo>
                  <a:cubicBezTo>
                    <a:pt x="592561" y="757723"/>
                    <a:pt x="603523" y="752011"/>
                    <a:pt x="613413" y="753132"/>
                  </a:cubicBezTo>
                  <a:close/>
                  <a:moveTo>
                    <a:pt x="809642" y="741170"/>
                  </a:moveTo>
                  <a:cubicBezTo>
                    <a:pt x="813239" y="738930"/>
                    <a:pt x="815996" y="745287"/>
                    <a:pt x="812820" y="747346"/>
                  </a:cubicBezTo>
                  <a:cubicBezTo>
                    <a:pt x="809283" y="749465"/>
                    <a:pt x="806465" y="743228"/>
                    <a:pt x="809642" y="741170"/>
                  </a:cubicBezTo>
                  <a:close/>
                  <a:moveTo>
                    <a:pt x="779986" y="732912"/>
                  </a:moveTo>
                  <a:cubicBezTo>
                    <a:pt x="782270" y="735265"/>
                    <a:pt x="784554" y="737621"/>
                    <a:pt x="786899" y="739854"/>
                  </a:cubicBezTo>
                  <a:cubicBezTo>
                    <a:pt x="782991" y="744624"/>
                    <a:pt x="779024" y="749453"/>
                    <a:pt x="774815" y="753981"/>
                  </a:cubicBezTo>
                  <a:cubicBezTo>
                    <a:pt x="772351" y="746314"/>
                    <a:pt x="775777" y="739191"/>
                    <a:pt x="779986" y="732912"/>
                  </a:cubicBezTo>
                  <a:close/>
                  <a:moveTo>
                    <a:pt x="1138054" y="713348"/>
                  </a:moveTo>
                  <a:cubicBezTo>
                    <a:pt x="1137995" y="722322"/>
                    <a:pt x="1135858" y="731118"/>
                    <a:pt x="1132592" y="739434"/>
                  </a:cubicBezTo>
                  <a:cubicBezTo>
                    <a:pt x="1128021" y="730460"/>
                    <a:pt x="1133542" y="721127"/>
                    <a:pt x="1138054" y="713348"/>
                  </a:cubicBezTo>
                  <a:close/>
                  <a:moveTo>
                    <a:pt x="596367" y="676881"/>
                  </a:moveTo>
                  <a:cubicBezTo>
                    <a:pt x="608187" y="676224"/>
                    <a:pt x="613937" y="688653"/>
                    <a:pt x="621314" y="695763"/>
                  </a:cubicBezTo>
                  <a:cubicBezTo>
                    <a:pt x="630908" y="703535"/>
                    <a:pt x="631387" y="717993"/>
                    <a:pt x="627015" y="728750"/>
                  </a:cubicBezTo>
                  <a:cubicBezTo>
                    <a:pt x="618080" y="729884"/>
                    <a:pt x="609086" y="730362"/>
                    <a:pt x="600390" y="733054"/>
                  </a:cubicBezTo>
                  <a:cubicBezTo>
                    <a:pt x="593672" y="730720"/>
                    <a:pt x="589240" y="724267"/>
                    <a:pt x="583540" y="720082"/>
                  </a:cubicBezTo>
                  <a:cubicBezTo>
                    <a:pt x="582102" y="724506"/>
                    <a:pt x="580485" y="728870"/>
                    <a:pt x="578089" y="732869"/>
                  </a:cubicBezTo>
                  <a:cubicBezTo>
                    <a:pt x="569753" y="734427"/>
                    <a:pt x="566329" y="726177"/>
                    <a:pt x="559920" y="723252"/>
                  </a:cubicBezTo>
                  <a:cubicBezTo>
                    <a:pt x="549548" y="723909"/>
                    <a:pt x="542650" y="735920"/>
                    <a:pt x="531559" y="732451"/>
                  </a:cubicBezTo>
                  <a:cubicBezTo>
                    <a:pt x="533536" y="713868"/>
                    <a:pt x="552363" y="699768"/>
                    <a:pt x="570592" y="700544"/>
                  </a:cubicBezTo>
                  <a:cubicBezTo>
                    <a:pt x="578209" y="691823"/>
                    <a:pt x="585217" y="681245"/>
                    <a:pt x="596367" y="676881"/>
                  </a:cubicBezTo>
                  <a:close/>
                  <a:moveTo>
                    <a:pt x="896454" y="668811"/>
                  </a:moveTo>
                  <a:cubicBezTo>
                    <a:pt x="913458" y="667195"/>
                    <a:pt x="925210" y="682213"/>
                    <a:pt x="938926" y="690049"/>
                  </a:cubicBezTo>
                  <a:cubicBezTo>
                    <a:pt x="945664" y="692555"/>
                    <a:pt x="941432" y="699799"/>
                    <a:pt x="940718" y="704821"/>
                  </a:cubicBezTo>
                  <a:cubicBezTo>
                    <a:pt x="946560" y="707092"/>
                    <a:pt x="952698" y="706191"/>
                    <a:pt x="958789" y="706561"/>
                  </a:cubicBezTo>
                  <a:cubicBezTo>
                    <a:pt x="965585" y="710979"/>
                    <a:pt x="971018" y="717149"/>
                    <a:pt x="976498" y="723061"/>
                  </a:cubicBezTo>
                  <a:cubicBezTo>
                    <a:pt x="971847" y="728565"/>
                    <a:pt x="967014" y="733957"/>
                    <a:pt x="961944" y="739091"/>
                  </a:cubicBezTo>
                  <a:cubicBezTo>
                    <a:pt x="970531" y="745558"/>
                    <a:pt x="978528" y="759848"/>
                    <a:pt x="969102" y="768709"/>
                  </a:cubicBezTo>
                  <a:cubicBezTo>
                    <a:pt x="957769" y="774509"/>
                    <a:pt x="945721" y="781506"/>
                    <a:pt x="932664" y="779828"/>
                  </a:cubicBezTo>
                  <a:cubicBezTo>
                    <a:pt x="929861" y="782888"/>
                    <a:pt x="928546" y="786948"/>
                    <a:pt x="926697" y="790601"/>
                  </a:cubicBezTo>
                  <a:cubicBezTo>
                    <a:pt x="925324" y="789700"/>
                    <a:pt x="924009" y="788812"/>
                    <a:pt x="922703" y="787911"/>
                  </a:cubicBezTo>
                  <a:cubicBezTo>
                    <a:pt x="925506" y="775348"/>
                    <a:pt x="914230" y="769128"/>
                    <a:pt x="906062" y="763020"/>
                  </a:cubicBezTo>
                  <a:cubicBezTo>
                    <a:pt x="906958" y="761354"/>
                    <a:pt x="907844" y="759737"/>
                    <a:pt x="908807" y="758120"/>
                  </a:cubicBezTo>
                  <a:cubicBezTo>
                    <a:pt x="915364" y="756985"/>
                    <a:pt x="922227" y="756800"/>
                    <a:pt x="928727" y="755011"/>
                  </a:cubicBezTo>
                  <a:cubicBezTo>
                    <a:pt x="923533" y="746335"/>
                    <a:pt x="913753" y="742991"/>
                    <a:pt x="905042" y="739338"/>
                  </a:cubicBezTo>
                  <a:cubicBezTo>
                    <a:pt x="898189" y="729885"/>
                    <a:pt x="895082" y="718038"/>
                    <a:pt x="889601" y="707746"/>
                  </a:cubicBezTo>
                  <a:cubicBezTo>
                    <a:pt x="892041" y="705722"/>
                    <a:pt x="894672" y="703859"/>
                    <a:pt x="896873" y="701526"/>
                  </a:cubicBezTo>
                  <a:cubicBezTo>
                    <a:pt x="894843" y="690889"/>
                    <a:pt x="883215" y="676166"/>
                    <a:pt x="896454" y="668811"/>
                  </a:cubicBezTo>
                  <a:close/>
                  <a:moveTo>
                    <a:pt x="1196856" y="637796"/>
                  </a:moveTo>
                  <a:cubicBezTo>
                    <a:pt x="1201010" y="638428"/>
                    <a:pt x="1205387" y="640264"/>
                    <a:pt x="1209287" y="640927"/>
                  </a:cubicBezTo>
                  <a:cubicBezTo>
                    <a:pt x="1202440" y="653088"/>
                    <a:pt x="1188266" y="656339"/>
                    <a:pt x="1176178" y="660673"/>
                  </a:cubicBezTo>
                  <a:cubicBezTo>
                    <a:pt x="1178797" y="654171"/>
                    <a:pt x="1179989" y="646467"/>
                    <a:pt x="1185766" y="641891"/>
                  </a:cubicBezTo>
                  <a:cubicBezTo>
                    <a:pt x="1188773" y="637737"/>
                    <a:pt x="1192703" y="637165"/>
                    <a:pt x="1196856" y="637796"/>
                  </a:cubicBezTo>
                  <a:close/>
                  <a:moveTo>
                    <a:pt x="759819" y="598469"/>
                  </a:moveTo>
                  <a:cubicBezTo>
                    <a:pt x="766155" y="603000"/>
                    <a:pt x="773689" y="606292"/>
                    <a:pt x="779263" y="611888"/>
                  </a:cubicBezTo>
                  <a:cubicBezTo>
                    <a:pt x="790200" y="626818"/>
                    <a:pt x="785777" y="645969"/>
                    <a:pt x="790978" y="662680"/>
                  </a:cubicBezTo>
                  <a:cubicBezTo>
                    <a:pt x="793668" y="653017"/>
                    <a:pt x="793846" y="640953"/>
                    <a:pt x="804086" y="635938"/>
                  </a:cubicBezTo>
                  <a:cubicBezTo>
                    <a:pt x="807311" y="632724"/>
                    <a:pt x="810713" y="636713"/>
                    <a:pt x="813111" y="638920"/>
                  </a:cubicBezTo>
                  <a:cubicBezTo>
                    <a:pt x="817665" y="643935"/>
                    <a:pt x="821958" y="649241"/>
                    <a:pt x="827581" y="653075"/>
                  </a:cubicBezTo>
                  <a:cubicBezTo>
                    <a:pt x="825977" y="659930"/>
                    <a:pt x="824243" y="667094"/>
                    <a:pt x="826268" y="674065"/>
                  </a:cubicBezTo>
                  <a:cubicBezTo>
                    <a:pt x="831534" y="672226"/>
                    <a:pt x="836736" y="669651"/>
                    <a:pt x="842358" y="669070"/>
                  </a:cubicBezTo>
                  <a:cubicBezTo>
                    <a:pt x="850022" y="673949"/>
                    <a:pt x="855580" y="682314"/>
                    <a:pt x="853490" y="691609"/>
                  </a:cubicBezTo>
                  <a:cubicBezTo>
                    <a:pt x="857071" y="693294"/>
                    <a:pt x="860716" y="694843"/>
                    <a:pt x="864313" y="696450"/>
                  </a:cubicBezTo>
                  <a:cubicBezTo>
                    <a:pt x="860959" y="706229"/>
                    <a:pt x="852825" y="715853"/>
                    <a:pt x="858027" y="726774"/>
                  </a:cubicBezTo>
                  <a:cubicBezTo>
                    <a:pt x="863536" y="737753"/>
                    <a:pt x="872917" y="746932"/>
                    <a:pt x="875980" y="759169"/>
                  </a:cubicBezTo>
                  <a:cubicBezTo>
                    <a:pt x="876693" y="767709"/>
                    <a:pt x="874003" y="776113"/>
                    <a:pt x="872561" y="784478"/>
                  </a:cubicBezTo>
                  <a:cubicBezTo>
                    <a:pt x="863892" y="786085"/>
                    <a:pt x="854024" y="792107"/>
                    <a:pt x="845404" y="786802"/>
                  </a:cubicBezTo>
                  <a:cubicBezTo>
                    <a:pt x="830935" y="777004"/>
                    <a:pt x="833511" y="757911"/>
                    <a:pt x="827954" y="743175"/>
                  </a:cubicBezTo>
                  <a:lnTo>
                    <a:pt x="821310" y="745092"/>
                  </a:lnTo>
                  <a:cubicBezTo>
                    <a:pt x="816109" y="739651"/>
                    <a:pt x="810065" y="733396"/>
                    <a:pt x="802045" y="733203"/>
                  </a:cubicBezTo>
                  <a:cubicBezTo>
                    <a:pt x="795823" y="734345"/>
                    <a:pt x="789601" y="738218"/>
                    <a:pt x="783508" y="734461"/>
                  </a:cubicBezTo>
                  <a:cubicBezTo>
                    <a:pt x="784821" y="730279"/>
                    <a:pt x="786133" y="726057"/>
                    <a:pt x="787446" y="721817"/>
                  </a:cubicBezTo>
                  <a:cubicBezTo>
                    <a:pt x="776930" y="723075"/>
                    <a:pt x="767240" y="727665"/>
                    <a:pt x="759155" y="734345"/>
                  </a:cubicBezTo>
                  <a:cubicBezTo>
                    <a:pt x="752820" y="740425"/>
                    <a:pt x="742174" y="734229"/>
                    <a:pt x="739727" y="727122"/>
                  </a:cubicBezTo>
                  <a:cubicBezTo>
                    <a:pt x="734640" y="719241"/>
                    <a:pt x="726506" y="706171"/>
                    <a:pt x="736373" y="698425"/>
                  </a:cubicBezTo>
                  <a:cubicBezTo>
                    <a:pt x="748088" y="697457"/>
                    <a:pt x="757243" y="706771"/>
                    <a:pt x="769023" y="706422"/>
                  </a:cubicBezTo>
                  <a:cubicBezTo>
                    <a:pt x="769865" y="702066"/>
                    <a:pt x="770578" y="697709"/>
                    <a:pt x="771356" y="693352"/>
                  </a:cubicBezTo>
                  <a:cubicBezTo>
                    <a:pt x="766819" y="692984"/>
                    <a:pt x="762217" y="692635"/>
                    <a:pt x="757729" y="691551"/>
                  </a:cubicBezTo>
                  <a:cubicBezTo>
                    <a:pt x="764000" y="686245"/>
                    <a:pt x="773462" y="682373"/>
                    <a:pt x="772798" y="672652"/>
                  </a:cubicBezTo>
                  <a:lnTo>
                    <a:pt x="761132" y="676931"/>
                  </a:lnTo>
                  <a:cubicBezTo>
                    <a:pt x="761667" y="674782"/>
                    <a:pt x="762153" y="672652"/>
                    <a:pt x="762687" y="670503"/>
                  </a:cubicBezTo>
                  <a:lnTo>
                    <a:pt x="755688" y="676041"/>
                  </a:lnTo>
                  <a:lnTo>
                    <a:pt x="749174" y="674065"/>
                  </a:lnTo>
                  <a:cubicBezTo>
                    <a:pt x="752528" y="668876"/>
                    <a:pt x="756238" y="663880"/>
                    <a:pt x="760176" y="659097"/>
                  </a:cubicBezTo>
                  <a:lnTo>
                    <a:pt x="751621" y="648118"/>
                  </a:lnTo>
                  <a:cubicBezTo>
                    <a:pt x="742709" y="654624"/>
                    <a:pt x="743017" y="668760"/>
                    <a:pt x="731286" y="671935"/>
                  </a:cubicBezTo>
                  <a:cubicBezTo>
                    <a:pt x="733927" y="661421"/>
                    <a:pt x="737151" y="651042"/>
                    <a:pt x="739954" y="640605"/>
                  </a:cubicBezTo>
                  <a:cubicBezTo>
                    <a:pt x="733198" y="642096"/>
                    <a:pt x="726571" y="643819"/>
                    <a:pt x="719927" y="645620"/>
                  </a:cubicBezTo>
                  <a:cubicBezTo>
                    <a:pt x="714661" y="632356"/>
                    <a:pt x="716995" y="618104"/>
                    <a:pt x="720219" y="604743"/>
                  </a:cubicBezTo>
                  <a:cubicBezTo>
                    <a:pt x="733797" y="609332"/>
                    <a:pt x="746484" y="599670"/>
                    <a:pt x="759819" y="598469"/>
                  </a:cubicBezTo>
                  <a:close/>
                  <a:moveTo>
                    <a:pt x="856893" y="493124"/>
                  </a:moveTo>
                  <a:cubicBezTo>
                    <a:pt x="862068" y="497363"/>
                    <a:pt x="868374" y="498855"/>
                    <a:pt x="874742" y="496646"/>
                  </a:cubicBezTo>
                  <a:cubicBezTo>
                    <a:pt x="883548" y="515744"/>
                    <a:pt x="886227" y="538429"/>
                    <a:pt x="881111" y="558840"/>
                  </a:cubicBezTo>
                  <a:cubicBezTo>
                    <a:pt x="871469" y="552630"/>
                    <a:pt x="869269" y="541708"/>
                    <a:pt x="865758" y="531620"/>
                  </a:cubicBezTo>
                  <a:cubicBezTo>
                    <a:pt x="860043" y="529472"/>
                    <a:pt x="853797" y="529892"/>
                    <a:pt x="847904" y="528755"/>
                  </a:cubicBezTo>
                  <a:cubicBezTo>
                    <a:pt x="847845" y="516342"/>
                    <a:pt x="846597" y="502134"/>
                    <a:pt x="856893" y="493124"/>
                  </a:cubicBezTo>
                  <a:close/>
                  <a:moveTo>
                    <a:pt x="870400" y="488706"/>
                  </a:moveTo>
                  <a:cubicBezTo>
                    <a:pt x="871459" y="489428"/>
                    <a:pt x="872003" y="490796"/>
                    <a:pt x="870824" y="492073"/>
                  </a:cubicBezTo>
                  <a:cubicBezTo>
                    <a:pt x="869009" y="494627"/>
                    <a:pt x="864654" y="491769"/>
                    <a:pt x="866892" y="489215"/>
                  </a:cubicBezTo>
                  <a:cubicBezTo>
                    <a:pt x="867769" y="487908"/>
                    <a:pt x="869342" y="487984"/>
                    <a:pt x="870400" y="488706"/>
                  </a:cubicBezTo>
                  <a:close/>
                  <a:moveTo>
                    <a:pt x="961904" y="412895"/>
                  </a:moveTo>
                  <a:cubicBezTo>
                    <a:pt x="968331" y="413977"/>
                    <a:pt x="973409" y="418366"/>
                    <a:pt x="972805" y="426904"/>
                  </a:cubicBezTo>
                  <a:cubicBezTo>
                    <a:pt x="962498" y="425582"/>
                    <a:pt x="952614" y="422215"/>
                    <a:pt x="942910" y="418726"/>
                  </a:cubicBezTo>
                  <a:cubicBezTo>
                    <a:pt x="947701" y="414037"/>
                    <a:pt x="955477" y="411812"/>
                    <a:pt x="961904" y="412895"/>
                  </a:cubicBezTo>
                  <a:close/>
                  <a:moveTo>
                    <a:pt x="1005529" y="309016"/>
                  </a:moveTo>
                  <a:cubicBezTo>
                    <a:pt x="1022396" y="317379"/>
                    <a:pt x="1043017" y="327511"/>
                    <a:pt x="1047085" y="347775"/>
                  </a:cubicBezTo>
                  <a:cubicBezTo>
                    <a:pt x="1050071" y="364987"/>
                    <a:pt x="1057011" y="381181"/>
                    <a:pt x="1063127" y="397463"/>
                  </a:cubicBezTo>
                  <a:cubicBezTo>
                    <a:pt x="1064776" y="405958"/>
                    <a:pt x="1071973" y="411002"/>
                    <a:pt x="1076211" y="417949"/>
                  </a:cubicBezTo>
                  <a:cubicBezTo>
                    <a:pt x="1075557" y="422860"/>
                    <a:pt x="1074959" y="427949"/>
                    <a:pt x="1073992" y="432860"/>
                  </a:cubicBezTo>
                  <a:cubicBezTo>
                    <a:pt x="1081729" y="434143"/>
                    <a:pt x="1089323" y="437107"/>
                    <a:pt x="1094756" y="442992"/>
                  </a:cubicBezTo>
                  <a:cubicBezTo>
                    <a:pt x="1097202" y="440559"/>
                    <a:pt x="1099591" y="438037"/>
                    <a:pt x="1102521" y="436178"/>
                  </a:cubicBezTo>
                  <a:cubicBezTo>
                    <a:pt x="1107982" y="438125"/>
                    <a:pt x="1113842" y="442815"/>
                    <a:pt x="1114069" y="448788"/>
                  </a:cubicBezTo>
                  <a:cubicBezTo>
                    <a:pt x="1108636" y="464186"/>
                    <a:pt x="1109461" y="483388"/>
                    <a:pt x="1121379" y="495512"/>
                  </a:cubicBezTo>
                  <a:cubicBezTo>
                    <a:pt x="1124167" y="498565"/>
                    <a:pt x="1128490" y="498874"/>
                    <a:pt x="1131590" y="496175"/>
                  </a:cubicBezTo>
                  <a:cubicBezTo>
                    <a:pt x="1131761" y="485955"/>
                    <a:pt x="1122858" y="478300"/>
                    <a:pt x="1123569" y="467902"/>
                  </a:cubicBezTo>
                  <a:cubicBezTo>
                    <a:pt x="1121123" y="461487"/>
                    <a:pt x="1124821" y="454717"/>
                    <a:pt x="1130396" y="452107"/>
                  </a:cubicBezTo>
                  <a:cubicBezTo>
                    <a:pt x="1136369" y="452107"/>
                    <a:pt x="1142370" y="453876"/>
                    <a:pt x="1147547" y="456841"/>
                  </a:cubicBezTo>
                  <a:cubicBezTo>
                    <a:pt x="1150847" y="469982"/>
                    <a:pt x="1155085" y="490423"/>
                    <a:pt x="1138587" y="496529"/>
                  </a:cubicBezTo>
                  <a:cubicBezTo>
                    <a:pt x="1139071" y="499228"/>
                    <a:pt x="1139555" y="501883"/>
                    <a:pt x="1139953" y="504582"/>
                  </a:cubicBezTo>
                  <a:cubicBezTo>
                    <a:pt x="1144817" y="503387"/>
                    <a:pt x="1149823" y="502016"/>
                    <a:pt x="1154857" y="502679"/>
                  </a:cubicBezTo>
                  <a:cubicBezTo>
                    <a:pt x="1161257" y="509980"/>
                    <a:pt x="1165552" y="521218"/>
                    <a:pt x="1158100" y="529360"/>
                  </a:cubicBezTo>
                  <a:lnTo>
                    <a:pt x="1166092" y="527501"/>
                  </a:lnTo>
                  <a:cubicBezTo>
                    <a:pt x="1164613" y="543386"/>
                    <a:pt x="1164130" y="560995"/>
                    <a:pt x="1153350" y="573871"/>
                  </a:cubicBezTo>
                  <a:cubicBezTo>
                    <a:pt x="1153776" y="575818"/>
                    <a:pt x="1154260" y="577764"/>
                    <a:pt x="1154743" y="579711"/>
                  </a:cubicBezTo>
                  <a:cubicBezTo>
                    <a:pt x="1160773" y="572986"/>
                    <a:pt x="1166405" y="564845"/>
                    <a:pt x="1174540" y="560730"/>
                  </a:cubicBezTo>
                  <a:cubicBezTo>
                    <a:pt x="1185292" y="558872"/>
                    <a:pt x="1187141" y="572145"/>
                    <a:pt x="1186202" y="579977"/>
                  </a:cubicBezTo>
                  <a:lnTo>
                    <a:pt x="1189956" y="579048"/>
                  </a:lnTo>
                  <a:cubicBezTo>
                    <a:pt x="1191407" y="573871"/>
                    <a:pt x="1192886" y="568827"/>
                    <a:pt x="1194451" y="563739"/>
                  </a:cubicBezTo>
                  <a:cubicBezTo>
                    <a:pt x="1200623" y="579092"/>
                    <a:pt x="1207250" y="594224"/>
                    <a:pt x="1214304" y="609179"/>
                  </a:cubicBezTo>
                  <a:cubicBezTo>
                    <a:pt x="1206056" y="629576"/>
                    <a:pt x="1174113" y="627187"/>
                    <a:pt x="1171724" y="651212"/>
                  </a:cubicBezTo>
                  <a:cubicBezTo>
                    <a:pt x="1169392" y="649044"/>
                    <a:pt x="1167003" y="646876"/>
                    <a:pt x="1164613" y="644752"/>
                  </a:cubicBezTo>
                  <a:cubicBezTo>
                    <a:pt x="1165751" y="661477"/>
                    <a:pt x="1153776" y="674884"/>
                    <a:pt x="1149368" y="690370"/>
                  </a:cubicBezTo>
                  <a:cubicBezTo>
                    <a:pt x="1135544" y="679707"/>
                    <a:pt x="1141176" y="659929"/>
                    <a:pt x="1141887" y="644752"/>
                  </a:cubicBezTo>
                  <a:lnTo>
                    <a:pt x="1136084" y="645283"/>
                  </a:lnTo>
                  <a:cubicBezTo>
                    <a:pt x="1134179" y="658336"/>
                    <a:pt x="1133923" y="671831"/>
                    <a:pt x="1137165" y="684706"/>
                  </a:cubicBezTo>
                  <a:cubicBezTo>
                    <a:pt x="1136682" y="688865"/>
                    <a:pt x="1141773" y="692361"/>
                    <a:pt x="1142541" y="698024"/>
                  </a:cubicBezTo>
                  <a:cubicBezTo>
                    <a:pt x="1143309" y="704042"/>
                    <a:pt x="1138417" y="708599"/>
                    <a:pt x="1135487" y="713245"/>
                  </a:cubicBezTo>
                  <a:cubicBezTo>
                    <a:pt x="1131420" y="705856"/>
                    <a:pt x="1127893" y="698024"/>
                    <a:pt x="1122204" y="691741"/>
                  </a:cubicBezTo>
                  <a:cubicBezTo>
                    <a:pt x="1122375" y="701431"/>
                    <a:pt x="1125617" y="710679"/>
                    <a:pt x="1126328" y="720280"/>
                  </a:cubicBezTo>
                  <a:cubicBezTo>
                    <a:pt x="1125845" y="730368"/>
                    <a:pt x="1123029" y="740235"/>
                    <a:pt x="1120412" y="749969"/>
                  </a:cubicBezTo>
                  <a:cubicBezTo>
                    <a:pt x="1106588" y="733465"/>
                    <a:pt x="1100302" y="712183"/>
                    <a:pt x="1091656" y="692759"/>
                  </a:cubicBezTo>
                  <a:cubicBezTo>
                    <a:pt x="1090575" y="712891"/>
                    <a:pt x="1102948" y="729704"/>
                    <a:pt x="1104569" y="749394"/>
                  </a:cubicBezTo>
                  <a:cubicBezTo>
                    <a:pt x="1096918" y="742270"/>
                    <a:pt x="1092168" y="732801"/>
                    <a:pt x="1084516" y="725722"/>
                  </a:cubicBezTo>
                  <a:cubicBezTo>
                    <a:pt x="1084175" y="734261"/>
                    <a:pt x="1084459" y="742934"/>
                    <a:pt x="1084061" y="751473"/>
                  </a:cubicBezTo>
                  <a:cubicBezTo>
                    <a:pt x="1057011" y="750057"/>
                    <a:pt x="1028056" y="736607"/>
                    <a:pt x="1018982" y="709130"/>
                  </a:cubicBezTo>
                  <a:lnTo>
                    <a:pt x="1053001" y="701962"/>
                  </a:lnTo>
                  <a:cubicBezTo>
                    <a:pt x="1039974" y="698024"/>
                    <a:pt x="1026036" y="689573"/>
                    <a:pt x="1012639" y="697139"/>
                  </a:cubicBezTo>
                  <a:cubicBezTo>
                    <a:pt x="1008288" y="688910"/>
                    <a:pt x="1003537" y="680857"/>
                    <a:pt x="1000380" y="672052"/>
                  </a:cubicBezTo>
                  <a:cubicBezTo>
                    <a:pt x="1006723" y="674176"/>
                    <a:pt x="1012952" y="676654"/>
                    <a:pt x="1019352" y="678689"/>
                  </a:cubicBezTo>
                  <a:cubicBezTo>
                    <a:pt x="1015683" y="670238"/>
                    <a:pt x="1006894" y="668203"/>
                    <a:pt x="999072" y="665415"/>
                  </a:cubicBezTo>
                  <a:cubicBezTo>
                    <a:pt x="993980" y="660460"/>
                    <a:pt x="991961" y="652938"/>
                    <a:pt x="988292" y="646965"/>
                  </a:cubicBezTo>
                  <a:cubicBezTo>
                    <a:pt x="998588" y="642186"/>
                    <a:pt x="1008999" y="636567"/>
                    <a:pt x="1012156" y="624665"/>
                  </a:cubicBezTo>
                  <a:cubicBezTo>
                    <a:pt x="1032977" y="629930"/>
                    <a:pt x="1054622" y="623382"/>
                    <a:pt x="1074590" y="617763"/>
                  </a:cubicBezTo>
                  <a:cubicBezTo>
                    <a:pt x="1068787" y="613913"/>
                    <a:pt x="1062046" y="614488"/>
                    <a:pt x="1055817" y="616922"/>
                  </a:cubicBezTo>
                  <a:cubicBezTo>
                    <a:pt x="1046430" y="620240"/>
                    <a:pt x="1036134" y="618426"/>
                    <a:pt x="1027117" y="614975"/>
                  </a:cubicBezTo>
                  <a:cubicBezTo>
                    <a:pt x="1030815" y="608913"/>
                    <a:pt x="1037471" y="606790"/>
                    <a:pt x="1043671" y="604135"/>
                  </a:cubicBezTo>
                  <a:cubicBezTo>
                    <a:pt x="1038523" y="602277"/>
                    <a:pt x="1033460" y="600374"/>
                    <a:pt x="1028369" y="598339"/>
                  </a:cubicBezTo>
                  <a:cubicBezTo>
                    <a:pt x="1032209" y="594711"/>
                    <a:pt x="1036020" y="591127"/>
                    <a:pt x="1039718" y="587366"/>
                  </a:cubicBezTo>
                  <a:cubicBezTo>
                    <a:pt x="1028198" y="587764"/>
                    <a:pt x="1019949" y="595551"/>
                    <a:pt x="1012583" y="603294"/>
                  </a:cubicBezTo>
                  <a:cubicBezTo>
                    <a:pt x="1012156" y="600197"/>
                    <a:pt x="1011672" y="597144"/>
                    <a:pt x="1011217" y="594047"/>
                  </a:cubicBezTo>
                  <a:cubicBezTo>
                    <a:pt x="1006240" y="602232"/>
                    <a:pt x="1001945" y="611878"/>
                    <a:pt x="992018" y="614975"/>
                  </a:cubicBezTo>
                  <a:cubicBezTo>
                    <a:pt x="990624" y="608559"/>
                    <a:pt x="992957" y="602409"/>
                    <a:pt x="995886" y="596834"/>
                  </a:cubicBezTo>
                  <a:lnTo>
                    <a:pt x="985021" y="592056"/>
                  </a:lnTo>
                  <a:cubicBezTo>
                    <a:pt x="985248" y="594799"/>
                    <a:pt x="985476" y="597498"/>
                    <a:pt x="985675" y="600197"/>
                  </a:cubicBezTo>
                  <a:cubicBezTo>
                    <a:pt x="979872" y="604666"/>
                    <a:pt x="974127" y="609223"/>
                    <a:pt x="967613" y="612719"/>
                  </a:cubicBezTo>
                  <a:cubicBezTo>
                    <a:pt x="966902" y="607321"/>
                    <a:pt x="966163" y="602011"/>
                    <a:pt x="965622" y="596657"/>
                  </a:cubicBezTo>
                  <a:cubicBezTo>
                    <a:pt x="953619" y="599710"/>
                    <a:pt x="951287" y="584711"/>
                    <a:pt x="955354" y="576216"/>
                  </a:cubicBezTo>
                  <a:cubicBezTo>
                    <a:pt x="966902" y="570287"/>
                    <a:pt x="990880" y="567544"/>
                    <a:pt x="986983" y="549093"/>
                  </a:cubicBezTo>
                  <a:cubicBezTo>
                    <a:pt x="978792" y="558473"/>
                    <a:pt x="967187" y="567190"/>
                    <a:pt x="953960" y="563739"/>
                  </a:cubicBezTo>
                  <a:cubicBezTo>
                    <a:pt x="943692" y="553695"/>
                    <a:pt x="938544" y="539315"/>
                    <a:pt x="931120" y="527147"/>
                  </a:cubicBezTo>
                  <a:lnTo>
                    <a:pt x="942185" y="525997"/>
                  </a:lnTo>
                  <a:cubicBezTo>
                    <a:pt x="930779" y="518696"/>
                    <a:pt x="929869" y="504494"/>
                    <a:pt x="930694" y="492282"/>
                  </a:cubicBezTo>
                  <a:cubicBezTo>
                    <a:pt x="938544" y="496839"/>
                    <a:pt x="945826" y="502370"/>
                    <a:pt x="953847" y="506617"/>
                  </a:cubicBezTo>
                  <a:cubicBezTo>
                    <a:pt x="962949" y="510378"/>
                    <a:pt x="973103" y="508520"/>
                    <a:pt x="982489" y="511175"/>
                  </a:cubicBezTo>
                  <a:cubicBezTo>
                    <a:pt x="979929" y="507414"/>
                    <a:pt x="977426" y="503564"/>
                    <a:pt x="974952" y="499759"/>
                  </a:cubicBezTo>
                  <a:cubicBezTo>
                    <a:pt x="980811" y="496175"/>
                    <a:pt x="986670" y="492636"/>
                    <a:pt x="992672" y="489273"/>
                  </a:cubicBezTo>
                  <a:cubicBezTo>
                    <a:pt x="989003" y="488211"/>
                    <a:pt x="985305" y="487061"/>
                    <a:pt x="981721" y="485866"/>
                  </a:cubicBezTo>
                  <a:cubicBezTo>
                    <a:pt x="977057" y="491574"/>
                    <a:pt x="971567" y="497016"/>
                    <a:pt x="964086" y="498565"/>
                  </a:cubicBezTo>
                  <a:cubicBezTo>
                    <a:pt x="960417" y="496175"/>
                    <a:pt x="957146" y="493255"/>
                    <a:pt x="953960" y="490246"/>
                  </a:cubicBezTo>
                  <a:lnTo>
                    <a:pt x="963603" y="484495"/>
                  </a:lnTo>
                  <a:cubicBezTo>
                    <a:pt x="956549" y="484008"/>
                    <a:pt x="948585" y="487370"/>
                    <a:pt x="942498" y="482415"/>
                  </a:cubicBezTo>
                  <a:cubicBezTo>
                    <a:pt x="935956" y="478167"/>
                    <a:pt x="933936" y="470823"/>
                    <a:pt x="931604" y="463920"/>
                  </a:cubicBezTo>
                  <a:lnTo>
                    <a:pt x="939426" y="464938"/>
                  </a:lnTo>
                  <a:cubicBezTo>
                    <a:pt x="945712" y="455514"/>
                    <a:pt x="955354" y="463920"/>
                    <a:pt x="962749" y="467283"/>
                  </a:cubicBezTo>
                  <a:cubicBezTo>
                    <a:pt x="958824" y="459451"/>
                    <a:pt x="953079" y="452682"/>
                    <a:pt x="947930" y="445691"/>
                  </a:cubicBezTo>
                  <a:cubicBezTo>
                    <a:pt x="948755" y="441089"/>
                    <a:pt x="948755" y="436444"/>
                    <a:pt x="948158" y="431754"/>
                  </a:cubicBezTo>
                  <a:cubicBezTo>
                    <a:pt x="966362" y="425559"/>
                    <a:pt x="983286" y="434099"/>
                    <a:pt x="1000864" y="437461"/>
                  </a:cubicBezTo>
                  <a:cubicBezTo>
                    <a:pt x="994748" y="428302"/>
                    <a:pt x="977768" y="429718"/>
                    <a:pt x="979275" y="415825"/>
                  </a:cubicBezTo>
                  <a:lnTo>
                    <a:pt x="993013" y="413038"/>
                  </a:lnTo>
                  <a:cubicBezTo>
                    <a:pt x="991762" y="411489"/>
                    <a:pt x="990510" y="409985"/>
                    <a:pt x="989316" y="408436"/>
                  </a:cubicBezTo>
                  <a:cubicBezTo>
                    <a:pt x="985789" y="409056"/>
                    <a:pt x="982205" y="409896"/>
                    <a:pt x="978621" y="409941"/>
                  </a:cubicBezTo>
                  <a:cubicBezTo>
                    <a:pt x="974497" y="408082"/>
                    <a:pt x="973530" y="403171"/>
                    <a:pt x="971738" y="399499"/>
                  </a:cubicBezTo>
                  <a:cubicBezTo>
                    <a:pt x="967414" y="399499"/>
                    <a:pt x="962693" y="400383"/>
                    <a:pt x="958824" y="397994"/>
                  </a:cubicBezTo>
                  <a:cubicBezTo>
                    <a:pt x="957630" y="391933"/>
                    <a:pt x="963489" y="389676"/>
                    <a:pt x="967727" y="387242"/>
                  </a:cubicBezTo>
                  <a:cubicBezTo>
                    <a:pt x="964968" y="386402"/>
                    <a:pt x="962294" y="385605"/>
                    <a:pt x="959535" y="384897"/>
                  </a:cubicBezTo>
                  <a:cubicBezTo>
                    <a:pt x="963830" y="375916"/>
                    <a:pt x="965878" y="364854"/>
                    <a:pt x="974838" y="359191"/>
                  </a:cubicBezTo>
                  <a:cubicBezTo>
                    <a:pt x="981835" y="359545"/>
                    <a:pt x="983513" y="367509"/>
                    <a:pt x="986016" y="372641"/>
                  </a:cubicBezTo>
                  <a:cubicBezTo>
                    <a:pt x="988832" y="369367"/>
                    <a:pt x="991876" y="366358"/>
                    <a:pt x="994208" y="362730"/>
                  </a:cubicBezTo>
                  <a:cubicBezTo>
                    <a:pt x="991819" y="358881"/>
                    <a:pt x="988775" y="355607"/>
                    <a:pt x="986016" y="352111"/>
                  </a:cubicBezTo>
                  <a:cubicBezTo>
                    <a:pt x="995545" y="353218"/>
                    <a:pt x="1004988" y="354501"/>
                    <a:pt x="1014431" y="356270"/>
                  </a:cubicBezTo>
                  <a:cubicBezTo>
                    <a:pt x="1015455" y="349634"/>
                    <a:pt x="1020177" y="341227"/>
                    <a:pt x="1013407" y="336360"/>
                  </a:cubicBezTo>
                  <a:cubicBezTo>
                    <a:pt x="1005756" y="334767"/>
                    <a:pt x="997877" y="336714"/>
                    <a:pt x="990226" y="337112"/>
                  </a:cubicBezTo>
                  <a:cubicBezTo>
                    <a:pt x="985135" y="328750"/>
                    <a:pt x="988121" y="319370"/>
                    <a:pt x="990994" y="310874"/>
                  </a:cubicBezTo>
                  <a:cubicBezTo>
                    <a:pt x="996683" y="313573"/>
                    <a:pt x="1002229" y="316449"/>
                    <a:pt x="1007548" y="319724"/>
                  </a:cubicBezTo>
                  <a:cubicBezTo>
                    <a:pt x="1006837" y="316140"/>
                    <a:pt x="1006183" y="312556"/>
                    <a:pt x="1005529" y="309016"/>
                  </a:cubicBezTo>
                  <a:close/>
                  <a:moveTo>
                    <a:pt x="1648413" y="276576"/>
                  </a:moveTo>
                  <a:cubicBezTo>
                    <a:pt x="1650857" y="274704"/>
                    <a:pt x="1656233" y="274402"/>
                    <a:pt x="1657761" y="277482"/>
                  </a:cubicBezTo>
                  <a:cubicBezTo>
                    <a:pt x="1656356" y="280924"/>
                    <a:pt x="1648230" y="280381"/>
                    <a:pt x="1648413" y="276576"/>
                  </a:cubicBezTo>
                  <a:close/>
                  <a:moveTo>
                    <a:pt x="1692235" y="251326"/>
                  </a:moveTo>
                  <a:lnTo>
                    <a:pt x="1692877" y="259352"/>
                  </a:lnTo>
                  <a:lnTo>
                    <a:pt x="1685352" y="258667"/>
                  </a:lnTo>
                  <a:cubicBezTo>
                    <a:pt x="1687569" y="256117"/>
                    <a:pt x="1689844" y="253690"/>
                    <a:pt x="1692235" y="251326"/>
                  </a:cubicBezTo>
                  <a:close/>
                  <a:moveTo>
                    <a:pt x="1640423" y="65828"/>
                  </a:moveTo>
                  <a:cubicBezTo>
                    <a:pt x="1643717" y="65884"/>
                    <a:pt x="1643158" y="70731"/>
                    <a:pt x="1640050" y="70562"/>
                  </a:cubicBezTo>
                  <a:cubicBezTo>
                    <a:pt x="1636694" y="70562"/>
                    <a:pt x="1637316" y="65715"/>
                    <a:pt x="1640423" y="65828"/>
                  </a:cubicBezTo>
                  <a:close/>
                  <a:moveTo>
                    <a:pt x="1377339" y="28091"/>
                  </a:moveTo>
                  <a:cubicBezTo>
                    <a:pt x="1376353" y="34149"/>
                    <a:pt x="1374381" y="39972"/>
                    <a:pt x="1371132" y="45147"/>
                  </a:cubicBezTo>
                  <a:cubicBezTo>
                    <a:pt x="1370262" y="40736"/>
                    <a:pt x="1369043" y="36326"/>
                    <a:pt x="1368811" y="31796"/>
                  </a:cubicBezTo>
                  <a:cubicBezTo>
                    <a:pt x="1371538" y="30267"/>
                    <a:pt x="1374439" y="29268"/>
                    <a:pt x="1377339" y="28091"/>
                  </a:cubicBezTo>
                  <a:close/>
                  <a:moveTo>
                    <a:pt x="1476165" y="4014"/>
                  </a:moveTo>
                  <a:cubicBezTo>
                    <a:pt x="1475282" y="6226"/>
                    <a:pt x="1474340" y="8381"/>
                    <a:pt x="1473457" y="10536"/>
                  </a:cubicBezTo>
                  <a:cubicBezTo>
                    <a:pt x="1470514" y="8495"/>
                    <a:pt x="1467512" y="6396"/>
                    <a:pt x="1464627" y="4354"/>
                  </a:cubicBezTo>
                  <a:cubicBezTo>
                    <a:pt x="1468453" y="4184"/>
                    <a:pt x="1472339" y="4128"/>
                    <a:pt x="1476165" y="4014"/>
                  </a:cubicBezTo>
                  <a:close/>
                  <a:moveTo>
                    <a:pt x="1579062" y="0"/>
                  </a:moveTo>
                  <a:cubicBezTo>
                    <a:pt x="1578643" y="4485"/>
                    <a:pt x="1578165" y="9030"/>
                    <a:pt x="1577746" y="13515"/>
                  </a:cubicBezTo>
                  <a:lnTo>
                    <a:pt x="1583010" y="15667"/>
                  </a:lnTo>
                  <a:cubicBezTo>
                    <a:pt x="1581874" y="18239"/>
                    <a:pt x="1580737" y="20930"/>
                    <a:pt x="1579660" y="23561"/>
                  </a:cubicBezTo>
                  <a:lnTo>
                    <a:pt x="1593120" y="17162"/>
                  </a:lnTo>
                  <a:cubicBezTo>
                    <a:pt x="1594795" y="23561"/>
                    <a:pt x="1596649" y="29959"/>
                    <a:pt x="1598863" y="36238"/>
                  </a:cubicBezTo>
                  <a:cubicBezTo>
                    <a:pt x="1600538" y="31096"/>
                    <a:pt x="1601674" y="25534"/>
                    <a:pt x="1605263" y="21229"/>
                  </a:cubicBezTo>
                  <a:cubicBezTo>
                    <a:pt x="1611724" y="19255"/>
                    <a:pt x="1615672" y="26670"/>
                    <a:pt x="1616450" y="31993"/>
                  </a:cubicBezTo>
                  <a:cubicBezTo>
                    <a:pt x="1623748" y="29660"/>
                    <a:pt x="1631285" y="30498"/>
                    <a:pt x="1637866" y="34265"/>
                  </a:cubicBezTo>
                  <a:cubicBezTo>
                    <a:pt x="1639062" y="33189"/>
                    <a:pt x="1640199" y="32112"/>
                    <a:pt x="1641395" y="30976"/>
                  </a:cubicBezTo>
                  <a:cubicBezTo>
                    <a:pt x="1646540" y="32949"/>
                    <a:pt x="1651864" y="34265"/>
                    <a:pt x="1656709" y="36777"/>
                  </a:cubicBezTo>
                  <a:cubicBezTo>
                    <a:pt x="1658444" y="43235"/>
                    <a:pt x="1654077" y="49275"/>
                    <a:pt x="1650129" y="53879"/>
                  </a:cubicBezTo>
                  <a:cubicBezTo>
                    <a:pt x="1636669" y="70803"/>
                    <a:pt x="1613100" y="75527"/>
                    <a:pt x="1601435" y="94364"/>
                  </a:cubicBezTo>
                  <a:cubicBezTo>
                    <a:pt x="1612023" y="91673"/>
                    <a:pt x="1623090" y="89819"/>
                    <a:pt x="1632960" y="84915"/>
                  </a:cubicBezTo>
                  <a:cubicBezTo>
                    <a:pt x="1648813" y="74271"/>
                    <a:pt x="1660657" y="58304"/>
                    <a:pt x="1677586" y="49155"/>
                  </a:cubicBezTo>
                  <a:cubicBezTo>
                    <a:pt x="1679082" y="53281"/>
                    <a:pt x="1680577" y="57467"/>
                    <a:pt x="1682133" y="61593"/>
                  </a:cubicBezTo>
                  <a:cubicBezTo>
                    <a:pt x="1684645" y="55972"/>
                    <a:pt x="1687098" y="49992"/>
                    <a:pt x="1686081" y="43713"/>
                  </a:cubicBezTo>
                  <a:cubicBezTo>
                    <a:pt x="1688534" y="41860"/>
                    <a:pt x="1690926" y="39946"/>
                    <a:pt x="1693319" y="37973"/>
                  </a:cubicBezTo>
                  <a:cubicBezTo>
                    <a:pt x="1695054" y="38690"/>
                    <a:pt x="1696849" y="39348"/>
                    <a:pt x="1698643" y="40006"/>
                  </a:cubicBezTo>
                  <a:cubicBezTo>
                    <a:pt x="1696011" y="49095"/>
                    <a:pt x="1699241" y="58125"/>
                    <a:pt x="1703907" y="65899"/>
                  </a:cubicBezTo>
                  <a:cubicBezTo>
                    <a:pt x="1708155" y="61534"/>
                    <a:pt x="1711744" y="56451"/>
                    <a:pt x="1716948" y="53221"/>
                  </a:cubicBezTo>
                  <a:cubicBezTo>
                    <a:pt x="1721614" y="53461"/>
                    <a:pt x="1725921" y="55374"/>
                    <a:pt x="1730348" y="56690"/>
                  </a:cubicBezTo>
                  <a:cubicBezTo>
                    <a:pt x="1735792" y="67394"/>
                    <a:pt x="1716649" y="74689"/>
                    <a:pt x="1725383" y="83540"/>
                  </a:cubicBezTo>
                  <a:cubicBezTo>
                    <a:pt x="1729750" y="90357"/>
                    <a:pt x="1734655" y="96815"/>
                    <a:pt x="1738484" y="103991"/>
                  </a:cubicBezTo>
                  <a:cubicBezTo>
                    <a:pt x="1739620" y="111526"/>
                    <a:pt x="1736330" y="119240"/>
                    <a:pt x="1735313" y="126775"/>
                  </a:cubicBezTo>
                  <a:cubicBezTo>
                    <a:pt x="1739680" y="120556"/>
                    <a:pt x="1743868" y="112303"/>
                    <a:pt x="1752541" y="111885"/>
                  </a:cubicBezTo>
                  <a:cubicBezTo>
                    <a:pt x="1773299" y="118283"/>
                    <a:pt x="1792202" y="139452"/>
                    <a:pt x="1784067" y="162356"/>
                  </a:cubicBezTo>
                  <a:cubicBezTo>
                    <a:pt x="1782153" y="174435"/>
                    <a:pt x="1765941" y="177545"/>
                    <a:pt x="1763967" y="189564"/>
                  </a:cubicBezTo>
                  <a:cubicBezTo>
                    <a:pt x="1762053" y="199969"/>
                    <a:pt x="1752123" y="205650"/>
                    <a:pt x="1746440" y="213783"/>
                  </a:cubicBezTo>
                  <a:cubicBezTo>
                    <a:pt x="1738125" y="225085"/>
                    <a:pt x="1724605" y="231065"/>
                    <a:pt x="1717008" y="242965"/>
                  </a:cubicBezTo>
                  <a:cubicBezTo>
                    <a:pt x="1713897" y="240753"/>
                    <a:pt x="1710906" y="238480"/>
                    <a:pt x="1707915" y="236208"/>
                  </a:cubicBezTo>
                  <a:cubicBezTo>
                    <a:pt x="1709889" y="241949"/>
                    <a:pt x="1714137" y="249782"/>
                    <a:pt x="1706540" y="253370"/>
                  </a:cubicBezTo>
                  <a:cubicBezTo>
                    <a:pt x="1700079" y="254506"/>
                    <a:pt x="1693379" y="246852"/>
                    <a:pt x="1686440" y="249962"/>
                  </a:cubicBezTo>
                  <a:cubicBezTo>
                    <a:pt x="1679321" y="253191"/>
                    <a:pt x="1672203" y="256420"/>
                    <a:pt x="1664725" y="258812"/>
                  </a:cubicBezTo>
                  <a:cubicBezTo>
                    <a:pt x="1670887" y="259769"/>
                    <a:pt x="1677108" y="260427"/>
                    <a:pt x="1683329" y="260785"/>
                  </a:cubicBezTo>
                  <a:cubicBezTo>
                    <a:pt x="1676928" y="264852"/>
                    <a:pt x="1669870" y="267722"/>
                    <a:pt x="1662272" y="268380"/>
                  </a:cubicBezTo>
                  <a:cubicBezTo>
                    <a:pt x="1645224" y="269696"/>
                    <a:pt x="1629012" y="275974"/>
                    <a:pt x="1611963" y="277170"/>
                  </a:cubicBezTo>
                  <a:cubicBezTo>
                    <a:pt x="1603708" y="270234"/>
                    <a:pt x="1597427" y="261324"/>
                    <a:pt x="1589052" y="254566"/>
                  </a:cubicBezTo>
                  <a:cubicBezTo>
                    <a:pt x="1595273" y="264433"/>
                    <a:pt x="1602990" y="273224"/>
                    <a:pt x="1609271" y="283031"/>
                  </a:cubicBezTo>
                  <a:lnTo>
                    <a:pt x="1601614" y="287157"/>
                  </a:lnTo>
                  <a:cubicBezTo>
                    <a:pt x="1614835" y="289011"/>
                    <a:pt x="1626978" y="281177"/>
                    <a:pt x="1639840" y="279921"/>
                  </a:cubicBezTo>
                  <a:cubicBezTo>
                    <a:pt x="1644446" y="281057"/>
                    <a:pt x="1648394" y="283988"/>
                    <a:pt x="1652402" y="286439"/>
                  </a:cubicBezTo>
                  <a:cubicBezTo>
                    <a:pt x="1636729" y="301329"/>
                    <a:pt x="1618125" y="312572"/>
                    <a:pt x="1600418" y="324950"/>
                  </a:cubicBezTo>
                  <a:cubicBezTo>
                    <a:pt x="1595812" y="328419"/>
                    <a:pt x="1589890" y="328000"/>
                    <a:pt x="1584446" y="327940"/>
                  </a:cubicBezTo>
                  <a:cubicBezTo>
                    <a:pt x="1584446" y="329555"/>
                    <a:pt x="1584506" y="331169"/>
                    <a:pt x="1584566" y="332784"/>
                  </a:cubicBezTo>
                  <a:cubicBezTo>
                    <a:pt x="1579062" y="336432"/>
                    <a:pt x="1573678" y="340079"/>
                    <a:pt x="1568235" y="343787"/>
                  </a:cubicBezTo>
                  <a:lnTo>
                    <a:pt x="1576490" y="344564"/>
                  </a:lnTo>
                  <a:cubicBezTo>
                    <a:pt x="1576310" y="346478"/>
                    <a:pt x="1576131" y="348451"/>
                    <a:pt x="1575951" y="350425"/>
                  </a:cubicBezTo>
                  <a:cubicBezTo>
                    <a:pt x="1582472" y="344325"/>
                    <a:pt x="1588454" y="337269"/>
                    <a:pt x="1596829" y="333502"/>
                  </a:cubicBezTo>
                  <a:cubicBezTo>
                    <a:pt x="1625662" y="319389"/>
                    <a:pt x="1653000" y="302226"/>
                    <a:pt x="1681893" y="288114"/>
                  </a:cubicBezTo>
                  <a:cubicBezTo>
                    <a:pt x="1688892" y="285064"/>
                    <a:pt x="1696490" y="283748"/>
                    <a:pt x="1703848" y="281895"/>
                  </a:cubicBezTo>
                  <a:cubicBezTo>
                    <a:pt x="1709889" y="303482"/>
                    <a:pt x="1689790" y="321422"/>
                    <a:pt x="1673578" y="332066"/>
                  </a:cubicBezTo>
                  <a:cubicBezTo>
                    <a:pt x="1662033" y="336312"/>
                    <a:pt x="1657965" y="348990"/>
                    <a:pt x="1653359" y="359215"/>
                  </a:cubicBezTo>
                  <a:cubicBezTo>
                    <a:pt x="1648334" y="371115"/>
                    <a:pt x="1634635" y="375720"/>
                    <a:pt x="1628294" y="386723"/>
                  </a:cubicBezTo>
                  <a:cubicBezTo>
                    <a:pt x="1620039" y="399879"/>
                    <a:pt x="1609391" y="411301"/>
                    <a:pt x="1600119" y="423679"/>
                  </a:cubicBezTo>
                  <a:cubicBezTo>
                    <a:pt x="1592402" y="433845"/>
                    <a:pt x="1592940" y="447778"/>
                    <a:pt x="1586420" y="458542"/>
                  </a:cubicBezTo>
                  <a:cubicBezTo>
                    <a:pt x="1582053" y="465419"/>
                    <a:pt x="1572422" y="464941"/>
                    <a:pt x="1565662" y="466854"/>
                  </a:cubicBezTo>
                  <a:cubicBezTo>
                    <a:pt x="1567756" y="455791"/>
                    <a:pt x="1564047" y="445626"/>
                    <a:pt x="1556330" y="437852"/>
                  </a:cubicBezTo>
                  <a:cubicBezTo>
                    <a:pt x="1558663" y="445865"/>
                    <a:pt x="1561654" y="453938"/>
                    <a:pt x="1561355" y="462429"/>
                  </a:cubicBezTo>
                  <a:cubicBezTo>
                    <a:pt x="1560398" y="469904"/>
                    <a:pt x="1568773" y="473133"/>
                    <a:pt x="1573200" y="477618"/>
                  </a:cubicBezTo>
                  <a:cubicBezTo>
                    <a:pt x="1571226" y="482462"/>
                    <a:pt x="1569969" y="490057"/>
                    <a:pt x="1562970" y="488621"/>
                  </a:cubicBezTo>
                  <a:cubicBezTo>
                    <a:pt x="1551126" y="486110"/>
                    <a:pt x="1542691" y="494841"/>
                    <a:pt x="1532940" y="499266"/>
                  </a:cubicBezTo>
                  <a:cubicBezTo>
                    <a:pt x="1527377" y="495558"/>
                    <a:pt x="1522831" y="490535"/>
                    <a:pt x="1517567" y="486528"/>
                  </a:cubicBezTo>
                  <a:cubicBezTo>
                    <a:pt x="1520258" y="490774"/>
                    <a:pt x="1523070" y="494960"/>
                    <a:pt x="1526001" y="499086"/>
                  </a:cubicBezTo>
                  <a:cubicBezTo>
                    <a:pt x="1523190" y="501598"/>
                    <a:pt x="1520498" y="504229"/>
                    <a:pt x="1517806" y="506860"/>
                  </a:cubicBezTo>
                  <a:cubicBezTo>
                    <a:pt x="1532402" y="507040"/>
                    <a:pt x="1545503" y="500641"/>
                    <a:pt x="1558304" y="494542"/>
                  </a:cubicBezTo>
                  <a:cubicBezTo>
                    <a:pt x="1559919" y="501598"/>
                    <a:pt x="1560637" y="509910"/>
                    <a:pt x="1554835" y="515412"/>
                  </a:cubicBezTo>
                  <a:cubicBezTo>
                    <a:pt x="1548314" y="519478"/>
                    <a:pt x="1540956" y="522229"/>
                    <a:pt x="1535453" y="527790"/>
                  </a:cubicBezTo>
                  <a:cubicBezTo>
                    <a:pt x="1541136" y="528029"/>
                    <a:pt x="1546759" y="528209"/>
                    <a:pt x="1552442" y="528627"/>
                  </a:cubicBezTo>
                  <a:cubicBezTo>
                    <a:pt x="1546041" y="544295"/>
                    <a:pt x="1532462" y="558706"/>
                    <a:pt x="1514875" y="560142"/>
                  </a:cubicBezTo>
                  <a:cubicBezTo>
                    <a:pt x="1501116" y="562534"/>
                    <a:pt x="1501355" y="548301"/>
                    <a:pt x="1496091" y="540527"/>
                  </a:cubicBezTo>
                  <a:cubicBezTo>
                    <a:pt x="1491305" y="538733"/>
                    <a:pt x="1486161" y="538554"/>
                    <a:pt x="1481076" y="538255"/>
                  </a:cubicBezTo>
                  <a:cubicBezTo>
                    <a:pt x="1479640" y="535863"/>
                    <a:pt x="1478205" y="533531"/>
                    <a:pt x="1476769" y="531258"/>
                  </a:cubicBezTo>
                  <a:cubicBezTo>
                    <a:pt x="1468873" y="532634"/>
                    <a:pt x="1461096" y="534607"/>
                    <a:pt x="1453439" y="537059"/>
                  </a:cubicBezTo>
                  <a:cubicBezTo>
                    <a:pt x="1464984" y="542202"/>
                    <a:pt x="1477786" y="543338"/>
                    <a:pt x="1489511" y="548002"/>
                  </a:cubicBezTo>
                  <a:cubicBezTo>
                    <a:pt x="1495194" y="556434"/>
                    <a:pt x="1497228" y="567198"/>
                    <a:pt x="1496091" y="577244"/>
                  </a:cubicBezTo>
                  <a:cubicBezTo>
                    <a:pt x="1492382" y="580653"/>
                    <a:pt x="1487477" y="582088"/>
                    <a:pt x="1482990" y="584061"/>
                  </a:cubicBezTo>
                  <a:cubicBezTo>
                    <a:pt x="1481315" y="581968"/>
                    <a:pt x="1479760" y="579875"/>
                    <a:pt x="1478145" y="577842"/>
                  </a:cubicBezTo>
                  <a:lnTo>
                    <a:pt x="1475453" y="591656"/>
                  </a:lnTo>
                  <a:cubicBezTo>
                    <a:pt x="1467018" y="592134"/>
                    <a:pt x="1459421" y="588905"/>
                    <a:pt x="1452901" y="584002"/>
                  </a:cubicBezTo>
                  <a:cubicBezTo>
                    <a:pt x="1453260" y="589383"/>
                    <a:pt x="1453678" y="594706"/>
                    <a:pt x="1454097" y="600088"/>
                  </a:cubicBezTo>
                  <a:cubicBezTo>
                    <a:pt x="1433579" y="596858"/>
                    <a:pt x="1420717" y="575988"/>
                    <a:pt x="1398344" y="578799"/>
                  </a:cubicBezTo>
                  <a:cubicBezTo>
                    <a:pt x="1405942" y="581968"/>
                    <a:pt x="1414137" y="583942"/>
                    <a:pt x="1421555" y="587709"/>
                  </a:cubicBezTo>
                  <a:cubicBezTo>
                    <a:pt x="1425563" y="592194"/>
                    <a:pt x="1427058" y="598353"/>
                    <a:pt x="1429690" y="603735"/>
                  </a:cubicBezTo>
                  <a:cubicBezTo>
                    <a:pt x="1421256" y="603018"/>
                    <a:pt x="1413000" y="602181"/>
                    <a:pt x="1404685" y="601044"/>
                  </a:cubicBezTo>
                  <a:cubicBezTo>
                    <a:pt x="1403429" y="597038"/>
                    <a:pt x="1402053" y="593031"/>
                    <a:pt x="1400857" y="589025"/>
                  </a:cubicBezTo>
                  <a:lnTo>
                    <a:pt x="1395652" y="588128"/>
                  </a:lnTo>
                  <a:cubicBezTo>
                    <a:pt x="1397028" y="593749"/>
                    <a:pt x="1398344" y="599430"/>
                    <a:pt x="1399660" y="605051"/>
                  </a:cubicBezTo>
                  <a:cubicBezTo>
                    <a:pt x="1392362" y="603676"/>
                    <a:pt x="1385124" y="602300"/>
                    <a:pt x="1377826" y="601224"/>
                  </a:cubicBezTo>
                  <a:cubicBezTo>
                    <a:pt x="1382791" y="604274"/>
                    <a:pt x="1387876" y="607443"/>
                    <a:pt x="1393499" y="609177"/>
                  </a:cubicBezTo>
                  <a:cubicBezTo>
                    <a:pt x="1417666" y="612406"/>
                    <a:pt x="1441953" y="615576"/>
                    <a:pt x="1466420" y="616532"/>
                  </a:cubicBezTo>
                  <a:cubicBezTo>
                    <a:pt x="1463608" y="618984"/>
                    <a:pt x="1460737" y="621376"/>
                    <a:pt x="1457806" y="623649"/>
                  </a:cubicBezTo>
                  <a:cubicBezTo>
                    <a:pt x="1460976" y="629509"/>
                    <a:pt x="1463728" y="635608"/>
                    <a:pt x="1466181" y="641828"/>
                  </a:cubicBezTo>
                  <a:cubicBezTo>
                    <a:pt x="1455174" y="643861"/>
                    <a:pt x="1444645" y="641230"/>
                    <a:pt x="1434596" y="636804"/>
                  </a:cubicBezTo>
                  <a:cubicBezTo>
                    <a:pt x="1431784" y="630705"/>
                    <a:pt x="1431006" y="620120"/>
                    <a:pt x="1421914" y="621615"/>
                  </a:cubicBezTo>
                  <a:cubicBezTo>
                    <a:pt x="1409052" y="623230"/>
                    <a:pt x="1396310" y="621675"/>
                    <a:pt x="1383509" y="620898"/>
                  </a:cubicBezTo>
                  <a:cubicBezTo>
                    <a:pt x="1397626" y="627117"/>
                    <a:pt x="1413539" y="626639"/>
                    <a:pt x="1427597" y="633097"/>
                  </a:cubicBezTo>
                  <a:cubicBezTo>
                    <a:pt x="1407616" y="631901"/>
                    <a:pt x="1390089" y="639675"/>
                    <a:pt x="1380219" y="653608"/>
                  </a:cubicBezTo>
                  <a:cubicBezTo>
                    <a:pt x="1397985" y="644220"/>
                    <a:pt x="1420538" y="637821"/>
                    <a:pt x="1434476" y="652233"/>
                  </a:cubicBezTo>
                  <a:lnTo>
                    <a:pt x="1421973" y="660963"/>
                  </a:lnTo>
                  <a:cubicBezTo>
                    <a:pt x="1431904" y="662638"/>
                    <a:pt x="1445423" y="656777"/>
                    <a:pt x="1453020" y="665927"/>
                  </a:cubicBezTo>
                  <a:cubicBezTo>
                    <a:pt x="1458883" y="672923"/>
                    <a:pt x="1466779" y="677588"/>
                    <a:pt x="1473359" y="683867"/>
                  </a:cubicBezTo>
                  <a:cubicBezTo>
                    <a:pt x="1468095" y="684405"/>
                    <a:pt x="1462831" y="683687"/>
                    <a:pt x="1457686" y="682372"/>
                  </a:cubicBezTo>
                  <a:cubicBezTo>
                    <a:pt x="1458404" y="687215"/>
                    <a:pt x="1459301" y="692119"/>
                    <a:pt x="1460139" y="696963"/>
                  </a:cubicBezTo>
                  <a:cubicBezTo>
                    <a:pt x="1448893" y="703122"/>
                    <a:pt x="1436570" y="706411"/>
                    <a:pt x="1424247" y="709461"/>
                  </a:cubicBezTo>
                  <a:cubicBezTo>
                    <a:pt x="1433638" y="714125"/>
                    <a:pt x="1443449" y="718311"/>
                    <a:pt x="1450029" y="727042"/>
                  </a:cubicBezTo>
                  <a:cubicBezTo>
                    <a:pt x="1445303" y="731228"/>
                    <a:pt x="1441535" y="736311"/>
                    <a:pt x="1438364" y="741753"/>
                  </a:cubicBezTo>
                  <a:cubicBezTo>
                    <a:pt x="1427656" y="739600"/>
                    <a:pt x="1416590" y="737208"/>
                    <a:pt x="1405762" y="739839"/>
                  </a:cubicBezTo>
                  <a:lnTo>
                    <a:pt x="1407258" y="745699"/>
                  </a:lnTo>
                  <a:lnTo>
                    <a:pt x="1438065" y="752995"/>
                  </a:lnTo>
                  <a:cubicBezTo>
                    <a:pt x="1435971" y="758377"/>
                    <a:pt x="1433818" y="763759"/>
                    <a:pt x="1431545" y="769081"/>
                  </a:cubicBezTo>
                  <a:cubicBezTo>
                    <a:pt x="1427597" y="768004"/>
                    <a:pt x="1423648" y="766569"/>
                    <a:pt x="1419521" y="766510"/>
                  </a:cubicBezTo>
                  <a:cubicBezTo>
                    <a:pt x="1414735" y="769739"/>
                    <a:pt x="1411624" y="774822"/>
                    <a:pt x="1408454" y="779546"/>
                  </a:cubicBezTo>
                  <a:cubicBezTo>
                    <a:pt x="1396550" y="772310"/>
                    <a:pt x="1382552" y="771234"/>
                    <a:pt x="1369092" y="773805"/>
                  </a:cubicBezTo>
                  <a:cubicBezTo>
                    <a:pt x="1377527" y="785107"/>
                    <a:pt x="1381176" y="798622"/>
                    <a:pt x="1384466" y="812077"/>
                  </a:cubicBezTo>
                  <a:cubicBezTo>
                    <a:pt x="1380279" y="825233"/>
                    <a:pt x="1372921" y="837611"/>
                    <a:pt x="1360657" y="844667"/>
                  </a:cubicBezTo>
                  <a:cubicBezTo>
                    <a:pt x="1360897" y="842156"/>
                    <a:pt x="1361136" y="839644"/>
                    <a:pt x="1361435" y="837133"/>
                  </a:cubicBezTo>
                  <a:cubicBezTo>
                    <a:pt x="1352462" y="847478"/>
                    <a:pt x="1337985" y="847059"/>
                    <a:pt x="1325543" y="846162"/>
                  </a:cubicBezTo>
                  <a:cubicBezTo>
                    <a:pt x="1310468" y="843531"/>
                    <a:pt x="1302213" y="829897"/>
                    <a:pt x="1292402" y="819731"/>
                  </a:cubicBezTo>
                  <a:lnTo>
                    <a:pt x="1288095" y="830674"/>
                  </a:lnTo>
                  <a:cubicBezTo>
                    <a:pt x="1293658" y="834621"/>
                    <a:pt x="1299222" y="838628"/>
                    <a:pt x="1304127" y="843352"/>
                  </a:cubicBezTo>
                  <a:cubicBezTo>
                    <a:pt x="1295872" y="844010"/>
                    <a:pt x="1287617" y="844129"/>
                    <a:pt x="1279361" y="844249"/>
                  </a:cubicBezTo>
                  <a:cubicBezTo>
                    <a:pt x="1282532" y="849511"/>
                    <a:pt x="1285702" y="854833"/>
                    <a:pt x="1288514" y="860395"/>
                  </a:cubicBezTo>
                  <a:lnTo>
                    <a:pt x="1305264" y="847717"/>
                  </a:lnTo>
                  <a:cubicBezTo>
                    <a:pt x="1312980" y="850169"/>
                    <a:pt x="1320398" y="853757"/>
                    <a:pt x="1328414" y="855132"/>
                  </a:cubicBezTo>
                  <a:cubicBezTo>
                    <a:pt x="1335952" y="855073"/>
                    <a:pt x="1345044" y="849511"/>
                    <a:pt x="1351325" y="856269"/>
                  </a:cubicBezTo>
                  <a:cubicBezTo>
                    <a:pt x="1360119" y="864760"/>
                    <a:pt x="1349950" y="876301"/>
                    <a:pt x="1346001" y="884255"/>
                  </a:cubicBezTo>
                  <a:cubicBezTo>
                    <a:pt x="1354496" y="883537"/>
                    <a:pt x="1357666" y="890294"/>
                    <a:pt x="1360777" y="896155"/>
                  </a:cubicBezTo>
                  <a:cubicBezTo>
                    <a:pt x="1364486" y="887962"/>
                    <a:pt x="1369331" y="880248"/>
                    <a:pt x="1376091" y="874208"/>
                  </a:cubicBezTo>
                  <a:cubicBezTo>
                    <a:pt x="1383210" y="886886"/>
                    <a:pt x="1390627" y="905902"/>
                    <a:pt x="1379321" y="918101"/>
                  </a:cubicBezTo>
                  <a:cubicBezTo>
                    <a:pt x="1375134" y="923782"/>
                    <a:pt x="1371724" y="930061"/>
                    <a:pt x="1367477" y="935742"/>
                  </a:cubicBezTo>
                  <a:cubicBezTo>
                    <a:pt x="1366759" y="931735"/>
                    <a:pt x="1365981" y="927729"/>
                    <a:pt x="1365264" y="923722"/>
                  </a:cubicBezTo>
                  <a:cubicBezTo>
                    <a:pt x="1356949" y="932752"/>
                    <a:pt x="1353898" y="942081"/>
                    <a:pt x="1347676" y="948718"/>
                  </a:cubicBezTo>
                  <a:cubicBezTo>
                    <a:pt x="1333379" y="953562"/>
                    <a:pt x="1320279" y="961336"/>
                    <a:pt x="1305981" y="966180"/>
                  </a:cubicBezTo>
                  <a:cubicBezTo>
                    <a:pt x="1306998" y="956193"/>
                    <a:pt x="1311964" y="947104"/>
                    <a:pt x="1312681" y="937177"/>
                  </a:cubicBezTo>
                  <a:cubicBezTo>
                    <a:pt x="1307178" y="926652"/>
                    <a:pt x="1293359" y="931855"/>
                    <a:pt x="1284207" y="930779"/>
                  </a:cubicBezTo>
                  <a:cubicBezTo>
                    <a:pt x="1284147" y="919955"/>
                    <a:pt x="1276191" y="912540"/>
                    <a:pt x="1267876" y="906799"/>
                  </a:cubicBezTo>
                  <a:cubicBezTo>
                    <a:pt x="1270927" y="912659"/>
                    <a:pt x="1275054" y="917802"/>
                    <a:pt x="1279780" y="922347"/>
                  </a:cubicBezTo>
                  <a:cubicBezTo>
                    <a:pt x="1279002" y="928805"/>
                    <a:pt x="1278344" y="935084"/>
                    <a:pt x="1277985" y="941662"/>
                  </a:cubicBezTo>
                  <a:cubicBezTo>
                    <a:pt x="1273020" y="939270"/>
                    <a:pt x="1265423" y="942798"/>
                    <a:pt x="1261176" y="938254"/>
                  </a:cubicBezTo>
                  <a:cubicBezTo>
                    <a:pt x="1258783" y="929044"/>
                    <a:pt x="1257587" y="918998"/>
                    <a:pt x="1250229" y="912181"/>
                  </a:cubicBezTo>
                  <a:cubicBezTo>
                    <a:pt x="1251784" y="921510"/>
                    <a:pt x="1253938" y="930719"/>
                    <a:pt x="1255852" y="939988"/>
                  </a:cubicBezTo>
                  <a:cubicBezTo>
                    <a:pt x="1240897" y="941602"/>
                    <a:pt x="1236709" y="926712"/>
                    <a:pt x="1230967" y="916606"/>
                  </a:cubicBezTo>
                  <a:cubicBezTo>
                    <a:pt x="1230368" y="922526"/>
                    <a:pt x="1229950" y="928506"/>
                    <a:pt x="1230129" y="934426"/>
                  </a:cubicBezTo>
                  <a:cubicBezTo>
                    <a:pt x="1227078" y="935084"/>
                    <a:pt x="1224087" y="935862"/>
                    <a:pt x="1221096" y="936759"/>
                  </a:cubicBezTo>
                  <a:cubicBezTo>
                    <a:pt x="1217567" y="931197"/>
                    <a:pt x="1213918" y="925755"/>
                    <a:pt x="1209850" y="920613"/>
                  </a:cubicBezTo>
                  <a:cubicBezTo>
                    <a:pt x="1207457" y="933529"/>
                    <a:pt x="1216729" y="941782"/>
                    <a:pt x="1225164" y="949197"/>
                  </a:cubicBezTo>
                  <a:cubicBezTo>
                    <a:pt x="1209012" y="954160"/>
                    <a:pt x="1194536" y="946566"/>
                    <a:pt x="1179940" y="941124"/>
                  </a:cubicBezTo>
                  <a:cubicBezTo>
                    <a:pt x="1178923" y="938313"/>
                    <a:pt x="1178025" y="935563"/>
                    <a:pt x="1177068" y="932812"/>
                  </a:cubicBezTo>
                  <a:lnTo>
                    <a:pt x="1172821" y="932274"/>
                  </a:lnTo>
                  <a:lnTo>
                    <a:pt x="1169292" y="945788"/>
                  </a:lnTo>
                  <a:cubicBezTo>
                    <a:pt x="1162173" y="940167"/>
                    <a:pt x="1156131" y="933290"/>
                    <a:pt x="1151525" y="925456"/>
                  </a:cubicBezTo>
                  <a:cubicBezTo>
                    <a:pt x="1152662" y="932632"/>
                    <a:pt x="1152482" y="940107"/>
                    <a:pt x="1149790" y="946925"/>
                  </a:cubicBezTo>
                  <a:cubicBezTo>
                    <a:pt x="1143509" y="944652"/>
                    <a:pt x="1137108" y="942619"/>
                    <a:pt x="1130767" y="940466"/>
                  </a:cubicBezTo>
                  <a:cubicBezTo>
                    <a:pt x="1129092" y="928207"/>
                    <a:pt x="1131724" y="913915"/>
                    <a:pt x="1124187" y="903151"/>
                  </a:cubicBezTo>
                  <a:cubicBezTo>
                    <a:pt x="1124366" y="914095"/>
                    <a:pt x="1126221" y="924978"/>
                    <a:pt x="1125742" y="936041"/>
                  </a:cubicBezTo>
                  <a:cubicBezTo>
                    <a:pt x="1124965" y="931556"/>
                    <a:pt x="1124247" y="927071"/>
                    <a:pt x="1123589" y="922586"/>
                  </a:cubicBezTo>
                  <a:cubicBezTo>
                    <a:pt x="1121555" y="928147"/>
                    <a:pt x="1119641" y="933828"/>
                    <a:pt x="1117846" y="939450"/>
                  </a:cubicBezTo>
                  <a:cubicBezTo>
                    <a:pt x="1110548" y="935503"/>
                    <a:pt x="1105942" y="928626"/>
                    <a:pt x="1100977" y="922227"/>
                  </a:cubicBezTo>
                  <a:cubicBezTo>
                    <a:pt x="1106121" y="912719"/>
                    <a:pt x="1105284" y="901776"/>
                    <a:pt x="1105882" y="891490"/>
                  </a:cubicBezTo>
                  <a:cubicBezTo>
                    <a:pt x="1114795" y="883118"/>
                    <a:pt x="1125144" y="876002"/>
                    <a:pt x="1131545" y="865298"/>
                  </a:cubicBezTo>
                  <a:cubicBezTo>
                    <a:pt x="1138903" y="864222"/>
                    <a:pt x="1146560" y="864162"/>
                    <a:pt x="1153798" y="866255"/>
                  </a:cubicBezTo>
                  <a:cubicBezTo>
                    <a:pt x="1154337" y="863684"/>
                    <a:pt x="1154875" y="861172"/>
                    <a:pt x="1155473" y="858660"/>
                  </a:cubicBezTo>
                  <a:cubicBezTo>
                    <a:pt x="1161216" y="859617"/>
                    <a:pt x="1166959" y="860454"/>
                    <a:pt x="1172761" y="860634"/>
                  </a:cubicBezTo>
                  <a:cubicBezTo>
                    <a:pt x="1169052" y="858541"/>
                    <a:pt x="1165224" y="856687"/>
                    <a:pt x="1161336" y="854893"/>
                  </a:cubicBezTo>
                  <a:cubicBezTo>
                    <a:pt x="1162412" y="852621"/>
                    <a:pt x="1163489" y="850348"/>
                    <a:pt x="1164626" y="848076"/>
                  </a:cubicBezTo>
                  <a:lnTo>
                    <a:pt x="1158644" y="846760"/>
                  </a:lnTo>
                  <a:cubicBezTo>
                    <a:pt x="1162053" y="843711"/>
                    <a:pt x="1164925" y="840063"/>
                    <a:pt x="1168394" y="837073"/>
                  </a:cubicBezTo>
                  <a:cubicBezTo>
                    <a:pt x="1162711" y="838209"/>
                    <a:pt x="1157148" y="840541"/>
                    <a:pt x="1151345" y="840601"/>
                  </a:cubicBezTo>
                  <a:cubicBezTo>
                    <a:pt x="1144287" y="840182"/>
                    <a:pt x="1146620" y="831990"/>
                    <a:pt x="1146979" y="827326"/>
                  </a:cubicBezTo>
                  <a:cubicBezTo>
                    <a:pt x="1150747" y="813153"/>
                    <a:pt x="1125623" y="808728"/>
                    <a:pt x="1135493" y="792821"/>
                  </a:cubicBezTo>
                  <a:cubicBezTo>
                    <a:pt x="1135254" y="785645"/>
                    <a:pt x="1143569" y="784629"/>
                    <a:pt x="1148414" y="781938"/>
                  </a:cubicBezTo>
                  <a:cubicBezTo>
                    <a:pt x="1159062" y="775420"/>
                    <a:pt x="1172163" y="781041"/>
                    <a:pt x="1180418" y="788695"/>
                  </a:cubicBezTo>
                  <a:cubicBezTo>
                    <a:pt x="1191425" y="799100"/>
                    <a:pt x="1188913" y="815844"/>
                    <a:pt x="1194775" y="828821"/>
                  </a:cubicBezTo>
                  <a:cubicBezTo>
                    <a:pt x="1204287" y="835159"/>
                    <a:pt x="1215294" y="839345"/>
                    <a:pt x="1224446" y="846461"/>
                  </a:cubicBezTo>
                  <a:cubicBezTo>
                    <a:pt x="1223310" y="842335"/>
                    <a:pt x="1222113" y="838209"/>
                    <a:pt x="1220977" y="834083"/>
                  </a:cubicBezTo>
                  <a:cubicBezTo>
                    <a:pt x="1230189" y="835040"/>
                    <a:pt x="1239282" y="837073"/>
                    <a:pt x="1248195" y="839465"/>
                  </a:cubicBezTo>
                  <a:cubicBezTo>
                    <a:pt x="1245563" y="835877"/>
                    <a:pt x="1242871" y="832289"/>
                    <a:pt x="1240299" y="828701"/>
                  </a:cubicBezTo>
                  <a:cubicBezTo>
                    <a:pt x="1262552" y="811419"/>
                    <a:pt x="1268773" y="781758"/>
                    <a:pt x="1275054" y="755805"/>
                  </a:cubicBezTo>
                  <a:cubicBezTo>
                    <a:pt x="1272003" y="758496"/>
                    <a:pt x="1267577" y="760410"/>
                    <a:pt x="1266560" y="764716"/>
                  </a:cubicBezTo>
                  <a:cubicBezTo>
                    <a:pt x="1260937" y="785227"/>
                    <a:pt x="1253459" y="805439"/>
                    <a:pt x="1241435" y="823080"/>
                  </a:cubicBezTo>
                  <a:cubicBezTo>
                    <a:pt x="1231924" y="820209"/>
                    <a:pt x="1217447" y="824635"/>
                    <a:pt x="1212542" y="813332"/>
                  </a:cubicBezTo>
                  <a:cubicBezTo>
                    <a:pt x="1206679" y="807054"/>
                    <a:pt x="1208235" y="798084"/>
                    <a:pt x="1205483" y="790609"/>
                  </a:cubicBezTo>
                  <a:cubicBezTo>
                    <a:pt x="1202671" y="784689"/>
                    <a:pt x="1199082" y="779247"/>
                    <a:pt x="1195493" y="773865"/>
                  </a:cubicBezTo>
                  <a:cubicBezTo>
                    <a:pt x="1201236" y="767765"/>
                    <a:pt x="1210029" y="763101"/>
                    <a:pt x="1211704" y="754251"/>
                  </a:cubicBezTo>
                  <a:cubicBezTo>
                    <a:pt x="1213978" y="744443"/>
                    <a:pt x="1214576" y="734337"/>
                    <a:pt x="1215593" y="724351"/>
                  </a:cubicBezTo>
                  <a:cubicBezTo>
                    <a:pt x="1208354" y="735414"/>
                    <a:pt x="1206859" y="752696"/>
                    <a:pt x="1192801" y="757360"/>
                  </a:cubicBezTo>
                  <a:cubicBezTo>
                    <a:pt x="1188733" y="758915"/>
                    <a:pt x="1184247" y="758437"/>
                    <a:pt x="1180000" y="758377"/>
                  </a:cubicBezTo>
                  <a:cubicBezTo>
                    <a:pt x="1183708" y="749347"/>
                    <a:pt x="1187716" y="740437"/>
                    <a:pt x="1191306" y="731347"/>
                  </a:cubicBezTo>
                  <a:cubicBezTo>
                    <a:pt x="1183768" y="738165"/>
                    <a:pt x="1176769" y="745639"/>
                    <a:pt x="1168873" y="752098"/>
                  </a:cubicBezTo>
                  <a:cubicBezTo>
                    <a:pt x="1162951" y="756942"/>
                    <a:pt x="1155593" y="753294"/>
                    <a:pt x="1149611" y="750782"/>
                  </a:cubicBezTo>
                  <a:cubicBezTo>
                    <a:pt x="1153379" y="747852"/>
                    <a:pt x="1157208" y="745161"/>
                    <a:pt x="1161156" y="742530"/>
                  </a:cubicBezTo>
                  <a:cubicBezTo>
                    <a:pt x="1158285" y="741753"/>
                    <a:pt x="1155413" y="741095"/>
                    <a:pt x="1152542" y="740557"/>
                  </a:cubicBezTo>
                  <a:cubicBezTo>
                    <a:pt x="1152243" y="732842"/>
                    <a:pt x="1150927" y="725068"/>
                    <a:pt x="1151585" y="717414"/>
                  </a:cubicBezTo>
                  <a:cubicBezTo>
                    <a:pt x="1155054" y="707487"/>
                    <a:pt x="1161635" y="698936"/>
                    <a:pt x="1164446" y="688770"/>
                  </a:cubicBezTo>
                  <a:cubicBezTo>
                    <a:pt x="1166899" y="683747"/>
                    <a:pt x="1166959" y="674957"/>
                    <a:pt x="1173479" y="672684"/>
                  </a:cubicBezTo>
                  <a:cubicBezTo>
                    <a:pt x="1186101" y="668737"/>
                    <a:pt x="1198245" y="663415"/>
                    <a:pt x="1209611" y="656718"/>
                  </a:cubicBezTo>
                  <a:cubicBezTo>
                    <a:pt x="1217866" y="662638"/>
                    <a:pt x="1228155" y="663176"/>
                    <a:pt x="1237427" y="666585"/>
                  </a:cubicBezTo>
                  <a:cubicBezTo>
                    <a:pt x="1254057" y="674119"/>
                    <a:pt x="1264047" y="690086"/>
                    <a:pt x="1277746" y="701448"/>
                  </a:cubicBezTo>
                  <a:cubicBezTo>
                    <a:pt x="1275952" y="685182"/>
                    <a:pt x="1261236" y="677229"/>
                    <a:pt x="1252801" y="665030"/>
                  </a:cubicBezTo>
                  <a:cubicBezTo>
                    <a:pt x="1265662" y="665329"/>
                    <a:pt x="1278464" y="664492"/>
                    <a:pt x="1291266" y="663475"/>
                  </a:cubicBezTo>
                  <a:cubicBezTo>
                    <a:pt x="1291266" y="656179"/>
                    <a:pt x="1291864" y="648944"/>
                    <a:pt x="1292821" y="641768"/>
                  </a:cubicBezTo>
                  <a:cubicBezTo>
                    <a:pt x="1286779" y="647389"/>
                    <a:pt x="1282532" y="655402"/>
                    <a:pt x="1274935" y="658990"/>
                  </a:cubicBezTo>
                  <a:cubicBezTo>
                    <a:pt x="1259680" y="655641"/>
                    <a:pt x="1244007" y="653608"/>
                    <a:pt x="1228933" y="649482"/>
                  </a:cubicBezTo>
                  <a:cubicBezTo>
                    <a:pt x="1220378" y="647030"/>
                    <a:pt x="1213320" y="634054"/>
                    <a:pt x="1223190" y="628791"/>
                  </a:cubicBezTo>
                  <a:cubicBezTo>
                    <a:pt x="1233838" y="627595"/>
                    <a:pt x="1236530" y="642426"/>
                    <a:pt x="1246699" y="644279"/>
                  </a:cubicBezTo>
                  <a:cubicBezTo>
                    <a:pt x="1243828" y="634831"/>
                    <a:pt x="1236769" y="627835"/>
                    <a:pt x="1230787" y="620300"/>
                  </a:cubicBezTo>
                  <a:cubicBezTo>
                    <a:pt x="1224326" y="610493"/>
                    <a:pt x="1226360" y="597337"/>
                    <a:pt x="1218703" y="588068"/>
                  </a:cubicBezTo>
                  <a:cubicBezTo>
                    <a:pt x="1212602" y="580174"/>
                    <a:pt x="1212362" y="569769"/>
                    <a:pt x="1207278" y="561517"/>
                  </a:cubicBezTo>
                  <a:cubicBezTo>
                    <a:pt x="1198364" y="555716"/>
                    <a:pt x="1187716" y="553324"/>
                    <a:pt x="1178863" y="547464"/>
                  </a:cubicBezTo>
                  <a:cubicBezTo>
                    <a:pt x="1173479" y="536581"/>
                    <a:pt x="1181854" y="523604"/>
                    <a:pt x="1176111" y="512661"/>
                  </a:cubicBezTo>
                  <a:cubicBezTo>
                    <a:pt x="1170428" y="500282"/>
                    <a:pt x="1171625" y="485990"/>
                    <a:pt x="1174317" y="473014"/>
                  </a:cubicBezTo>
                  <a:cubicBezTo>
                    <a:pt x="1179581" y="466675"/>
                    <a:pt x="1189212" y="467692"/>
                    <a:pt x="1195672" y="471758"/>
                  </a:cubicBezTo>
                  <a:cubicBezTo>
                    <a:pt x="1208654" y="479771"/>
                    <a:pt x="1225463" y="472894"/>
                    <a:pt x="1238923" y="479233"/>
                  </a:cubicBezTo>
                  <a:cubicBezTo>
                    <a:pt x="1250468" y="491851"/>
                    <a:pt x="1257946" y="507578"/>
                    <a:pt x="1270029" y="519837"/>
                  </a:cubicBezTo>
                  <a:cubicBezTo>
                    <a:pt x="1283070" y="531199"/>
                    <a:pt x="1280259" y="551889"/>
                    <a:pt x="1293958" y="562653"/>
                  </a:cubicBezTo>
                  <a:cubicBezTo>
                    <a:pt x="1300059" y="566121"/>
                    <a:pt x="1306819" y="567975"/>
                    <a:pt x="1313220" y="570786"/>
                  </a:cubicBezTo>
                  <a:cubicBezTo>
                    <a:pt x="1320937" y="566420"/>
                    <a:pt x="1329371" y="562892"/>
                    <a:pt x="1335772" y="556494"/>
                  </a:cubicBezTo>
                  <a:cubicBezTo>
                    <a:pt x="1328055" y="557510"/>
                    <a:pt x="1320937" y="560799"/>
                    <a:pt x="1313399" y="562414"/>
                  </a:cubicBezTo>
                  <a:cubicBezTo>
                    <a:pt x="1307238" y="559843"/>
                    <a:pt x="1302033" y="555417"/>
                    <a:pt x="1296291" y="552128"/>
                  </a:cubicBezTo>
                  <a:cubicBezTo>
                    <a:pt x="1294616" y="542022"/>
                    <a:pt x="1293658" y="531737"/>
                    <a:pt x="1290967" y="521870"/>
                  </a:cubicBezTo>
                  <a:cubicBezTo>
                    <a:pt x="1285942" y="515113"/>
                    <a:pt x="1277866" y="511106"/>
                    <a:pt x="1273678" y="503571"/>
                  </a:cubicBezTo>
                  <a:cubicBezTo>
                    <a:pt x="1266201" y="491791"/>
                    <a:pt x="1259800" y="479293"/>
                    <a:pt x="1253579" y="466795"/>
                  </a:cubicBezTo>
                  <a:cubicBezTo>
                    <a:pt x="1274935" y="459080"/>
                    <a:pt x="1297846" y="456748"/>
                    <a:pt x="1318843" y="448077"/>
                  </a:cubicBezTo>
                  <a:cubicBezTo>
                    <a:pt x="1334277" y="431034"/>
                    <a:pt x="1360298" y="437852"/>
                    <a:pt x="1380338" y="430975"/>
                  </a:cubicBezTo>
                  <a:cubicBezTo>
                    <a:pt x="1364665" y="424815"/>
                    <a:pt x="1347916" y="426789"/>
                    <a:pt x="1331644" y="427925"/>
                  </a:cubicBezTo>
                  <a:cubicBezTo>
                    <a:pt x="1343190" y="416264"/>
                    <a:pt x="1356769" y="406277"/>
                    <a:pt x="1372083" y="400118"/>
                  </a:cubicBezTo>
                  <a:cubicBezTo>
                    <a:pt x="1385244" y="393540"/>
                    <a:pt x="1400318" y="394916"/>
                    <a:pt x="1414496" y="392464"/>
                  </a:cubicBezTo>
                  <a:lnTo>
                    <a:pt x="1414615" y="386783"/>
                  </a:lnTo>
                  <a:cubicBezTo>
                    <a:pt x="1395114" y="382477"/>
                    <a:pt x="1374715" y="382118"/>
                    <a:pt x="1356590" y="392045"/>
                  </a:cubicBezTo>
                  <a:cubicBezTo>
                    <a:pt x="1356649" y="385288"/>
                    <a:pt x="1355274" y="378232"/>
                    <a:pt x="1357128" y="371713"/>
                  </a:cubicBezTo>
                  <a:cubicBezTo>
                    <a:pt x="1361854" y="363581"/>
                    <a:pt x="1368374" y="356285"/>
                    <a:pt x="1370049" y="346717"/>
                  </a:cubicBezTo>
                  <a:cubicBezTo>
                    <a:pt x="1376510" y="324591"/>
                    <a:pt x="1402292" y="316698"/>
                    <a:pt x="1411086" y="296426"/>
                  </a:cubicBezTo>
                  <a:cubicBezTo>
                    <a:pt x="1398943" y="303422"/>
                    <a:pt x="1387457" y="311675"/>
                    <a:pt x="1376390" y="320286"/>
                  </a:cubicBezTo>
                  <a:cubicBezTo>
                    <a:pt x="1368075" y="329136"/>
                    <a:pt x="1364007" y="341096"/>
                    <a:pt x="1360179" y="352338"/>
                  </a:cubicBezTo>
                  <a:cubicBezTo>
                    <a:pt x="1356590" y="350963"/>
                    <a:pt x="1353060" y="349588"/>
                    <a:pt x="1349531" y="348093"/>
                  </a:cubicBezTo>
                  <a:cubicBezTo>
                    <a:pt x="1351266" y="351860"/>
                    <a:pt x="1352761" y="355926"/>
                    <a:pt x="1350488" y="359813"/>
                  </a:cubicBezTo>
                  <a:cubicBezTo>
                    <a:pt x="1346959" y="366750"/>
                    <a:pt x="1350727" y="374703"/>
                    <a:pt x="1347617" y="381700"/>
                  </a:cubicBezTo>
                  <a:cubicBezTo>
                    <a:pt x="1342233" y="400896"/>
                    <a:pt x="1322432" y="409626"/>
                    <a:pt x="1307776" y="420510"/>
                  </a:cubicBezTo>
                  <a:cubicBezTo>
                    <a:pt x="1290907" y="428941"/>
                    <a:pt x="1272721" y="438988"/>
                    <a:pt x="1253280" y="437433"/>
                  </a:cubicBezTo>
                  <a:cubicBezTo>
                    <a:pt x="1255852" y="428044"/>
                    <a:pt x="1258604" y="416922"/>
                    <a:pt x="1269072" y="413693"/>
                  </a:cubicBezTo>
                  <a:cubicBezTo>
                    <a:pt x="1278344" y="410703"/>
                    <a:pt x="1290129" y="404842"/>
                    <a:pt x="1286719" y="393002"/>
                  </a:cubicBezTo>
                  <a:cubicBezTo>
                    <a:pt x="1272901" y="400776"/>
                    <a:pt x="1261894" y="419194"/>
                    <a:pt x="1244247" y="415786"/>
                  </a:cubicBezTo>
                  <a:cubicBezTo>
                    <a:pt x="1247956" y="408012"/>
                    <a:pt x="1253280" y="401195"/>
                    <a:pt x="1256869" y="393361"/>
                  </a:cubicBezTo>
                  <a:cubicBezTo>
                    <a:pt x="1251006" y="398324"/>
                    <a:pt x="1244665" y="403347"/>
                    <a:pt x="1240837" y="410164"/>
                  </a:cubicBezTo>
                  <a:cubicBezTo>
                    <a:pt x="1240179" y="417998"/>
                    <a:pt x="1243529" y="425952"/>
                    <a:pt x="1240957" y="433606"/>
                  </a:cubicBezTo>
                  <a:cubicBezTo>
                    <a:pt x="1238564" y="439406"/>
                    <a:pt x="1231445" y="440363"/>
                    <a:pt x="1226001" y="441260"/>
                  </a:cubicBezTo>
                  <a:cubicBezTo>
                    <a:pt x="1214516" y="441559"/>
                    <a:pt x="1202911" y="441260"/>
                    <a:pt x="1191605" y="438808"/>
                  </a:cubicBezTo>
                  <a:cubicBezTo>
                    <a:pt x="1192083" y="436775"/>
                    <a:pt x="1192562" y="434742"/>
                    <a:pt x="1193040" y="432769"/>
                  </a:cubicBezTo>
                  <a:cubicBezTo>
                    <a:pt x="1186400" y="441499"/>
                    <a:pt x="1175573" y="437313"/>
                    <a:pt x="1169770" y="429838"/>
                  </a:cubicBezTo>
                  <a:cubicBezTo>
                    <a:pt x="1171924" y="412616"/>
                    <a:pt x="1183349" y="398264"/>
                    <a:pt x="1189511" y="382358"/>
                  </a:cubicBezTo>
                  <a:cubicBezTo>
                    <a:pt x="1195194" y="367647"/>
                    <a:pt x="1213320" y="365793"/>
                    <a:pt x="1226121" y="361428"/>
                  </a:cubicBezTo>
                  <a:cubicBezTo>
                    <a:pt x="1242632" y="354431"/>
                    <a:pt x="1260937" y="351441"/>
                    <a:pt x="1276370" y="341993"/>
                  </a:cubicBezTo>
                  <a:cubicBezTo>
                    <a:pt x="1261296" y="341395"/>
                    <a:pt x="1248494" y="350544"/>
                    <a:pt x="1234077" y="353355"/>
                  </a:cubicBezTo>
                  <a:cubicBezTo>
                    <a:pt x="1217507" y="358139"/>
                    <a:pt x="1196510" y="356225"/>
                    <a:pt x="1185324" y="371713"/>
                  </a:cubicBezTo>
                  <a:cubicBezTo>
                    <a:pt x="1174257" y="388936"/>
                    <a:pt x="1165762" y="407713"/>
                    <a:pt x="1156370" y="425892"/>
                  </a:cubicBezTo>
                  <a:cubicBezTo>
                    <a:pt x="1149192" y="426490"/>
                    <a:pt x="1143150" y="421945"/>
                    <a:pt x="1137587" y="418058"/>
                  </a:cubicBezTo>
                  <a:cubicBezTo>
                    <a:pt x="1125024" y="407234"/>
                    <a:pt x="1111385" y="396590"/>
                    <a:pt x="1102951" y="381999"/>
                  </a:cubicBezTo>
                  <a:cubicBezTo>
                    <a:pt x="1113419" y="376677"/>
                    <a:pt x="1123589" y="368544"/>
                    <a:pt x="1136091" y="369561"/>
                  </a:cubicBezTo>
                  <a:cubicBezTo>
                    <a:pt x="1147696" y="368903"/>
                    <a:pt x="1159601" y="373089"/>
                    <a:pt x="1170727" y="367767"/>
                  </a:cubicBezTo>
                  <a:cubicBezTo>
                    <a:pt x="1181316" y="362743"/>
                    <a:pt x="1190408" y="354671"/>
                    <a:pt x="1195972" y="344325"/>
                  </a:cubicBezTo>
                  <a:cubicBezTo>
                    <a:pt x="1200638" y="334817"/>
                    <a:pt x="1210568" y="330452"/>
                    <a:pt x="1219182" y="325429"/>
                  </a:cubicBezTo>
                  <a:cubicBezTo>
                    <a:pt x="1216011" y="323934"/>
                    <a:pt x="1212961" y="319807"/>
                    <a:pt x="1209192" y="321781"/>
                  </a:cubicBezTo>
                  <a:cubicBezTo>
                    <a:pt x="1199980" y="325847"/>
                    <a:pt x="1190947" y="331528"/>
                    <a:pt x="1184905" y="339780"/>
                  </a:cubicBezTo>
                  <a:cubicBezTo>
                    <a:pt x="1176769" y="353714"/>
                    <a:pt x="1159182" y="357063"/>
                    <a:pt x="1144466" y="359275"/>
                  </a:cubicBezTo>
                  <a:cubicBezTo>
                    <a:pt x="1126640" y="359454"/>
                    <a:pt x="1109411" y="364179"/>
                    <a:pt x="1092063" y="367527"/>
                  </a:cubicBezTo>
                  <a:cubicBezTo>
                    <a:pt x="1086201" y="358079"/>
                    <a:pt x="1076749" y="340558"/>
                    <a:pt x="1089970" y="333442"/>
                  </a:cubicBezTo>
                  <a:cubicBezTo>
                    <a:pt x="1096789" y="331229"/>
                    <a:pt x="1104147" y="333681"/>
                    <a:pt x="1111206" y="333621"/>
                  </a:cubicBezTo>
                  <a:lnTo>
                    <a:pt x="1091645" y="317356"/>
                  </a:lnTo>
                  <a:cubicBezTo>
                    <a:pt x="1104685" y="311675"/>
                    <a:pt x="1112582" y="299356"/>
                    <a:pt x="1121615" y="288951"/>
                  </a:cubicBezTo>
                  <a:cubicBezTo>
                    <a:pt x="1129212" y="284107"/>
                    <a:pt x="1139022" y="286499"/>
                    <a:pt x="1147577" y="286499"/>
                  </a:cubicBezTo>
                  <a:cubicBezTo>
                    <a:pt x="1141236" y="281715"/>
                    <a:pt x="1132681" y="277529"/>
                    <a:pt x="1124845" y="281476"/>
                  </a:cubicBezTo>
                  <a:cubicBezTo>
                    <a:pt x="1108813" y="288532"/>
                    <a:pt x="1096370" y="301688"/>
                    <a:pt x="1081894" y="311376"/>
                  </a:cubicBezTo>
                  <a:cubicBezTo>
                    <a:pt x="1078006" y="307130"/>
                    <a:pt x="1073998" y="303064"/>
                    <a:pt x="1069930" y="298997"/>
                  </a:cubicBezTo>
                  <a:cubicBezTo>
                    <a:pt x="1079860" y="288174"/>
                    <a:pt x="1091346" y="279084"/>
                    <a:pt x="1102771" y="269935"/>
                  </a:cubicBezTo>
                  <a:lnTo>
                    <a:pt x="1091286" y="271250"/>
                  </a:lnTo>
                  <a:cubicBezTo>
                    <a:pt x="1089551" y="267423"/>
                    <a:pt x="1087756" y="263596"/>
                    <a:pt x="1085902" y="259769"/>
                  </a:cubicBezTo>
                  <a:cubicBezTo>
                    <a:pt x="1080159" y="263656"/>
                    <a:pt x="1072622" y="266227"/>
                    <a:pt x="1070109" y="273284"/>
                  </a:cubicBezTo>
                  <a:cubicBezTo>
                    <a:pt x="1069032" y="280758"/>
                    <a:pt x="1063589" y="284885"/>
                    <a:pt x="1057367" y="287576"/>
                  </a:cubicBezTo>
                  <a:cubicBezTo>
                    <a:pt x="1056650" y="283748"/>
                    <a:pt x="1055872" y="279921"/>
                    <a:pt x="1055094" y="276094"/>
                  </a:cubicBezTo>
                  <a:cubicBezTo>
                    <a:pt x="1053778" y="278964"/>
                    <a:pt x="1052522" y="281835"/>
                    <a:pt x="1051206" y="284705"/>
                  </a:cubicBezTo>
                  <a:cubicBezTo>
                    <a:pt x="1049411" y="283808"/>
                    <a:pt x="1047617" y="282851"/>
                    <a:pt x="1045822" y="282014"/>
                  </a:cubicBezTo>
                  <a:cubicBezTo>
                    <a:pt x="1046839" y="271071"/>
                    <a:pt x="1044745" y="257496"/>
                    <a:pt x="1054556" y="249902"/>
                  </a:cubicBezTo>
                  <a:cubicBezTo>
                    <a:pt x="1062692" y="243982"/>
                    <a:pt x="1069391" y="236447"/>
                    <a:pt x="1076630" y="229451"/>
                  </a:cubicBezTo>
                  <a:cubicBezTo>
                    <a:pt x="1082313" y="223650"/>
                    <a:pt x="1090987" y="223949"/>
                    <a:pt x="1098404" y="222155"/>
                  </a:cubicBezTo>
                  <a:cubicBezTo>
                    <a:pt x="1099900" y="228075"/>
                    <a:pt x="1103609" y="232919"/>
                    <a:pt x="1107677" y="237284"/>
                  </a:cubicBezTo>
                  <a:cubicBezTo>
                    <a:pt x="1106002" y="230288"/>
                    <a:pt x="1104985" y="223052"/>
                    <a:pt x="1106002" y="215876"/>
                  </a:cubicBezTo>
                  <a:cubicBezTo>
                    <a:pt x="1109052" y="218148"/>
                    <a:pt x="1112043" y="220540"/>
                    <a:pt x="1114915" y="222992"/>
                  </a:cubicBezTo>
                  <a:cubicBezTo>
                    <a:pt x="1106959" y="202122"/>
                    <a:pt x="1134117" y="183345"/>
                    <a:pt x="1152243" y="192853"/>
                  </a:cubicBezTo>
                  <a:cubicBezTo>
                    <a:pt x="1159003" y="198534"/>
                    <a:pt x="1158105" y="207803"/>
                    <a:pt x="1158045" y="215637"/>
                  </a:cubicBezTo>
                  <a:cubicBezTo>
                    <a:pt x="1162532" y="209836"/>
                    <a:pt x="1165164" y="203019"/>
                    <a:pt x="1166241" y="195843"/>
                  </a:cubicBezTo>
                  <a:cubicBezTo>
                    <a:pt x="1179521" y="195245"/>
                    <a:pt x="1188853" y="202900"/>
                    <a:pt x="1193698" y="214800"/>
                  </a:cubicBezTo>
                  <a:cubicBezTo>
                    <a:pt x="1194237" y="211929"/>
                    <a:pt x="1194835" y="209119"/>
                    <a:pt x="1195792" y="206368"/>
                  </a:cubicBezTo>
                  <a:cubicBezTo>
                    <a:pt x="1201774" y="203797"/>
                    <a:pt x="1206021" y="207863"/>
                    <a:pt x="1209312" y="211511"/>
                  </a:cubicBezTo>
                  <a:cubicBezTo>
                    <a:pt x="1210867" y="209717"/>
                    <a:pt x="1212482" y="207983"/>
                    <a:pt x="1214037" y="206189"/>
                  </a:cubicBezTo>
                  <a:cubicBezTo>
                    <a:pt x="1216131" y="212886"/>
                    <a:pt x="1218045" y="219703"/>
                    <a:pt x="1220259" y="226401"/>
                  </a:cubicBezTo>
                  <a:cubicBezTo>
                    <a:pt x="1218045" y="219404"/>
                    <a:pt x="1221694" y="205710"/>
                    <a:pt x="1211884" y="202840"/>
                  </a:cubicBezTo>
                  <a:cubicBezTo>
                    <a:pt x="1198484" y="198654"/>
                    <a:pt x="1185682" y="192793"/>
                    <a:pt x="1173659" y="185558"/>
                  </a:cubicBezTo>
                  <a:cubicBezTo>
                    <a:pt x="1167676" y="182149"/>
                    <a:pt x="1167078" y="174614"/>
                    <a:pt x="1164925" y="168754"/>
                  </a:cubicBezTo>
                  <a:cubicBezTo>
                    <a:pt x="1177846" y="166960"/>
                    <a:pt x="1191425" y="165046"/>
                    <a:pt x="1202612" y="157751"/>
                  </a:cubicBezTo>
                  <a:cubicBezTo>
                    <a:pt x="1199322" y="147166"/>
                    <a:pt x="1199322" y="134369"/>
                    <a:pt x="1188793" y="127851"/>
                  </a:cubicBezTo>
                  <a:cubicBezTo>
                    <a:pt x="1199082" y="121273"/>
                    <a:pt x="1211465" y="118941"/>
                    <a:pt x="1222652" y="124562"/>
                  </a:cubicBezTo>
                  <a:cubicBezTo>
                    <a:pt x="1220378" y="126894"/>
                    <a:pt x="1218045" y="129107"/>
                    <a:pt x="1215772" y="131379"/>
                  </a:cubicBezTo>
                  <a:cubicBezTo>
                    <a:pt x="1220498" y="135565"/>
                    <a:pt x="1225104" y="140887"/>
                    <a:pt x="1231744" y="141784"/>
                  </a:cubicBezTo>
                  <a:cubicBezTo>
                    <a:pt x="1238085" y="142861"/>
                    <a:pt x="1245563" y="144655"/>
                    <a:pt x="1247178" y="152010"/>
                  </a:cubicBezTo>
                  <a:cubicBezTo>
                    <a:pt x="1251724" y="166302"/>
                    <a:pt x="1265662" y="182149"/>
                    <a:pt x="1256390" y="197219"/>
                  </a:cubicBezTo>
                  <a:cubicBezTo>
                    <a:pt x="1264945" y="195604"/>
                    <a:pt x="1273499" y="194348"/>
                    <a:pt x="1282113" y="193092"/>
                  </a:cubicBezTo>
                  <a:lnTo>
                    <a:pt x="1268534" y="190401"/>
                  </a:lnTo>
                  <a:cubicBezTo>
                    <a:pt x="1264646" y="179339"/>
                    <a:pt x="1259920" y="168575"/>
                    <a:pt x="1257288" y="157153"/>
                  </a:cubicBezTo>
                  <a:cubicBezTo>
                    <a:pt x="1267457" y="153206"/>
                    <a:pt x="1272123" y="163910"/>
                    <a:pt x="1277926" y="170249"/>
                  </a:cubicBezTo>
                  <a:cubicBezTo>
                    <a:pt x="1292342" y="187112"/>
                    <a:pt x="1310229" y="201106"/>
                    <a:pt x="1329730" y="211750"/>
                  </a:cubicBezTo>
                  <a:cubicBezTo>
                    <a:pt x="1334994" y="221079"/>
                    <a:pt x="1339122" y="232082"/>
                    <a:pt x="1348992" y="237763"/>
                  </a:cubicBezTo>
                  <a:cubicBezTo>
                    <a:pt x="1344745" y="225982"/>
                    <a:pt x="1339002" y="214740"/>
                    <a:pt x="1332302" y="204275"/>
                  </a:cubicBezTo>
                  <a:cubicBezTo>
                    <a:pt x="1323210" y="197876"/>
                    <a:pt x="1306101" y="194288"/>
                    <a:pt x="1308853" y="179757"/>
                  </a:cubicBezTo>
                  <a:cubicBezTo>
                    <a:pt x="1288454" y="174674"/>
                    <a:pt x="1279481" y="154582"/>
                    <a:pt x="1266141" y="140588"/>
                  </a:cubicBezTo>
                  <a:cubicBezTo>
                    <a:pt x="1266560" y="132097"/>
                    <a:pt x="1268594" y="123785"/>
                    <a:pt x="1272482" y="116250"/>
                  </a:cubicBezTo>
                  <a:lnTo>
                    <a:pt x="1294436" y="118223"/>
                  </a:lnTo>
                  <a:cubicBezTo>
                    <a:pt x="1287796" y="112842"/>
                    <a:pt x="1280139" y="108177"/>
                    <a:pt x="1275114" y="101181"/>
                  </a:cubicBezTo>
                  <a:cubicBezTo>
                    <a:pt x="1270747" y="95141"/>
                    <a:pt x="1276011" y="88623"/>
                    <a:pt x="1279122" y="83420"/>
                  </a:cubicBezTo>
                  <a:cubicBezTo>
                    <a:pt x="1288275" y="88384"/>
                    <a:pt x="1296949" y="94124"/>
                    <a:pt x="1304366" y="101480"/>
                  </a:cubicBezTo>
                  <a:cubicBezTo>
                    <a:pt x="1303290" y="103214"/>
                    <a:pt x="1302213" y="105008"/>
                    <a:pt x="1301136" y="106742"/>
                  </a:cubicBezTo>
                  <a:cubicBezTo>
                    <a:pt x="1306639" y="108416"/>
                    <a:pt x="1312143" y="109911"/>
                    <a:pt x="1317886" y="110390"/>
                  </a:cubicBezTo>
                  <a:cubicBezTo>
                    <a:pt x="1312442" y="91493"/>
                    <a:pt x="1299461" y="76244"/>
                    <a:pt x="1291385" y="58544"/>
                  </a:cubicBezTo>
                  <a:cubicBezTo>
                    <a:pt x="1301196" y="57826"/>
                    <a:pt x="1312083" y="55972"/>
                    <a:pt x="1320578" y="62251"/>
                  </a:cubicBezTo>
                  <a:cubicBezTo>
                    <a:pt x="1327995" y="68231"/>
                    <a:pt x="1327278" y="78816"/>
                    <a:pt x="1329311" y="87367"/>
                  </a:cubicBezTo>
                  <a:cubicBezTo>
                    <a:pt x="1330927" y="84198"/>
                    <a:pt x="1332482" y="80968"/>
                    <a:pt x="1333918" y="77739"/>
                  </a:cubicBezTo>
                  <a:cubicBezTo>
                    <a:pt x="1342592" y="82882"/>
                    <a:pt x="1352103" y="86530"/>
                    <a:pt x="1362452" y="86410"/>
                  </a:cubicBezTo>
                  <a:cubicBezTo>
                    <a:pt x="1350787" y="80191"/>
                    <a:pt x="1331465" y="77141"/>
                    <a:pt x="1331704" y="60457"/>
                  </a:cubicBezTo>
                  <a:lnTo>
                    <a:pt x="1338823" y="57706"/>
                  </a:lnTo>
                  <a:cubicBezTo>
                    <a:pt x="1331286" y="55195"/>
                    <a:pt x="1320039" y="52683"/>
                    <a:pt x="1321774" y="42458"/>
                  </a:cubicBezTo>
                  <a:cubicBezTo>
                    <a:pt x="1327816" y="35102"/>
                    <a:pt x="1336968" y="29361"/>
                    <a:pt x="1346420" y="27807"/>
                  </a:cubicBezTo>
                  <a:cubicBezTo>
                    <a:pt x="1351684" y="30976"/>
                    <a:pt x="1353299" y="37375"/>
                    <a:pt x="1356231" y="42398"/>
                  </a:cubicBezTo>
                  <a:lnTo>
                    <a:pt x="1363409" y="32890"/>
                  </a:lnTo>
                  <a:cubicBezTo>
                    <a:pt x="1366101" y="38750"/>
                    <a:pt x="1368314" y="44730"/>
                    <a:pt x="1370827" y="50650"/>
                  </a:cubicBezTo>
                  <a:cubicBezTo>
                    <a:pt x="1374835" y="45687"/>
                    <a:pt x="1378843" y="40723"/>
                    <a:pt x="1382791" y="35640"/>
                  </a:cubicBezTo>
                  <a:cubicBezTo>
                    <a:pt x="1388534" y="41142"/>
                    <a:pt x="1395234" y="45687"/>
                    <a:pt x="1400378" y="51786"/>
                  </a:cubicBezTo>
                  <a:cubicBezTo>
                    <a:pt x="1406300" y="62311"/>
                    <a:pt x="1408215" y="74630"/>
                    <a:pt x="1413658" y="85394"/>
                  </a:cubicBezTo>
                  <a:cubicBezTo>
                    <a:pt x="1417846" y="90895"/>
                    <a:pt x="1424247" y="94244"/>
                    <a:pt x="1428494" y="99686"/>
                  </a:cubicBezTo>
                  <a:cubicBezTo>
                    <a:pt x="1427716" y="109852"/>
                    <a:pt x="1423050" y="119240"/>
                    <a:pt x="1420777" y="129047"/>
                  </a:cubicBezTo>
                  <a:cubicBezTo>
                    <a:pt x="1427896" y="117984"/>
                    <a:pt x="1434237" y="106443"/>
                    <a:pt x="1440996" y="95201"/>
                  </a:cubicBezTo>
                  <a:cubicBezTo>
                    <a:pt x="1433100" y="89340"/>
                    <a:pt x="1423888" y="83241"/>
                    <a:pt x="1420777" y="73493"/>
                  </a:cubicBezTo>
                  <a:cubicBezTo>
                    <a:pt x="1419521" y="67693"/>
                    <a:pt x="1426221" y="65361"/>
                    <a:pt x="1429750" y="62251"/>
                  </a:cubicBezTo>
                  <a:cubicBezTo>
                    <a:pt x="1426280" y="62431"/>
                    <a:pt x="1422751" y="62670"/>
                    <a:pt x="1419281" y="62311"/>
                  </a:cubicBezTo>
                  <a:cubicBezTo>
                    <a:pt x="1412641" y="55195"/>
                    <a:pt x="1412163" y="43952"/>
                    <a:pt x="1404147" y="37674"/>
                  </a:cubicBezTo>
                  <a:cubicBezTo>
                    <a:pt x="1399720" y="32770"/>
                    <a:pt x="1389431" y="25714"/>
                    <a:pt x="1397088" y="19016"/>
                  </a:cubicBezTo>
                  <a:cubicBezTo>
                    <a:pt x="1404984" y="19196"/>
                    <a:pt x="1413359" y="21229"/>
                    <a:pt x="1420418" y="16265"/>
                  </a:cubicBezTo>
                  <a:cubicBezTo>
                    <a:pt x="1429989" y="9747"/>
                    <a:pt x="1440697" y="19495"/>
                    <a:pt x="1450388" y="14830"/>
                  </a:cubicBezTo>
                  <a:cubicBezTo>
                    <a:pt x="1457686" y="11721"/>
                    <a:pt x="1465164" y="17222"/>
                    <a:pt x="1470308" y="21886"/>
                  </a:cubicBezTo>
                  <a:cubicBezTo>
                    <a:pt x="1475752" y="31096"/>
                    <a:pt x="1477128" y="41919"/>
                    <a:pt x="1481196" y="51667"/>
                  </a:cubicBezTo>
                  <a:cubicBezTo>
                    <a:pt x="1488195" y="63208"/>
                    <a:pt x="1498364" y="72417"/>
                    <a:pt x="1508833" y="80789"/>
                  </a:cubicBezTo>
                  <a:lnTo>
                    <a:pt x="1511943" y="75766"/>
                  </a:lnTo>
                  <a:cubicBezTo>
                    <a:pt x="1502671" y="66856"/>
                    <a:pt x="1494117" y="56989"/>
                    <a:pt x="1489511" y="44849"/>
                  </a:cubicBezTo>
                  <a:cubicBezTo>
                    <a:pt x="1481674" y="29959"/>
                    <a:pt x="1497646" y="17581"/>
                    <a:pt x="1505363" y="6339"/>
                  </a:cubicBezTo>
                  <a:cubicBezTo>
                    <a:pt x="1514635" y="5322"/>
                    <a:pt x="1523728" y="3169"/>
                    <a:pt x="1532940" y="1674"/>
                  </a:cubicBezTo>
                  <a:cubicBezTo>
                    <a:pt x="1531624" y="8611"/>
                    <a:pt x="1530129" y="15548"/>
                    <a:pt x="1528753" y="22484"/>
                  </a:cubicBezTo>
                  <a:cubicBezTo>
                    <a:pt x="1534376" y="32112"/>
                    <a:pt x="1542033" y="40544"/>
                    <a:pt x="1552801" y="44371"/>
                  </a:cubicBezTo>
                  <a:cubicBezTo>
                    <a:pt x="1548075" y="35102"/>
                    <a:pt x="1542452" y="26371"/>
                    <a:pt x="1537068" y="17521"/>
                  </a:cubicBezTo>
                  <a:cubicBezTo>
                    <a:pt x="1540956" y="13275"/>
                    <a:pt x="1544007" y="8013"/>
                    <a:pt x="1548853" y="4784"/>
                  </a:cubicBezTo>
                  <a:cubicBezTo>
                    <a:pt x="1558304" y="717"/>
                    <a:pt x="1568952" y="1136"/>
                    <a:pt x="1579062" y="0"/>
                  </a:cubicBez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1" name="Canada - Mainland">
              <a:extLst>
                <a:ext uri="{FF2B5EF4-FFF2-40B4-BE49-F238E27FC236}">
                  <a16:creationId xmlns:a16="http://schemas.microsoft.com/office/drawing/2014/main" id="{8E4EAD92-12E8-1C73-8433-267B9425FA75}"/>
                </a:ext>
              </a:extLst>
            </p:cNvPr>
            <p:cNvSpPr>
              <a:spLocks noEditPoints="1"/>
            </p:cNvSpPr>
            <p:nvPr/>
          </p:nvSpPr>
          <p:spPr bwMode="auto">
            <a:xfrm>
              <a:off x="2497236" y="2108118"/>
              <a:ext cx="2016681" cy="1393245"/>
            </a:xfrm>
            <a:custGeom>
              <a:avLst/>
              <a:gdLst>
                <a:gd name="T0" fmla="*/ 581 w 1116"/>
                <a:gd name="T1" fmla="*/ 586 h 771"/>
                <a:gd name="T2" fmla="*/ 568 w 1116"/>
                <a:gd name="T3" fmla="*/ 575 h 771"/>
                <a:gd name="T4" fmla="*/ 564 w 1116"/>
                <a:gd name="T5" fmla="*/ 531 h 771"/>
                <a:gd name="T6" fmla="*/ 426 w 1116"/>
                <a:gd name="T7" fmla="*/ 408 h 771"/>
                <a:gd name="T8" fmla="*/ 344 w 1116"/>
                <a:gd name="T9" fmla="*/ 340 h 771"/>
                <a:gd name="T10" fmla="*/ 381 w 1116"/>
                <a:gd name="T11" fmla="*/ 340 h 771"/>
                <a:gd name="T12" fmla="*/ 374 w 1116"/>
                <a:gd name="T13" fmla="*/ 335 h 771"/>
                <a:gd name="T14" fmla="*/ 684 w 1116"/>
                <a:gd name="T15" fmla="*/ 228 h 771"/>
                <a:gd name="T16" fmla="*/ 257 w 1116"/>
                <a:gd name="T17" fmla="*/ 223 h 771"/>
                <a:gd name="T18" fmla="*/ 269 w 1116"/>
                <a:gd name="T19" fmla="*/ 243 h 771"/>
                <a:gd name="T20" fmla="*/ 272 w 1116"/>
                <a:gd name="T21" fmla="*/ 209 h 771"/>
                <a:gd name="T22" fmla="*/ 610 w 1116"/>
                <a:gd name="T23" fmla="*/ 2 h 771"/>
                <a:gd name="T24" fmla="*/ 656 w 1116"/>
                <a:gd name="T25" fmla="*/ 97 h 771"/>
                <a:gd name="T26" fmla="*/ 676 w 1116"/>
                <a:gd name="T27" fmla="*/ 105 h 771"/>
                <a:gd name="T28" fmla="*/ 736 w 1116"/>
                <a:gd name="T29" fmla="*/ 114 h 771"/>
                <a:gd name="T30" fmla="*/ 780 w 1116"/>
                <a:gd name="T31" fmla="*/ 131 h 771"/>
                <a:gd name="T32" fmla="*/ 749 w 1116"/>
                <a:gd name="T33" fmla="*/ 212 h 771"/>
                <a:gd name="T34" fmla="*/ 693 w 1116"/>
                <a:gd name="T35" fmla="*/ 240 h 771"/>
                <a:gd name="T36" fmla="*/ 639 w 1116"/>
                <a:gd name="T37" fmla="*/ 288 h 771"/>
                <a:gd name="T38" fmla="*/ 638 w 1116"/>
                <a:gd name="T39" fmla="*/ 319 h 771"/>
                <a:gd name="T40" fmla="*/ 611 w 1116"/>
                <a:gd name="T41" fmla="*/ 427 h 771"/>
                <a:gd name="T42" fmla="*/ 728 w 1116"/>
                <a:gd name="T43" fmla="*/ 504 h 771"/>
                <a:gd name="T44" fmla="*/ 786 w 1116"/>
                <a:gd name="T45" fmla="*/ 596 h 771"/>
                <a:gd name="T46" fmla="*/ 839 w 1116"/>
                <a:gd name="T47" fmla="*/ 485 h 771"/>
                <a:gd name="T48" fmla="*/ 827 w 1116"/>
                <a:gd name="T49" fmla="*/ 393 h 771"/>
                <a:gd name="T50" fmla="*/ 862 w 1116"/>
                <a:gd name="T51" fmla="*/ 332 h 771"/>
                <a:gd name="T52" fmla="*/ 934 w 1116"/>
                <a:gd name="T53" fmla="*/ 362 h 771"/>
                <a:gd name="T54" fmla="*/ 930 w 1116"/>
                <a:gd name="T55" fmla="*/ 420 h 771"/>
                <a:gd name="T56" fmla="*/ 980 w 1116"/>
                <a:gd name="T57" fmla="*/ 429 h 771"/>
                <a:gd name="T58" fmla="*/ 1007 w 1116"/>
                <a:gd name="T59" fmla="*/ 402 h 771"/>
                <a:gd name="T60" fmla="*/ 1023 w 1116"/>
                <a:gd name="T61" fmla="*/ 427 h 771"/>
                <a:gd name="T62" fmla="*/ 1041 w 1116"/>
                <a:gd name="T63" fmla="*/ 466 h 771"/>
                <a:gd name="T64" fmla="*/ 1042 w 1116"/>
                <a:gd name="T65" fmla="*/ 485 h 771"/>
                <a:gd name="T66" fmla="*/ 1094 w 1116"/>
                <a:gd name="T67" fmla="*/ 522 h 771"/>
                <a:gd name="T68" fmla="*/ 1085 w 1116"/>
                <a:gd name="T69" fmla="*/ 532 h 771"/>
                <a:gd name="T70" fmla="*/ 1114 w 1116"/>
                <a:gd name="T71" fmla="*/ 567 h 771"/>
                <a:gd name="T72" fmla="*/ 971 w 1116"/>
                <a:gd name="T73" fmla="*/ 621 h 771"/>
                <a:gd name="T74" fmla="*/ 992 w 1116"/>
                <a:gd name="T75" fmla="*/ 658 h 771"/>
                <a:gd name="T76" fmla="*/ 1025 w 1116"/>
                <a:gd name="T77" fmla="*/ 703 h 771"/>
                <a:gd name="T78" fmla="*/ 1007 w 1116"/>
                <a:gd name="T79" fmla="*/ 725 h 771"/>
                <a:gd name="T80" fmla="*/ 986 w 1116"/>
                <a:gd name="T81" fmla="*/ 712 h 771"/>
                <a:gd name="T82" fmla="*/ 909 w 1116"/>
                <a:gd name="T83" fmla="*/ 718 h 771"/>
                <a:gd name="T84" fmla="*/ 756 w 1116"/>
                <a:gd name="T85" fmla="*/ 771 h 771"/>
                <a:gd name="T86" fmla="*/ 781 w 1116"/>
                <a:gd name="T87" fmla="*/ 712 h 771"/>
                <a:gd name="T88" fmla="*/ 736 w 1116"/>
                <a:gd name="T89" fmla="*/ 681 h 771"/>
                <a:gd name="T90" fmla="*/ 682 w 1116"/>
                <a:gd name="T91" fmla="*/ 650 h 771"/>
                <a:gd name="T92" fmla="*/ 227 w 1116"/>
                <a:gd name="T93" fmla="*/ 632 h 771"/>
                <a:gd name="T94" fmla="*/ 186 w 1116"/>
                <a:gd name="T95" fmla="*/ 602 h 771"/>
                <a:gd name="T96" fmla="*/ 166 w 1116"/>
                <a:gd name="T97" fmla="*/ 567 h 771"/>
                <a:gd name="T98" fmla="*/ 86 w 1116"/>
                <a:gd name="T99" fmla="*/ 421 h 771"/>
                <a:gd name="T100" fmla="*/ 76 w 1116"/>
                <a:gd name="T101" fmla="*/ 128 h 771"/>
                <a:gd name="T102" fmla="*/ 132 w 1116"/>
                <a:gd name="T103" fmla="*/ 97 h 771"/>
                <a:gd name="T104" fmla="*/ 196 w 1116"/>
                <a:gd name="T105" fmla="*/ 101 h 771"/>
                <a:gd name="T106" fmla="*/ 275 w 1116"/>
                <a:gd name="T107" fmla="*/ 101 h 771"/>
                <a:gd name="T108" fmla="*/ 409 w 1116"/>
                <a:gd name="T109" fmla="*/ 159 h 771"/>
                <a:gd name="T110" fmla="*/ 438 w 1116"/>
                <a:gd name="T111" fmla="*/ 181 h 771"/>
                <a:gd name="T112" fmla="*/ 448 w 1116"/>
                <a:gd name="T113" fmla="*/ 141 h 771"/>
                <a:gd name="T114" fmla="*/ 466 w 1116"/>
                <a:gd name="T115" fmla="*/ 132 h 771"/>
                <a:gd name="T116" fmla="*/ 572 w 1116"/>
                <a:gd name="T117" fmla="*/ 162 h 771"/>
                <a:gd name="T118" fmla="*/ 589 w 1116"/>
                <a:gd name="T119" fmla="*/ 142 h 771"/>
                <a:gd name="T120" fmla="*/ 605 w 1116"/>
                <a:gd name="T121" fmla="*/ 148 h 771"/>
                <a:gd name="T122" fmla="*/ 583 w 1116"/>
                <a:gd name="T123" fmla="*/ 48 h 7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16" h="771">
                  <a:moveTo>
                    <a:pt x="1004" y="710"/>
                  </a:moveTo>
                  <a:lnTo>
                    <a:pt x="1005" y="713"/>
                  </a:lnTo>
                  <a:lnTo>
                    <a:pt x="1013" y="710"/>
                  </a:lnTo>
                  <a:lnTo>
                    <a:pt x="1004" y="710"/>
                  </a:lnTo>
                  <a:close/>
                  <a:moveTo>
                    <a:pt x="581" y="586"/>
                  </a:moveTo>
                  <a:lnTo>
                    <a:pt x="578" y="595"/>
                  </a:lnTo>
                  <a:lnTo>
                    <a:pt x="581" y="593"/>
                  </a:lnTo>
                  <a:lnTo>
                    <a:pt x="583" y="593"/>
                  </a:lnTo>
                  <a:lnTo>
                    <a:pt x="583" y="595"/>
                  </a:lnTo>
                  <a:lnTo>
                    <a:pt x="577" y="607"/>
                  </a:lnTo>
                  <a:lnTo>
                    <a:pt x="578" y="611"/>
                  </a:lnTo>
                  <a:lnTo>
                    <a:pt x="580" y="611"/>
                  </a:lnTo>
                  <a:lnTo>
                    <a:pt x="581" y="607"/>
                  </a:lnTo>
                  <a:lnTo>
                    <a:pt x="583" y="607"/>
                  </a:lnTo>
                  <a:lnTo>
                    <a:pt x="586" y="595"/>
                  </a:lnTo>
                  <a:lnTo>
                    <a:pt x="581" y="586"/>
                  </a:lnTo>
                  <a:close/>
                  <a:moveTo>
                    <a:pt x="559" y="529"/>
                  </a:moveTo>
                  <a:lnTo>
                    <a:pt x="562" y="531"/>
                  </a:lnTo>
                  <a:lnTo>
                    <a:pt x="561" y="535"/>
                  </a:lnTo>
                  <a:lnTo>
                    <a:pt x="564" y="541"/>
                  </a:lnTo>
                  <a:lnTo>
                    <a:pt x="564" y="543"/>
                  </a:lnTo>
                  <a:lnTo>
                    <a:pt x="552" y="540"/>
                  </a:lnTo>
                  <a:lnTo>
                    <a:pt x="547" y="549"/>
                  </a:lnTo>
                  <a:lnTo>
                    <a:pt x="549" y="552"/>
                  </a:lnTo>
                  <a:lnTo>
                    <a:pt x="558" y="555"/>
                  </a:lnTo>
                  <a:lnTo>
                    <a:pt x="558" y="556"/>
                  </a:lnTo>
                  <a:lnTo>
                    <a:pt x="552" y="559"/>
                  </a:lnTo>
                  <a:lnTo>
                    <a:pt x="555" y="565"/>
                  </a:lnTo>
                  <a:lnTo>
                    <a:pt x="561" y="571"/>
                  </a:lnTo>
                  <a:lnTo>
                    <a:pt x="562" y="580"/>
                  </a:lnTo>
                  <a:lnTo>
                    <a:pt x="565" y="580"/>
                  </a:lnTo>
                  <a:lnTo>
                    <a:pt x="568" y="575"/>
                  </a:lnTo>
                  <a:lnTo>
                    <a:pt x="570" y="575"/>
                  </a:lnTo>
                  <a:lnTo>
                    <a:pt x="574" y="589"/>
                  </a:lnTo>
                  <a:lnTo>
                    <a:pt x="575" y="584"/>
                  </a:lnTo>
                  <a:lnTo>
                    <a:pt x="577" y="584"/>
                  </a:lnTo>
                  <a:lnTo>
                    <a:pt x="580" y="586"/>
                  </a:lnTo>
                  <a:lnTo>
                    <a:pt x="581" y="586"/>
                  </a:lnTo>
                  <a:lnTo>
                    <a:pt x="575" y="575"/>
                  </a:lnTo>
                  <a:lnTo>
                    <a:pt x="572" y="558"/>
                  </a:lnTo>
                  <a:lnTo>
                    <a:pt x="568" y="553"/>
                  </a:lnTo>
                  <a:lnTo>
                    <a:pt x="565" y="541"/>
                  </a:lnTo>
                  <a:lnTo>
                    <a:pt x="565" y="537"/>
                  </a:lnTo>
                  <a:lnTo>
                    <a:pt x="568" y="535"/>
                  </a:lnTo>
                  <a:lnTo>
                    <a:pt x="567" y="534"/>
                  </a:lnTo>
                  <a:lnTo>
                    <a:pt x="562" y="537"/>
                  </a:lnTo>
                  <a:lnTo>
                    <a:pt x="562" y="535"/>
                  </a:lnTo>
                  <a:lnTo>
                    <a:pt x="564" y="531"/>
                  </a:lnTo>
                  <a:lnTo>
                    <a:pt x="562" y="529"/>
                  </a:lnTo>
                  <a:lnTo>
                    <a:pt x="559" y="529"/>
                  </a:lnTo>
                  <a:close/>
                  <a:moveTo>
                    <a:pt x="415" y="395"/>
                  </a:moveTo>
                  <a:lnTo>
                    <a:pt x="414" y="396"/>
                  </a:lnTo>
                  <a:lnTo>
                    <a:pt x="417" y="398"/>
                  </a:lnTo>
                  <a:lnTo>
                    <a:pt x="417" y="399"/>
                  </a:lnTo>
                  <a:lnTo>
                    <a:pt x="411" y="400"/>
                  </a:lnTo>
                  <a:lnTo>
                    <a:pt x="395" y="420"/>
                  </a:lnTo>
                  <a:lnTo>
                    <a:pt x="402" y="420"/>
                  </a:lnTo>
                  <a:lnTo>
                    <a:pt x="402" y="418"/>
                  </a:lnTo>
                  <a:lnTo>
                    <a:pt x="404" y="418"/>
                  </a:lnTo>
                  <a:lnTo>
                    <a:pt x="417" y="412"/>
                  </a:lnTo>
                  <a:lnTo>
                    <a:pt x="449" y="409"/>
                  </a:lnTo>
                  <a:lnTo>
                    <a:pt x="436" y="406"/>
                  </a:lnTo>
                  <a:lnTo>
                    <a:pt x="429" y="406"/>
                  </a:lnTo>
                  <a:lnTo>
                    <a:pt x="426" y="408"/>
                  </a:lnTo>
                  <a:lnTo>
                    <a:pt x="420" y="408"/>
                  </a:lnTo>
                  <a:lnTo>
                    <a:pt x="420" y="406"/>
                  </a:lnTo>
                  <a:lnTo>
                    <a:pt x="421" y="406"/>
                  </a:lnTo>
                  <a:lnTo>
                    <a:pt x="423" y="405"/>
                  </a:lnTo>
                  <a:lnTo>
                    <a:pt x="417" y="405"/>
                  </a:lnTo>
                  <a:lnTo>
                    <a:pt x="417" y="399"/>
                  </a:lnTo>
                  <a:lnTo>
                    <a:pt x="423" y="395"/>
                  </a:lnTo>
                  <a:lnTo>
                    <a:pt x="415" y="395"/>
                  </a:lnTo>
                  <a:close/>
                  <a:moveTo>
                    <a:pt x="323" y="310"/>
                  </a:moveTo>
                  <a:lnTo>
                    <a:pt x="332" y="323"/>
                  </a:lnTo>
                  <a:lnTo>
                    <a:pt x="343" y="329"/>
                  </a:lnTo>
                  <a:lnTo>
                    <a:pt x="343" y="331"/>
                  </a:lnTo>
                  <a:lnTo>
                    <a:pt x="341" y="334"/>
                  </a:lnTo>
                  <a:lnTo>
                    <a:pt x="347" y="335"/>
                  </a:lnTo>
                  <a:lnTo>
                    <a:pt x="347" y="337"/>
                  </a:lnTo>
                  <a:lnTo>
                    <a:pt x="344" y="340"/>
                  </a:lnTo>
                  <a:lnTo>
                    <a:pt x="346" y="341"/>
                  </a:lnTo>
                  <a:lnTo>
                    <a:pt x="346" y="343"/>
                  </a:lnTo>
                  <a:lnTo>
                    <a:pt x="338" y="343"/>
                  </a:lnTo>
                  <a:lnTo>
                    <a:pt x="337" y="353"/>
                  </a:lnTo>
                  <a:lnTo>
                    <a:pt x="331" y="353"/>
                  </a:lnTo>
                  <a:lnTo>
                    <a:pt x="331" y="360"/>
                  </a:lnTo>
                  <a:lnTo>
                    <a:pt x="329" y="360"/>
                  </a:lnTo>
                  <a:lnTo>
                    <a:pt x="300" y="350"/>
                  </a:lnTo>
                  <a:lnTo>
                    <a:pt x="295" y="355"/>
                  </a:lnTo>
                  <a:lnTo>
                    <a:pt x="304" y="353"/>
                  </a:lnTo>
                  <a:lnTo>
                    <a:pt x="306" y="353"/>
                  </a:lnTo>
                  <a:lnTo>
                    <a:pt x="325" y="369"/>
                  </a:lnTo>
                  <a:lnTo>
                    <a:pt x="355" y="365"/>
                  </a:lnTo>
                  <a:lnTo>
                    <a:pt x="358" y="356"/>
                  </a:lnTo>
                  <a:lnTo>
                    <a:pt x="374" y="349"/>
                  </a:lnTo>
                  <a:lnTo>
                    <a:pt x="381" y="340"/>
                  </a:lnTo>
                  <a:lnTo>
                    <a:pt x="383" y="334"/>
                  </a:lnTo>
                  <a:lnTo>
                    <a:pt x="392" y="329"/>
                  </a:lnTo>
                  <a:lnTo>
                    <a:pt x="392" y="323"/>
                  </a:lnTo>
                  <a:lnTo>
                    <a:pt x="398" y="323"/>
                  </a:lnTo>
                  <a:lnTo>
                    <a:pt x="402" y="325"/>
                  </a:lnTo>
                  <a:lnTo>
                    <a:pt x="405" y="325"/>
                  </a:lnTo>
                  <a:lnTo>
                    <a:pt x="401" y="320"/>
                  </a:lnTo>
                  <a:lnTo>
                    <a:pt x="404" y="319"/>
                  </a:lnTo>
                  <a:lnTo>
                    <a:pt x="405" y="319"/>
                  </a:lnTo>
                  <a:lnTo>
                    <a:pt x="412" y="322"/>
                  </a:lnTo>
                  <a:lnTo>
                    <a:pt x="417" y="319"/>
                  </a:lnTo>
                  <a:lnTo>
                    <a:pt x="405" y="313"/>
                  </a:lnTo>
                  <a:lnTo>
                    <a:pt x="395" y="314"/>
                  </a:lnTo>
                  <a:lnTo>
                    <a:pt x="384" y="320"/>
                  </a:lnTo>
                  <a:lnTo>
                    <a:pt x="375" y="335"/>
                  </a:lnTo>
                  <a:lnTo>
                    <a:pt x="374" y="335"/>
                  </a:lnTo>
                  <a:lnTo>
                    <a:pt x="365" y="337"/>
                  </a:lnTo>
                  <a:lnTo>
                    <a:pt x="361" y="337"/>
                  </a:lnTo>
                  <a:lnTo>
                    <a:pt x="361" y="329"/>
                  </a:lnTo>
                  <a:lnTo>
                    <a:pt x="355" y="332"/>
                  </a:lnTo>
                  <a:lnTo>
                    <a:pt x="352" y="323"/>
                  </a:lnTo>
                  <a:lnTo>
                    <a:pt x="350" y="323"/>
                  </a:lnTo>
                  <a:lnTo>
                    <a:pt x="346" y="326"/>
                  </a:lnTo>
                  <a:lnTo>
                    <a:pt x="332" y="317"/>
                  </a:lnTo>
                  <a:lnTo>
                    <a:pt x="329" y="310"/>
                  </a:lnTo>
                  <a:lnTo>
                    <a:pt x="323" y="310"/>
                  </a:lnTo>
                  <a:close/>
                  <a:moveTo>
                    <a:pt x="666" y="223"/>
                  </a:moveTo>
                  <a:lnTo>
                    <a:pt x="664" y="224"/>
                  </a:lnTo>
                  <a:lnTo>
                    <a:pt x="679" y="239"/>
                  </a:lnTo>
                  <a:lnTo>
                    <a:pt x="693" y="240"/>
                  </a:lnTo>
                  <a:lnTo>
                    <a:pt x="693" y="239"/>
                  </a:lnTo>
                  <a:lnTo>
                    <a:pt x="684" y="228"/>
                  </a:lnTo>
                  <a:lnTo>
                    <a:pt x="666" y="223"/>
                  </a:lnTo>
                  <a:close/>
                  <a:moveTo>
                    <a:pt x="276" y="187"/>
                  </a:moveTo>
                  <a:lnTo>
                    <a:pt x="251" y="202"/>
                  </a:lnTo>
                  <a:lnTo>
                    <a:pt x="211" y="211"/>
                  </a:lnTo>
                  <a:lnTo>
                    <a:pt x="209" y="215"/>
                  </a:lnTo>
                  <a:lnTo>
                    <a:pt x="212" y="220"/>
                  </a:lnTo>
                  <a:lnTo>
                    <a:pt x="215" y="214"/>
                  </a:lnTo>
                  <a:lnTo>
                    <a:pt x="218" y="214"/>
                  </a:lnTo>
                  <a:lnTo>
                    <a:pt x="223" y="215"/>
                  </a:lnTo>
                  <a:lnTo>
                    <a:pt x="226" y="215"/>
                  </a:lnTo>
                  <a:lnTo>
                    <a:pt x="230" y="217"/>
                  </a:lnTo>
                  <a:lnTo>
                    <a:pt x="233" y="217"/>
                  </a:lnTo>
                  <a:lnTo>
                    <a:pt x="235" y="212"/>
                  </a:lnTo>
                  <a:lnTo>
                    <a:pt x="258" y="217"/>
                  </a:lnTo>
                  <a:lnTo>
                    <a:pt x="258" y="218"/>
                  </a:lnTo>
                  <a:lnTo>
                    <a:pt x="257" y="223"/>
                  </a:lnTo>
                  <a:lnTo>
                    <a:pt x="254" y="223"/>
                  </a:lnTo>
                  <a:lnTo>
                    <a:pt x="249" y="221"/>
                  </a:lnTo>
                  <a:lnTo>
                    <a:pt x="243" y="221"/>
                  </a:lnTo>
                  <a:lnTo>
                    <a:pt x="246" y="226"/>
                  </a:lnTo>
                  <a:lnTo>
                    <a:pt x="246" y="231"/>
                  </a:lnTo>
                  <a:lnTo>
                    <a:pt x="239" y="237"/>
                  </a:lnTo>
                  <a:lnTo>
                    <a:pt x="238" y="243"/>
                  </a:lnTo>
                  <a:lnTo>
                    <a:pt x="238" y="245"/>
                  </a:lnTo>
                  <a:lnTo>
                    <a:pt x="232" y="246"/>
                  </a:lnTo>
                  <a:lnTo>
                    <a:pt x="249" y="252"/>
                  </a:lnTo>
                  <a:lnTo>
                    <a:pt x="254" y="248"/>
                  </a:lnTo>
                  <a:lnTo>
                    <a:pt x="255" y="239"/>
                  </a:lnTo>
                  <a:lnTo>
                    <a:pt x="269" y="233"/>
                  </a:lnTo>
                  <a:lnTo>
                    <a:pt x="270" y="233"/>
                  </a:lnTo>
                  <a:lnTo>
                    <a:pt x="270" y="239"/>
                  </a:lnTo>
                  <a:lnTo>
                    <a:pt x="269" y="243"/>
                  </a:lnTo>
                  <a:lnTo>
                    <a:pt x="257" y="254"/>
                  </a:lnTo>
                  <a:lnTo>
                    <a:pt x="258" y="258"/>
                  </a:lnTo>
                  <a:lnTo>
                    <a:pt x="276" y="240"/>
                  </a:lnTo>
                  <a:lnTo>
                    <a:pt x="280" y="240"/>
                  </a:lnTo>
                  <a:lnTo>
                    <a:pt x="276" y="234"/>
                  </a:lnTo>
                  <a:lnTo>
                    <a:pt x="280" y="227"/>
                  </a:lnTo>
                  <a:lnTo>
                    <a:pt x="288" y="227"/>
                  </a:lnTo>
                  <a:lnTo>
                    <a:pt x="292" y="228"/>
                  </a:lnTo>
                  <a:lnTo>
                    <a:pt x="295" y="228"/>
                  </a:lnTo>
                  <a:lnTo>
                    <a:pt x="306" y="214"/>
                  </a:lnTo>
                  <a:lnTo>
                    <a:pt x="304" y="211"/>
                  </a:lnTo>
                  <a:lnTo>
                    <a:pt x="306" y="206"/>
                  </a:lnTo>
                  <a:lnTo>
                    <a:pt x="304" y="206"/>
                  </a:lnTo>
                  <a:lnTo>
                    <a:pt x="306" y="200"/>
                  </a:lnTo>
                  <a:lnTo>
                    <a:pt x="295" y="209"/>
                  </a:lnTo>
                  <a:lnTo>
                    <a:pt x="272" y="209"/>
                  </a:lnTo>
                  <a:lnTo>
                    <a:pt x="269" y="206"/>
                  </a:lnTo>
                  <a:lnTo>
                    <a:pt x="272" y="200"/>
                  </a:lnTo>
                  <a:lnTo>
                    <a:pt x="286" y="191"/>
                  </a:lnTo>
                  <a:lnTo>
                    <a:pt x="276" y="187"/>
                  </a:lnTo>
                  <a:close/>
                  <a:moveTo>
                    <a:pt x="596" y="172"/>
                  </a:moveTo>
                  <a:lnTo>
                    <a:pt x="595" y="175"/>
                  </a:lnTo>
                  <a:lnTo>
                    <a:pt x="596" y="177"/>
                  </a:lnTo>
                  <a:lnTo>
                    <a:pt x="596" y="172"/>
                  </a:lnTo>
                  <a:close/>
                  <a:moveTo>
                    <a:pt x="618" y="101"/>
                  </a:moveTo>
                  <a:lnTo>
                    <a:pt x="617" y="107"/>
                  </a:lnTo>
                  <a:lnTo>
                    <a:pt x="618" y="105"/>
                  </a:lnTo>
                  <a:lnTo>
                    <a:pt x="618" y="101"/>
                  </a:lnTo>
                  <a:close/>
                  <a:moveTo>
                    <a:pt x="601" y="0"/>
                  </a:moveTo>
                  <a:lnTo>
                    <a:pt x="602" y="0"/>
                  </a:lnTo>
                  <a:lnTo>
                    <a:pt x="608" y="2"/>
                  </a:lnTo>
                  <a:lnTo>
                    <a:pt x="610" y="2"/>
                  </a:lnTo>
                  <a:lnTo>
                    <a:pt x="610" y="3"/>
                  </a:lnTo>
                  <a:lnTo>
                    <a:pt x="608" y="8"/>
                  </a:lnTo>
                  <a:lnTo>
                    <a:pt x="610" y="11"/>
                  </a:lnTo>
                  <a:lnTo>
                    <a:pt x="617" y="8"/>
                  </a:lnTo>
                  <a:lnTo>
                    <a:pt x="618" y="8"/>
                  </a:lnTo>
                  <a:lnTo>
                    <a:pt x="618" y="9"/>
                  </a:lnTo>
                  <a:lnTo>
                    <a:pt x="620" y="18"/>
                  </a:lnTo>
                  <a:lnTo>
                    <a:pt x="627" y="27"/>
                  </a:lnTo>
                  <a:lnTo>
                    <a:pt x="629" y="48"/>
                  </a:lnTo>
                  <a:lnTo>
                    <a:pt x="648" y="74"/>
                  </a:lnTo>
                  <a:lnTo>
                    <a:pt x="644" y="74"/>
                  </a:lnTo>
                  <a:lnTo>
                    <a:pt x="641" y="73"/>
                  </a:lnTo>
                  <a:lnTo>
                    <a:pt x="638" y="73"/>
                  </a:lnTo>
                  <a:lnTo>
                    <a:pt x="642" y="80"/>
                  </a:lnTo>
                  <a:lnTo>
                    <a:pt x="632" y="91"/>
                  </a:lnTo>
                  <a:lnTo>
                    <a:pt x="656" y="97"/>
                  </a:lnTo>
                  <a:lnTo>
                    <a:pt x="657" y="97"/>
                  </a:lnTo>
                  <a:lnTo>
                    <a:pt x="657" y="98"/>
                  </a:lnTo>
                  <a:lnTo>
                    <a:pt x="656" y="104"/>
                  </a:lnTo>
                  <a:lnTo>
                    <a:pt x="656" y="105"/>
                  </a:lnTo>
                  <a:lnTo>
                    <a:pt x="654" y="105"/>
                  </a:lnTo>
                  <a:lnTo>
                    <a:pt x="651" y="104"/>
                  </a:lnTo>
                  <a:lnTo>
                    <a:pt x="661" y="122"/>
                  </a:lnTo>
                  <a:lnTo>
                    <a:pt x="663" y="122"/>
                  </a:lnTo>
                  <a:lnTo>
                    <a:pt x="663" y="123"/>
                  </a:lnTo>
                  <a:lnTo>
                    <a:pt x="660" y="134"/>
                  </a:lnTo>
                  <a:lnTo>
                    <a:pt x="663" y="140"/>
                  </a:lnTo>
                  <a:lnTo>
                    <a:pt x="669" y="126"/>
                  </a:lnTo>
                  <a:lnTo>
                    <a:pt x="669" y="114"/>
                  </a:lnTo>
                  <a:lnTo>
                    <a:pt x="673" y="107"/>
                  </a:lnTo>
                  <a:lnTo>
                    <a:pt x="675" y="107"/>
                  </a:lnTo>
                  <a:lnTo>
                    <a:pt x="676" y="105"/>
                  </a:lnTo>
                  <a:lnTo>
                    <a:pt x="681" y="105"/>
                  </a:lnTo>
                  <a:lnTo>
                    <a:pt x="691" y="120"/>
                  </a:lnTo>
                  <a:lnTo>
                    <a:pt x="696" y="141"/>
                  </a:lnTo>
                  <a:lnTo>
                    <a:pt x="693" y="141"/>
                  </a:lnTo>
                  <a:lnTo>
                    <a:pt x="691" y="142"/>
                  </a:lnTo>
                  <a:lnTo>
                    <a:pt x="690" y="142"/>
                  </a:lnTo>
                  <a:lnTo>
                    <a:pt x="688" y="154"/>
                  </a:lnTo>
                  <a:lnTo>
                    <a:pt x="701" y="177"/>
                  </a:lnTo>
                  <a:lnTo>
                    <a:pt x="712" y="171"/>
                  </a:lnTo>
                  <a:lnTo>
                    <a:pt x="712" y="160"/>
                  </a:lnTo>
                  <a:lnTo>
                    <a:pt x="721" y="140"/>
                  </a:lnTo>
                  <a:lnTo>
                    <a:pt x="722" y="128"/>
                  </a:lnTo>
                  <a:lnTo>
                    <a:pt x="734" y="125"/>
                  </a:lnTo>
                  <a:lnTo>
                    <a:pt x="730" y="122"/>
                  </a:lnTo>
                  <a:lnTo>
                    <a:pt x="730" y="120"/>
                  </a:lnTo>
                  <a:lnTo>
                    <a:pt x="736" y="114"/>
                  </a:lnTo>
                  <a:lnTo>
                    <a:pt x="725" y="105"/>
                  </a:lnTo>
                  <a:lnTo>
                    <a:pt x="725" y="86"/>
                  </a:lnTo>
                  <a:lnTo>
                    <a:pt x="730" y="86"/>
                  </a:lnTo>
                  <a:lnTo>
                    <a:pt x="739" y="88"/>
                  </a:lnTo>
                  <a:lnTo>
                    <a:pt x="750" y="89"/>
                  </a:lnTo>
                  <a:lnTo>
                    <a:pt x="759" y="91"/>
                  </a:lnTo>
                  <a:lnTo>
                    <a:pt x="764" y="91"/>
                  </a:lnTo>
                  <a:lnTo>
                    <a:pt x="765" y="98"/>
                  </a:lnTo>
                  <a:lnTo>
                    <a:pt x="764" y="100"/>
                  </a:lnTo>
                  <a:lnTo>
                    <a:pt x="768" y="107"/>
                  </a:lnTo>
                  <a:lnTo>
                    <a:pt x="781" y="111"/>
                  </a:lnTo>
                  <a:lnTo>
                    <a:pt x="781" y="113"/>
                  </a:lnTo>
                  <a:lnTo>
                    <a:pt x="774" y="120"/>
                  </a:lnTo>
                  <a:lnTo>
                    <a:pt x="781" y="122"/>
                  </a:lnTo>
                  <a:lnTo>
                    <a:pt x="781" y="123"/>
                  </a:lnTo>
                  <a:lnTo>
                    <a:pt x="780" y="131"/>
                  </a:lnTo>
                  <a:lnTo>
                    <a:pt x="773" y="138"/>
                  </a:lnTo>
                  <a:lnTo>
                    <a:pt x="770" y="134"/>
                  </a:lnTo>
                  <a:lnTo>
                    <a:pt x="765" y="135"/>
                  </a:lnTo>
                  <a:lnTo>
                    <a:pt x="768" y="140"/>
                  </a:lnTo>
                  <a:lnTo>
                    <a:pt x="768" y="145"/>
                  </a:lnTo>
                  <a:lnTo>
                    <a:pt x="771" y="144"/>
                  </a:lnTo>
                  <a:lnTo>
                    <a:pt x="773" y="144"/>
                  </a:lnTo>
                  <a:lnTo>
                    <a:pt x="771" y="154"/>
                  </a:lnTo>
                  <a:lnTo>
                    <a:pt x="781" y="168"/>
                  </a:lnTo>
                  <a:lnTo>
                    <a:pt x="781" y="178"/>
                  </a:lnTo>
                  <a:lnTo>
                    <a:pt x="764" y="200"/>
                  </a:lnTo>
                  <a:lnTo>
                    <a:pt x="755" y="206"/>
                  </a:lnTo>
                  <a:lnTo>
                    <a:pt x="753" y="206"/>
                  </a:lnTo>
                  <a:lnTo>
                    <a:pt x="746" y="197"/>
                  </a:lnTo>
                  <a:lnTo>
                    <a:pt x="744" y="200"/>
                  </a:lnTo>
                  <a:lnTo>
                    <a:pt x="749" y="212"/>
                  </a:lnTo>
                  <a:lnTo>
                    <a:pt x="749" y="214"/>
                  </a:lnTo>
                  <a:lnTo>
                    <a:pt x="740" y="208"/>
                  </a:lnTo>
                  <a:lnTo>
                    <a:pt x="740" y="212"/>
                  </a:lnTo>
                  <a:lnTo>
                    <a:pt x="736" y="212"/>
                  </a:lnTo>
                  <a:lnTo>
                    <a:pt x="733" y="211"/>
                  </a:lnTo>
                  <a:lnTo>
                    <a:pt x="730" y="211"/>
                  </a:lnTo>
                  <a:lnTo>
                    <a:pt x="728" y="200"/>
                  </a:lnTo>
                  <a:lnTo>
                    <a:pt x="713" y="200"/>
                  </a:lnTo>
                  <a:lnTo>
                    <a:pt x="712" y="206"/>
                  </a:lnTo>
                  <a:lnTo>
                    <a:pt x="719" y="208"/>
                  </a:lnTo>
                  <a:lnTo>
                    <a:pt x="719" y="215"/>
                  </a:lnTo>
                  <a:lnTo>
                    <a:pt x="703" y="237"/>
                  </a:lnTo>
                  <a:lnTo>
                    <a:pt x="703" y="239"/>
                  </a:lnTo>
                  <a:lnTo>
                    <a:pt x="700" y="239"/>
                  </a:lnTo>
                  <a:lnTo>
                    <a:pt x="697" y="240"/>
                  </a:lnTo>
                  <a:lnTo>
                    <a:pt x="693" y="240"/>
                  </a:lnTo>
                  <a:lnTo>
                    <a:pt x="707" y="242"/>
                  </a:lnTo>
                  <a:lnTo>
                    <a:pt x="709" y="242"/>
                  </a:lnTo>
                  <a:lnTo>
                    <a:pt x="709" y="243"/>
                  </a:lnTo>
                  <a:lnTo>
                    <a:pt x="693" y="274"/>
                  </a:lnTo>
                  <a:lnTo>
                    <a:pt x="693" y="276"/>
                  </a:lnTo>
                  <a:lnTo>
                    <a:pt x="679" y="280"/>
                  </a:lnTo>
                  <a:lnTo>
                    <a:pt x="678" y="280"/>
                  </a:lnTo>
                  <a:lnTo>
                    <a:pt x="670" y="277"/>
                  </a:lnTo>
                  <a:lnTo>
                    <a:pt x="670" y="282"/>
                  </a:lnTo>
                  <a:lnTo>
                    <a:pt x="667" y="282"/>
                  </a:lnTo>
                  <a:lnTo>
                    <a:pt x="667" y="289"/>
                  </a:lnTo>
                  <a:lnTo>
                    <a:pt x="666" y="289"/>
                  </a:lnTo>
                  <a:lnTo>
                    <a:pt x="660" y="295"/>
                  </a:lnTo>
                  <a:lnTo>
                    <a:pt x="658" y="295"/>
                  </a:lnTo>
                  <a:lnTo>
                    <a:pt x="647" y="286"/>
                  </a:lnTo>
                  <a:lnTo>
                    <a:pt x="639" y="288"/>
                  </a:lnTo>
                  <a:lnTo>
                    <a:pt x="623" y="279"/>
                  </a:lnTo>
                  <a:lnTo>
                    <a:pt x="621" y="282"/>
                  </a:lnTo>
                  <a:lnTo>
                    <a:pt x="623" y="283"/>
                  </a:lnTo>
                  <a:lnTo>
                    <a:pt x="623" y="280"/>
                  </a:lnTo>
                  <a:lnTo>
                    <a:pt x="624" y="280"/>
                  </a:lnTo>
                  <a:lnTo>
                    <a:pt x="639" y="289"/>
                  </a:lnTo>
                  <a:lnTo>
                    <a:pt x="639" y="291"/>
                  </a:lnTo>
                  <a:lnTo>
                    <a:pt x="644" y="288"/>
                  </a:lnTo>
                  <a:lnTo>
                    <a:pt x="656" y="294"/>
                  </a:lnTo>
                  <a:lnTo>
                    <a:pt x="657" y="295"/>
                  </a:lnTo>
                  <a:lnTo>
                    <a:pt x="660" y="309"/>
                  </a:lnTo>
                  <a:lnTo>
                    <a:pt x="660" y="310"/>
                  </a:lnTo>
                  <a:lnTo>
                    <a:pt x="658" y="310"/>
                  </a:lnTo>
                  <a:lnTo>
                    <a:pt x="648" y="314"/>
                  </a:lnTo>
                  <a:lnTo>
                    <a:pt x="636" y="314"/>
                  </a:lnTo>
                  <a:lnTo>
                    <a:pt x="638" y="319"/>
                  </a:lnTo>
                  <a:lnTo>
                    <a:pt x="642" y="320"/>
                  </a:lnTo>
                  <a:lnTo>
                    <a:pt x="642" y="322"/>
                  </a:lnTo>
                  <a:lnTo>
                    <a:pt x="633" y="322"/>
                  </a:lnTo>
                  <a:lnTo>
                    <a:pt x="633" y="337"/>
                  </a:lnTo>
                  <a:lnTo>
                    <a:pt x="629" y="334"/>
                  </a:lnTo>
                  <a:lnTo>
                    <a:pt x="624" y="340"/>
                  </a:lnTo>
                  <a:lnTo>
                    <a:pt x="623" y="340"/>
                  </a:lnTo>
                  <a:lnTo>
                    <a:pt x="624" y="343"/>
                  </a:lnTo>
                  <a:lnTo>
                    <a:pt x="621" y="349"/>
                  </a:lnTo>
                  <a:lnTo>
                    <a:pt x="608" y="355"/>
                  </a:lnTo>
                  <a:lnTo>
                    <a:pt x="613" y="360"/>
                  </a:lnTo>
                  <a:lnTo>
                    <a:pt x="605" y="380"/>
                  </a:lnTo>
                  <a:lnTo>
                    <a:pt x="605" y="412"/>
                  </a:lnTo>
                  <a:lnTo>
                    <a:pt x="604" y="415"/>
                  </a:lnTo>
                  <a:lnTo>
                    <a:pt x="610" y="421"/>
                  </a:lnTo>
                  <a:lnTo>
                    <a:pt x="611" y="427"/>
                  </a:lnTo>
                  <a:lnTo>
                    <a:pt x="613" y="423"/>
                  </a:lnTo>
                  <a:lnTo>
                    <a:pt x="613" y="421"/>
                  </a:lnTo>
                  <a:lnTo>
                    <a:pt x="614" y="421"/>
                  </a:lnTo>
                  <a:lnTo>
                    <a:pt x="615" y="423"/>
                  </a:lnTo>
                  <a:lnTo>
                    <a:pt x="621" y="423"/>
                  </a:lnTo>
                  <a:lnTo>
                    <a:pt x="623" y="424"/>
                  </a:lnTo>
                  <a:lnTo>
                    <a:pt x="626" y="424"/>
                  </a:lnTo>
                  <a:lnTo>
                    <a:pt x="636" y="455"/>
                  </a:lnTo>
                  <a:lnTo>
                    <a:pt x="636" y="463"/>
                  </a:lnTo>
                  <a:lnTo>
                    <a:pt x="633" y="466"/>
                  </a:lnTo>
                  <a:lnTo>
                    <a:pt x="653" y="458"/>
                  </a:lnTo>
                  <a:lnTo>
                    <a:pt x="678" y="470"/>
                  </a:lnTo>
                  <a:lnTo>
                    <a:pt x="691" y="479"/>
                  </a:lnTo>
                  <a:lnTo>
                    <a:pt x="698" y="491"/>
                  </a:lnTo>
                  <a:lnTo>
                    <a:pt x="721" y="497"/>
                  </a:lnTo>
                  <a:lnTo>
                    <a:pt x="728" y="504"/>
                  </a:lnTo>
                  <a:lnTo>
                    <a:pt x="728" y="506"/>
                  </a:lnTo>
                  <a:lnTo>
                    <a:pt x="733" y="506"/>
                  </a:lnTo>
                  <a:lnTo>
                    <a:pt x="764" y="510"/>
                  </a:lnTo>
                  <a:lnTo>
                    <a:pt x="768" y="510"/>
                  </a:lnTo>
                  <a:lnTo>
                    <a:pt x="767" y="532"/>
                  </a:lnTo>
                  <a:lnTo>
                    <a:pt x="770" y="552"/>
                  </a:lnTo>
                  <a:lnTo>
                    <a:pt x="768" y="558"/>
                  </a:lnTo>
                  <a:lnTo>
                    <a:pt x="780" y="571"/>
                  </a:lnTo>
                  <a:lnTo>
                    <a:pt x="780" y="572"/>
                  </a:lnTo>
                  <a:lnTo>
                    <a:pt x="779" y="572"/>
                  </a:lnTo>
                  <a:lnTo>
                    <a:pt x="773" y="577"/>
                  </a:lnTo>
                  <a:lnTo>
                    <a:pt x="783" y="577"/>
                  </a:lnTo>
                  <a:lnTo>
                    <a:pt x="789" y="583"/>
                  </a:lnTo>
                  <a:lnTo>
                    <a:pt x="790" y="590"/>
                  </a:lnTo>
                  <a:lnTo>
                    <a:pt x="790" y="592"/>
                  </a:lnTo>
                  <a:lnTo>
                    <a:pt x="786" y="596"/>
                  </a:lnTo>
                  <a:lnTo>
                    <a:pt x="792" y="592"/>
                  </a:lnTo>
                  <a:lnTo>
                    <a:pt x="793" y="592"/>
                  </a:lnTo>
                  <a:lnTo>
                    <a:pt x="801" y="596"/>
                  </a:lnTo>
                  <a:lnTo>
                    <a:pt x="801" y="590"/>
                  </a:lnTo>
                  <a:lnTo>
                    <a:pt x="802" y="590"/>
                  </a:lnTo>
                  <a:lnTo>
                    <a:pt x="805" y="589"/>
                  </a:lnTo>
                  <a:lnTo>
                    <a:pt x="813" y="593"/>
                  </a:lnTo>
                  <a:lnTo>
                    <a:pt x="814" y="589"/>
                  </a:lnTo>
                  <a:lnTo>
                    <a:pt x="810" y="583"/>
                  </a:lnTo>
                  <a:lnTo>
                    <a:pt x="810" y="581"/>
                  </a:lnTo>
                  <a:lnTo>
                    <a:pt x="819" y="574"/>
                  </a:lnTo>
                  <a:lnTo>
                    <a:pt x="814" y="568"/>
                  </a:lnTo>
                  <a:lnTo>
                    <a:pt x="811" y="537"/>
                  </a:lnTo>
                  <a:lnTo>
                    <a:pt x="802" y="524"/>
                  </a:lnTo>
                  <a:lnTo>
                    <a:pt x="827" y="504"/>
                  </a:lnTo>
                  <a:lnTo>
                    <a:pt x="839" y="485"/>
                  </a:lnTo>
                  <a:lnTo>
                    <a:pt x="841" y="485"/>
                  </a:lnTo>
                  <a:lnTo>
                    <a:pt x="847" y="483"/>
                  </a:lnTo>
                  <a:lnTo>
                    <a:pt x="844" y="478"/>
                  </a:lnTo>
                  <a:lnTo>
                    <a:pt x="841" y="483"/>
                  </a:lnTo>
                  <a:lnTo>
                    <a:pt x="839" y="483"/>
                  </a:lnTo>
                  <a:lnTo>
                    <a:pt x="838" y="467"/>
                  </a:lnTo>
                  <a:lnTo>
                    <a:pt x="829" y="435"/>
                  </a:lnTo>
                  <a:lnTo>
                    <a:pt x="813" y="423"/>
                  </a:lnTo>
                  <a:lnTo>
                    <a:pt x="813" y="415"/>
                  </a:lnTo>
                  <a:lnTo>
                    <a:pt x="814" y="414"/>
                  </a:lnTo>
                  <a:lnTo>
                    <a:pt x="827" y="409"/>
                  </a:lnTo>
                  <a:lnTo>
                    <a:pt x="827" y="400"/>
                  </a:lnTo>
                  <a:lnTo>
                    <a:pt x="830" y="400"/>
                  </a:lnTo>
                  <a:lnTo>
                    <a:pt x="830" y="399"/>
                  </a:lnTo>
                  <a:lnTo>
                    <a:pt x="833" y="393"/>
                  </a:lnTo>
                  <a:lnTo>
                    <a:pt x="827" y="393"/>
                  </a:lnTo>
                  <a:lnTo>
                    <a:pt x="827" y="392"/>
                  </a:lnTo>
                  <a:lnTo>
                    <a:pt x="829" y="387"/>
                  </a:lnTo>
                  <a:lnTo>
                    <a:pt x="826" y="380"/>
                  </a:lnTo>
                  <a:lnTo>
                    <a:pt x="824" y="374"/>
                  </a:lnTo>
                  <a:lnTo>
                    <a:pt x="824" y="372"/>
                  </a:lnTo>
                  <a:lnTo>
                    <a:pt x="827" y="372"/>
                  </a:lnTo>
                  <a:lnTo>
                    <a:pt x="822" y="371"/>
                  </a:lnTo>
                  <a:lnTo>
                    <a:pt x="822" y="369"/>
                  </a:lnTo>
                  <a:lnTo>
                    <a:pt x="830" y="346"/>
                  </a:lnTo>
                  <a:lnTo>
                    <a:pt x="822" y="344"/>
                  </a:lnTo>
                  <a:lnTo>
                    <a:pt x="822" y="343"/>
                  </a:lnTo>
                  <a:lnTo>
                    <a:pt x="820" y="331"/>
                  </a:lnTo>
                  <a:lnTo>
                    <a:pt x="820" y="329"/>
                  </a:lnTo>
                  <a:lnTo>
                    <a:pt x="829" y="320"/>
                  </a:lnTo>
                  <a:lnTo>
                    <a:pt x="830" y="320"/>
                  </a:lnTo>
                  <a:lnTo>
                    <a:pt x="862" y="332"/>
                  </a:lnTo>
                  <a:lnTo>
                    <a:pt x="878" y="323"/>
                  </a:lnTo>
                  <a:lnTo>
                    <a:pt x="894" y="332"/>
                  </a:lnTo>
                  <a:lnTo>
                    <a:pt x="894" y="334"/>
                  </a:lnTo>
                  <a:lnTo>
                    <a:pt x="893" y="341"/>
                  </a:lnTo>
                  <a:lnTo>
                    <a:pt x="899" y="340"/>
                  </a:lnTo>
                  <a:lnTo>
                    <a:pt x="902" y="347"/>
                  </a:lnTo>
                  <a:lnTo>
                    <a:pt x="900" y="349"/>
                  </a:lnTo>
                  <a:lnTo>
                    <a:pt x="909" y="349"/>
                  </a:lnTo>
                  <a:lnTo>
                    <a:pt x="909" y="350"/>
                  </a:lnTo>
                  <a:lnTo>
                    <a:pt x="905" y="353"/>
                  </a:lnTo>
                  <a:lnTo>
                    <a:pt x="907" y="360"/>
                  </a:lnTo>
                  <a:lnTo>
                    <a:pt x="924" y="362"/>
                  </a:lnTo>
                  <a:lnTo>
                    <a:pt x="925" y="362"/>
                  </a:lnTo>
                  <a:lnTo>
                    <a:pt x="927" y="368"/>
                  </a:lnTo>
                  <a:lnTo>
                    <a:pt x="933" y="362"/>
                  </a:lnTo>
                  <a:lnTo>
                    <a:pt x="934" y="362"/>
                  </a:lnTo>
                  <a:lnTo>
                    <a:pt x="937" y="366"/>
                  </a:lnTo>
                  <a:lnTo>
                    <a:pt x="933" y="378"/>
                  </a:lnTo>
                  <a:lnTo>
                    <a:pt x="937" y="389"/>
                  </a:lnTo>
                  <a:lnTo>
                    <a:pt x="937" y="390"/>
                  </a:lnTo>
                  <a:lnTo>
                    <a:pt x="919" y="390"/>
                  </a:lnTo>
                  <a:lnTo>
                    <a:pt x="933" y="393"/>
                  </a:lnTo>
                  <a:lnTo>
                    <a:pt x="934" y="393"/>
                  </a:lnTo>
                  <a:lnTo>
                    <a:pt x="937" y="400"/>
                  </a:lnTo>
                  <a:lnTo>
                    <a:pt x="934" y="408"/>
                  </a:lnTo>
                  <a:lnTo>
                    <a:pt x="939" y="408"/>
                  </a:lnTo>
                  <a:lnTo>
                    <a:pt x="939" y="409"/>
                  </a:lnTo>
                  <a:lnTo>
                    <a:pt x="936" y="412"/>
                  </a:lnTo>
                  <a:lnTo>
                    <a:pt x="939" y="417"/>
                  </a:lnTo>
                  <a:lnTo>
                    <a:pt x="939" y="418"/>
                  </a:lnTo>
                  <a:lnTo>
                    <a:pt x="933" y="421"/>
                  </a:lnTo>
                  <a:lnTo>
                    <a:pt x="930" y="420"/>
                  </a:lnTo>
                  <a:lnTo>
                    <a:pt x="930" y="423"/>
                  </a:lnTo>
                  <a:lnTo>
                    <a:pt x="948" y="420"/>
                  </a:lnTo>
                  <a:lnTo>
                    <a:pt x="949" y="420"/>
                  </a:lnTo>
                  <a:lnTo>
                    <a:pt x="952" y="430"/>
                  </a:lnTo>
                  <a:lnTo>
                    <a:pt x="952" y="435"/>
                  </a:lnTo>
                  <a:lnTo>
                    <a:pt x="955" y="426"/>
                  </a:lnTo>
                  <a:lnTo>
                    <a:pt x="956" y="426"/>
                  </a:lnTo>
                  <a:lnTo>
                    <a:pt x="956" y="430"/>
                  </a:lnTo>
                  <a:lnTo>
                    <a:pt x="958" y="430"/>
                  </a:lnTo>
                  <a:lnTo>
                    <a:pt x="958" y="432"/>
                  </a:lnTo>
                  <a:lnTo>
                    <a:pt x="959" y="438"/>
                  </a:lnTo>
                  <a:lnTo>
                    <a:pt x="971" y="429"/>
                  </a:lnTo>
                  <a:lnTo>
                    <a:pt x="974" y="420"/>
                  </a:lnTo>
                  <a:lnTo>
                    <a:pt x="976" y="420"/>
                  </a:lnTo>
                  <a:lnTo>
                    <a:pt x="980" y="424"/>
                  </a:lnTo>
                  <a:lnTo>
                    <a:pt x="980" y="429"/>
                  </a:lnTo>
                  <a:lnTo>
                    <a:pt x="983" y="426"/>
                  </a:lnTo>
                  <a:lnTo>
                    <a:pt x="979" y="420"/>
                  </a:lnTo>
                  <a:lnTo>
                    <a:pt x="979" y="418"/>
                  </a:lnTo>
                  <a:lnTo>
                    <a:pt x="983" y="418"/>
                  </a:lnTo>
                  <a:lnTo>
                    <a:pt x="985" y="412"/>
                  </a:lnTo>
                  <a:lnTo>
                    <a:pt x="985" y="408"/>
                  </a:lnTo>
                  <a:lnTo>
                    <a:pt x="989" y="405"/>
                  </a:lnTo>
                  <a:lnTo>
                    <a:pt x="986" y="399"/>
                  </a:lnTo>
                  <a:lnTo>
                    <a:pt x="986" y="398"/>
                  </a:lnTo>
                  <a:lnTo>
                    <a:pt x="995" y="383"/>
                  </a:lnTo>
                  <a:lnTo>
                    <a:pt x="1001" y="383"/>
                  </a:lnTo>
                  <a:lnTo>
                    <a:pt x="1004" y="390"/>
                  </a:lnTo>
                  <a:lnTo>
                    <a:pt x="1002" y="393"/>
                  </a:lnTo>
                  <a:lnTo>
                    <a:pt x="1004" y="393"/>
                  </a:lnTo>
                  <a:lnTo>
                    <a:pt x="1004" y="395"/>
                  </a:lnTo>
                  <a:lnTo>
                    <a:pt x="1007" y="402"/>
                  </a:lnTo>
                  <a:lnTo>
                    <a:pt x="1011" y="402"/>
                  </a:lnTo>
                  <a:lnTo>
                    <a:pt x="1011" y="403"/>
                  </a:lnTo>
                  <a:lnTo>
                    <a:pt x="1008" y="406"/>
                  </a:lnTo>
                  <a:lnTo>
                    <a:pt x="1016" y="411"/>
                  </a:lnTo>
                  <a:lnTo>
                    <a:pt x="1017" y="411"/>
                  </a:lnTo>
                  <a:lnTo>
                    <a:pt x="1016" y="412"/>
                  </a:lnTo>
                  <a:lnTo>
                    <a:pt x="1008" y="417"/>
                  </a:lnTo>
                  <a:lnTo>
                    <a:pt x="1010" y="417"/>
                  </a:lnTo>
                  <a:lnTo>
                    <a:pt x="1011" y="415"/>
                  </a:lnTo>
                  <a:lnTo>
                    <a:pt x="1014" y="415"/>
                  </a:lnTo>
                  <a:lnTo>
                    <a:pt x="1016" y="414"/>
                  </a:lnTo>
                  <a:lnTo>
                    <a:pt x="1019" y="414"/>
                  </a:lnTo>
                  <a:lnTo>
                    <a:pt x="1019" y="415"/>
                  </a:lnTo>
                  <a:lnTo>
                    <a:pt x="1017" y="421"/>
                  </a:lnTo>
                  <a:lnTo>
                    <a:pt x="1023" y="426"/>
                  </a:lnTo>
                  <a:lnTo>
                    <a:pt x="1023" y="427"/>
                  </a:lnTo>
                  <a:lnTo>
                    <a:pt x="1016" y="430"/>
                  </a:lnTo>
                  <a:lnTo>
                    <a:pt x="1026" y="432"/>
                  </a:lnTo>
                  <a:lnTo>
                    <a:pt x="1028" y="432"/>
                  </a:lnTo>
                  <a:lnTo>
                    <a:pt x="1028" y="433"/>
                  </a:lnTo>
                  <a:lnTo>
                    <a:pt x="1020" y="439"/>
                  </a:lnTo>
                  <a:lnTo>
                    <a:pt x="1026" y="438"/>
                  </a:lnTo>
                  <a:lnTo>
                    <a:pt x="1028" y="438"/>
                  </a:lnTo>
                  <a:lnTo>
                    <a:pt x="1029" y="440"/>
                  </a:lnTo>
                  <a:lnTo>
                    <a:pt x="1029" y="442"/>
                  </a:lnTo>
                  <a:lnTo>
                    <a:pt x="1028" y="443"/>
                  </a:lnTo>
                  <a:lnTo>
                    <a:pt x="1031" y="443"/>
                  </a:lnTo>
                  <a:lnTo>
                    <a:pt x="1036" y="451"/>
                  </a:lnTo>
                  <a:lnTo>
                    <a:pt x="1036" y="452"/>
                  </a:lnTo>
                  <a:lnTo>
                    <a:pt x="1031" y="455"/>
                  </a:lnTo>
                  <a:lnTo>
                    <a:pt x="1035" y="455"/>
                  </a:lnTo>
                  <a:lnTo>
                    <a:pt x="1041" y="466"/>
                  </a:lnTo>
                  <a:lnTo>
                    <a:pt x="1036" y="472"/>
                  </a:lnTo>
                  <a:lnTo>
                    <a:pt x="1038" y="473"/>
                  </a:lnTo>
                  <a:lnTo>
                    <a:pt x="1038" y="475"/>
                  </a:lnTo>
                  <a:lnTo>
                    <a:pt x="1036" y="475"/>
                  </a:lnTo>
                  <a:lnTo>
                    <a:pt x="1032" y="473"/>
                  </a:lnTo>
                  <a:lnTo>
                    <a:pt x="1031" y="473"/>
                  </a:lnTo>
                  <a:lnTo>
                    <a:pt x="1026" y="475"/>
                  </a:lnTo>
                  <a:lnTo>
                    <a:pt x="1036" y="476"/>
                  </a:lnTo>
                  <a:lnTo>
                    <a:pt x="1035" y="479"/>
                  </a:lnTo>
                  <a:lnTo>
                    <a:pt x="1038" y="482"/>
                  </a:lnTo>
                  <a:lnTo>
                    <a:pt x="1038" y="483"/>
                  </a:lnTo>
                  <a:lnTo>
                    <a:pt x="1036" y="485"/>
                  </a:lnTo>
                  <a:lnTo>
                    <a:pt x="1038" y="485"/>
                  </a:lnTo>
                  <a:lnTo>
                    <a:pt x="1039" y="483"/>
                  </a:lnTo>
                  <a:lnTo>
                    <a:pt x="1042" y="483"/>
                  </a:lnTo>
                  <a:lnTo>
                    <a:pt x="1042" y="485"/>
                  </a:lnTo>
                  <a:lnTo>
                    <a:pt x="1044" y="491"/>
                  </a:lnTo>
                  <a:lnTo>
                    <a:pt x="1056" y="494"/>
                  </a:lnTo>
                  <a:lnTo>
                    <a:pt x="1056" y="495"/>
                  </a:lnTo>
                  <a:lnTo>
                    <a:pt x="1057" y="503"/>
                  </a:lnTo>
                  <a:lnTo>
                    <a:pt x="1054" y="506"/>
                  </a:lnTo>
                  <a:lnTo>
                    <a:pt x="1057" y="506"/>
                  </a:lnTo>
                  <a:lnTo>
                    <a:pt x="1060" y="504"/>
                  </a:lnTo>
                  <a:lnTo>
                    <a:pt x="1065" y="504"/>
                  </a:lnTo>
                  <a:lnTo>
                    <a:pt x="1066" y="507"/>
                  </a:lnTo>
                  <a:lnTo>
                    <a:pt x="1066" y="512"/>
                  </a:lnTo>
                  <a:lnTo>
                    <a:pt x="1069" y="507"/>
                  </a:lnTo>
                  <a:lnTo>
                    <a:pt x="1071" y="507"/>
                  </a:lnTo>
                  <a:lnTo>
                    <a:pt x="1076" y="516"/>
                  </a:lnTo>
                  <a:lnTo>
                    <a:pt x="1081" y="518"/>
                  </a:lnTo>
                  <a:lnTo>
                    <a:pt x="1085" y="513"/>
                  </a:lnTo>
                  <a:lnTo>
                    <a:pt x="1094" y="522"/>
                  </a:lnTo>
                  <a:lnTo>
                    <a:pt x="1094" y="524"/>
                  </a:lnTo>
                  <a:lnTo>
                    <a:pt x="1093" y="524"/>
                  </a:lnTo>
                  <a:lnTo>
                    <a:pt x="1075" y="531"/>
                  </a:lnTo>
                  <a:lnTo>
                    <a:pt x="1076" y="531"/>
                  </a:lnTo>
                  <a:lnTo>
                    <a:pt x="1078" y="532"/>
                  </a:lnTo>
                  <a:lnTo>
                    <a:pt x="1076" y="532"/>
                  </a:lnTo>
                  <a:lnTo>
                    <a:pt x="1062" y="538"/>
                  </a:lnTo>
                  <a:lnTo>
                    <a:pt x="1059" y="544"/>
                  </a:lnTo>
                  <a:lnTo>
                    <a:pt x="1057" y="544"/>
                  </a:lnTo>
                  <a:lnTo>
                    <a:pt x="1048" y="540"/>
                  </a:lnTo>
                  <a:lnTo>
                    <a:pt x="1047" y="541"/>
                  </a:lnTo>
                  <a:lnTo>
                    <a:pt x="1056" y="544"/>
                  </a:lnTo>
                  <a:lnTo>
                    <a:pt x="1057" y="546"/>
                  </a:lnTo>
                  <a:lnTo>
                    <a:pt x="1056" y="550"/>
                  </a:lnTo>
                  <a:lnTo>
                    <a:pt x="1076" y="534"/>
                  </a:lnTo>
                  <a:lnTo>
                    <a:pt x="1085" y="532"/>
                  </a:lnTo>
                  <a:lnTo>
                    <a:pt x="1084" y="532"/>
                  </a:lnTo>
                  <a:lnTo>
                    <a:pt x="1084" y="531"/>
                  </a:lnTo>
                  <a:lnTo>
                    <a:pt x="1096" y="531"/>
                  </a:lnTo>
                  <a:lnTo>
                    <a:pt x="1096" y="546"/>
                  </a:lnTo>
                  <a:lnTo>
                    <a:pt x="1099" y="540"/>
                  </a:lnTo>
                  <a:lnTo>
                    <a:pt x="1099" y="538"/>
                  </a:lnTo>
                  <a:lnTo>
                    <a:pt x="1100" y="538"/>
                  </a:lnTo>
                  <a:lnTo>
                    <a:pt x="1114" y="544"/>
                  </a:lnTo>
                  <a:lnTo>
                    <a:pt x="1114" y="546"/>
                  </a:lnTo>
                  <a:lnTo>
                    <a:pt x="1112" y="546"/>
                  </a:lnTo>
                  <a:lnTo>
                    <a:pt x="1116" y="553"/>
                  </a:lnTo>
                  <a:lnTo>
                    <a:pt x="1109" y="553"/>
                  </a:lnTo>
                  <a:lnTo>
                    <a:pt x="1114" y="556"/>
                  </a:lnTo>
                  <a:lnTo>
                    <a:pt x="1116" y="565"/>
                  </a:lnTo>
                  <a:lnTo>
                    <a:pt x="1115" y="565"/>
                  </a:lnTo>
                  <a:lnTo>
                    <a:pt x="1114" y="567"/>
                  </a:lnTo>
                  <a:lnTo>
                    <a:pt x="1116" y="571"/>
                  </a:lnTo>
                  <a:lnTo>
                    <a:pt x="1114" y="571"/>
                  </a:lnTo>
                  <a:lnTo>
                    <a:pt x="1116" y="574"/>
                  </a:lnTo>
                  <a:lnTo>
                    <a:pt x="1116" y="575"/>
                  </a:lnTo>
                  <a:lnTo>
                    <a:pt x="1105" y="589"/>
                  </a:lnTo>
                  <a:lnTo>
                    <a:pt x="1081" y="593"/>
                  </a:lnTo>
                  <a:lnTo>
                    <a:pt x="1060" y="615"/>
                  </a:lnTo>
                  <a:lnTo>
                    <a:pt x="1059" y="615"/>
                  </a:lnTo>
                  <a:lnTo>
                    <a:pt x="1057" y="614"/>
                  </a:lnTo>
                  <a:lnTo>
                    <a:pt x="1056" y="614"/>
                  </a:lnTo>
                  <a:lnTo>
                    <a:pt x="1056" y="612"/>
                  </a:lnTo>
                  <a:lnTo>
                    <a:pt x="1039" y="618"/>
                  </a:lnTo>
                  <a:lnTo>
                    <a:pt x="1038" y="618"/>
                  </a:lnTo>
                  <a:lnTo>
                    <a:pt x="1031" y="615"/>
                  </a:lnTo>
                  <a:lnTo>
                    <a:pt x="977" y="615"/>
                  </a:lnTo>
                  <a:lnTo>
                    <a:pt x="971" y="621"/>
                  </a:lnTo>
                  <a:lnTo>
                    <a:pt x="965" y="633"/>
                  </a:lnTo>
                  <a:lnTo>
                    <a:pt x="964" y="633"/>
                  </a:lnTo>
                  <a:lnTo>
                    <a:pt x="955" y="635"/>
                  </a:lnTo>
                  <a:lnTo>
                    <a:pt x="945" y="644"/>
                  </a:lnTo>
                  <a:lnTo>
                    <a:pt x="937" y="654"/>
                  </a:lnTo>
                  <a:lnTo>
                    <a:pt x="933" y="657"/>
                  </a:lnTo>
                  <a:lnTo>
                    <a:pt x="925" y="670"/>
                  </a:lnTo>
                  <a:lnTo>
                    <a:pt x="918" y="679"/>
                  </a:lnTo>
                  <a:lnTo>
                    <a:pt x="919" y="678"/>
                  </a:lnTo>
                  <a:lnTo>
                    <a:pt x="934" y="660"/>
                  </a:lnTo>
                  <a:lnTo>
                    <a:pt x="949" y="647"/>
                  </a:lnTo>
                  <a:lnTo>
                    <a:pt x="973" y="636"/>
                  </a:lnTo>
                  <a:lnTo>
                    <a:pt x="993" y="635"/>
                  </a:lnTo>
                  <a:lnTo>
                    <a:pt x="1004" y="639"/>
                  </a:lnTo>
                  <a:lnTo>
                    <a:pt x="1004" y="650"/>
                  </a:lnTo>
                  <a:lnTo>
                    <a:pt x="992" y="658"/>
                  </a:lnTo>
                  <a:lnTo>
                    <a:pt x="990" y="658"/>
                  </a:lnTo>
                  <a:lnTo>
                    <a:pt x="983" y="657"/>
                  </a:lnTo>
                  <a:lnTo>
                    <a:pt x="977" y="658"/>
                  </a:lnTo>
                  <a:lnTo>
                    <a:pt x="985" y="660"/>
                  </a:lnTo>
                  <a:lnTo>
                    <a:pt x="986" y="664"/>
                  </a:lnTo>
                  <a:lnTo>
                    <a:pt x="993" y="661"/>
                  </a:lnTo>
                  <a:lnTo>
                    <a:pt x="998" y="663"/>
                  </a:lnTo>
                  <a:lnTo>
                    <a:pt x="998" y="664"/>
                  </a:lnTo>
                  <a:lnTo>
                    <a:pt x="992" y="676"/>
                  </a:lnTo>
                  <a:lnTo>
                    <a:pt x="998" y="676"/>
                  </a:lnTo>
                  <a:lnTo>
                    <a:pt x="998" y="688"/>
                  </a:lnTo>
                  <a:lnTo>
                    <a:pt x="1001" y="691"/>
                  </a:lnTo>
                  <a:lnTo>
                    <a:pt x="1011" y="696"/>
                  </a:lnTo>
                  <a:lnTo>
                    <a:pt x="1011" y="697"/>
                  </a:lnTo>
                  <a:lnTo>
                    <a:pt x="1010" y="697"/>
                  </a:lnTo>
                  <a:lnTo>
                    <a:pt x="1025" y="703"/>
                  </a:lnTo>
                  <a:lnTo>
                    <a:pt x="1033" y="700"/>
                  </a:lnTo>
                  <a:lnTo>
                    <a:pt x="1033" y="698"/>
                  </a:lnTo>
                  <a:lnTo>
                    <a:pt x="1035" y="698"/>
                  </a:lnTo>
                  <a:lnTo>
                    <a:pt x="1035" y="700"/>
                  </a:lnTo>
                  <a:lnTo>
                    <a:pt x="1036" y="703"/>
                  </a:lnTo>
                  <a:lnTo>
                    <a:pt x="1042" y="704"/>
                  </a:lnTo>
                  <a:lnTo>
                    <a:pt x="1044" y="704"/>
                  </a:lnTo>
                  <a:lnTo>
                    <a:pt x="1044" y="706"/>
                  </a:lnTo>
                  <a:lnTo>
                    <a:pt x="1042" y="709"/>
                  </a:lnTo>
                  <a:lnTo>
                    <a:pt x="1047" y="710"/>
                  </a:lnTo>
                  <a:lnTo>
                    <a:pt x="1048" y="710"/>
                  </a:lnTo>
                  <a:lnTo>
                    <a:pt x="1047" y="712"/>
                  </a:lnTo>
                  <a:lnTo>
                    <a:pt x="1023" y="721"/>
                  </a:lnTo>
                  <a:lnTo>
                    <a:pt x="1014" y="722"/>
                  </a:lnTo>
                  <a:lnTo>
                    <a:pt x="1014" y="725"/>
                  </a:lnTo>
                  <a:lnTo>
                    <a:pt x="1007" y="725"/>
                  </a:lnTo>
                  <a:lnTo>
                    <a:pt x="1004" y="730"/>
                  </a:lnTo>
                  <a:lnTo>
                    <a:pt x="990" y="744"/>
                  </a:lnTo>
                  <a:lnTo>
                    <a:pt x="989" y="744"/>
                  </a:lnTo>
                  <a:lnTo>
                    <a:pt x="980" y="738"/>
                  </a:lnTo>
                  <a:lnTo>
                    <a:pt x="980" y="737"/>
                  </a:lnTo>
                  <a:lnTo>
                    <a:pt x="979" y="731"/>
                  </a:lnTo>
                  <a:lnTo>
                    <a:pt x="982" y="725"/>
                  </a:lnTo>
                  <a:lnTo>
                    <a:pt x="979" y="725"/>
                  </a:lnTo>
                  <a:lnTo>
                    <a:pt x="979" y="724"/>
                  </a:lnTo>
                  <a:lnTo>
                    <a:pt x="980" y="724"/>
                  </a:lnTo>
                  <a:lnTo>
                    <a:pt x="1001" y="710"/>
                  </a:lnTo>
                  <a:lnTo>
                    <a:pt x="996" y="710"/>
                  </a:lnTo>
                  <a:lnTo>
                    <a:pt x="996" y="707"/>
                  </a:lnTo>
                  <a:lnTo>
                    <a:pt x="1002" y="700"/>
                  </a:lnTo>
                  <a:lnTo>
                    <a:pt x="1001" y="700"/>
                  </a:lnTo>
                  <a:lnTo>
                    <a:pt x="986" y="712"/>
                  </a:lnTo>
                  <a:lnTo>
                    <a:pt x="967" y="713"/>
                  </a:lnTo>
                  <a:lnTo>
                    <a:pt x="961" y="713"/>
                  </a:lnTo>
                  <a:lnTo>
                    <a:pt x="961" y="712"/>
                  </a:lnTo>
                  <a:lnTo>
                    <a:pt x="959" y="706"/>
                  </a:lnTo>
                  <a:lnTo>
                    <a:pt x="958" y="704"/>
                  </a:lnTo>
                  <a:lnTo>
                    <a:pt x="956" y="704"/>
                  </a:lnTo>
                  <a:lnTo>
                    <a:pt x="956" y="679"/>
                  </a:lnTo>
                  <a:lnTo>
                    <a:pt x="950" y="673"/>
                  </a:lnTo>
                  <a:lnTo>
                    <a:pt x="945" y="676"/>
                  </a:lnTo>
                  <a:lnTo>
                    <a:pt x="943" y="676"/>
                  </a:lnTo>
                  <a:lnTo>
                    <a:pt x="937" y="672"/>
                  </a:lnTo>
                  <a:lnTo>
                    <a:pt x="928" y="684"/>
                  </a:lnTo>
                  <a:lnTo>
                    <a:pt x="921" y="710"/>
                  </a:lnTo>
                  <a:lnTo>
                    <a:pt x="921" y="712"/>
                  </a:lnTo>
                  <a:lnTo>
                    <a:pt x="910" y="712"/>
                  </a:lnTo>
                  <a:lnTo>
                    <a:pt x="909" y="718"/>
                  </a:lnTo>
                  <a:lnTo>
                    <a:pt x="863" y="718"/>
                  </a:lnTo>
                  <a:lnTo>
                    <a:pt x="854" y="725"/>
                  </a:lnTo>
                  <a:lnTo>
                    <a:pt x="838" y="734"/>
                  </a:lnTo>
                  <a:lnTo>
                    <a:pt x="836" y="733"/>
                  </a:lnTo>
                  <a:lnTo>
                    <a:pt x="836" y="737"/>
                  </a:lnTo>
                  <a:lnTo>
                    <a:pt x="823" y="737"/>
                  </a:lnTo>
                  <a:lnTo>
                    <a:pt x="808" y="740"/>
                  </a:lnTo>
                  <a:lnTo>
                    <a:pt x="802" y="747"/>
                  </a:lnTo>
                  <a:lnTo>
                    <a:pt x="810" y="749"/>
                  </a:lnTo>
                  <a:lnTo>
                    <a:pt x="811" y="749"/>
                  </a:lnTo>
                  <a:lnTo>
                    <a:pt x="813" y="756"/>
                  </a:lnTo>
                  <a:lnTo>
                    <a:pt x="796" y="756"/>
                  </a:lnTo>
                  <a:lnTo>
                    <a:pt x="790" y="761"/>
                  </a:lnTo>
                  <a:lnTo>
                    <a:pt x="783" y="759"/>
                  </a:lnTo>
                  <a:lnTo>
                    <a:pt x="765" y="771"/>
                  </a:lnTo>
                  <a:lnTo>
                    <a:pt x="756" y="771"/>
                  </a:lnTo>
                  <a:lnTo>
                    <a:pt x="756" y="770"/>
                  </a:lnTo>
                  <a:lnTo>
                    <a:pt x="759" y="764"/>
                  </a:lnTo>
                  <a:lnTo>
                    <a:pt x="759" y="762"/>
                  </a:lnTo>
                  <a:lnTo>
                    <a:pt x="761" y="762"/>
                  </a:lnTo>
                  <a:lnTo>
                    <a:pt x="764" y="764"/>
                  </a:lnTo>
                  <a:lnTo>
                    <a:pt x="762" y="759"/>
                  </a:lnTo>
                  <a:lnTo>
                    <a:pt x="765" y="752"/>
                  </a:lnTo>
                  <a:lnTo>
                    <a:pt x="765" y="750"/>
                  </a:lnTo>
                  <a:lnTo>
                    <a:pt x="774" y="746"/>
                  </a:lnTo>
                  <a:lnTo>
                    <a:pt x="774" y="731"/>
                  </a:lnTo>
                  <a:lnTo>
                    <a:pt x="779" y="721"/>
                  </a:lnTo>
                  <a:lnTo>
                    <a:pt x="776" y="712"/>
                  </a:lnTo>
                  <a:lnTo>
                    <a:pt x="776" y="710"/>
                  </a:lnTo>
                  <a:lnTo>
                    <a:pt x="779" y="710"/>
                  </a:lnTo>
                  <a:lnTo>
                    <a:pt x="780" y="712"/>
                  </a:lnTo>
                  <a:lnTo>
                    <a:pt x="781" y="712"/>
                  </a:lnTo>
                  <a:lnTo>
                    <a:pt x="783" y="716"/>
                  </a:lnTo>
                  <a:lnTo>
                    <a:pt x="786" y="716"/>
                  </a:lnTo>
                  <a:lnTo>
                    <a:pt x="786" y="722"/>
                  </a:lnTo>
                  <a:lnTo>
                    <a:pt x="787" y="721"/>
                  </a:lnTo>
                  <a:lnTo>
                    <a:pt x="789" y="721"/>
                  </a:lnTo>
                  <a:lnTo>
                    <a:pt x="796" y="724"/>
                  </a:lnTo>
                  <a:lnTo>
                    <a:pt x="796" y="718"/>
                  </a:lnTo>
                  <a:lnTo>
                    <a:pt x="799" y="719"/>
                  </a:lnTo>
                  <a:lnTo>
                    <a:pt x="796" y="715"/>
                  </a:lnTo>
                  <a:lnTo>
                    <a:pt x="796" y="710"/>
                  </a:lnTo>
                  <a:lnTo>
                    <a:pt x="787" y="700"/>
                  </a:lnTo>
                  <a:lnTo>
                    <a:pt x="743" y="693"/>
                  </a:lnTo>
                  <a:lnTo>
                    <a:pt x="741" y="690"/>
                  </a:lnTo>
                  <a:lnTo>
                    <a:pt x="739" y="690"/>
                  </a:lnTo>
                  <a:lnTo>
                    <a:pt x="739" y="682"/>
                  </a:lnTo>
                  <a:lnTo>
                    <a:pt x="736" y="681"/>
                  </a:lnTo>
                  <a:lnTo>
                    <a:pt x="736" y="672"/>
                  </a:lnTo>
                  <a:lnTo>
                    <a:pt x="731" y="667"/>
                  </a:lnTo>
                  <a:lnTo>
                    <a:pt x="733" y="661"/>
                  </a:lnTo>
                  <a:lnTo>
                    <a:pt x="722" y="661"/>
                  </a:lnTo>
                  <a:lnTo>
                    <a:pt x="713" y="645"/>
                  </a:lnTo>
                  <a:lnTo>
                    <a:pt x="706" y="645"/>
                  </a:lnTo>
                  <a:lnTo>
                    <a:pt x="706" y="654"/>
                  </a:lnTo>
                  <a:lnTo>
                    <a:pt x="704" y="654"/>
                  </a:lnTo>
                  <a:lnTo>
                    <a:pt x="700" y="644"/>
                  </a:lnTo>
                  <a:lnTo>
                    <a:pt x="693" y="641"/>
                  </a:lnTo>
                  <a:lnTo>
                    <a:pt x="688" y="651"/>
                  </a:lnTo>
                  <a:lnTo>
                    <a:pt x="687" y="651"/>
                  </a:lnTo>
                  <a:lnTo>
                    <a:pt x="687" y="647"/>
                  </a:lnTo>
                  <a:lnTo>
                    <a:pt x="684" y="653"/>
                  </a:lnTo>
                  <a:lnTo>
                    <a:pt x="682" y="653"/>
                  </a:lnTo>
                  <a:lnTo>
                    <a:pt x="682" y="650"/>
                  </a:lnTo>
                  <a:lnTo>
                    <a:pt x="676" y="658"/>
                  </a:lnTo>
                  <a:lnTo>
                    <a:pt x="670" y="661"/>
                  </a:lnTo>
                  <a:lnTo>
                    <a:pt x="656" y="657"/>
                  </a:lnTo>
                  <a:lnTo>
                    <a:pt x="650" y="658"/>
                  </a:lnTo>
                  <a:lnTo>
                    <a:pt x="630" y="648"/>
                  </a:lnTo>
                  <a:lnTo>
                    <a:pt x="607" y="647"/>
                  </a:lnTo>
                  <a:lnTo>
                    <a:pt x="601" y="635"/>
                  </a:lnTo>
                  <a:lnTo>
                    <a:pt x="601" y="642"/>
                  </a:lnTo>
                  <a:lnTo>
                    <a:pt x="239" y="641"/>
                  </a:lnTo>
                  <a:lnTo>
                    <a:pt x="236" y="638"/>
                  </a:lnTo>
                  <a:lnTo>
                    <a:pt x="236" y="636"/>
                  </a:lnTo>
                  <a:lnTo>
                    <a:pt x="239" y="636"/>
                  </a:lnTo>
                  <a:lnTo>
                    <a:pt x="233" y="635"/>
                  </a:lnTo>
                  <a:lnTo>
                    <a:pt x="233" y="627"/>
                  </a:lnTo>
                  <a:lnTo>
                    <a:pt x="229" y="632"/>
                  </a:lnTo>
                  <a:lnTo>
                    <a:pt x="227" y="632"/>
                  </a:lnTo>
                  <a:lnTo>
                    <a:pt x="227" y="626"/>
                  </a:lnTo>
                  <a:lnTo>
                    <a:pt x="224" y="621"/>
                  </a:lnTo>
                  <a:lnTo>
                    <a:pt x="224" y="624"/>
                  </a:lnTo>
                  <a:lnTo>
                    <a:pt x="221" y="624"/>
                  </a:lnTo>
                  <a:lnTo>
                    <a:pt x="215" y="621"/>
                  </a:lnTo>
                  <a:lnTo>
                    <a:pt x="212" y="618"/>
                  </a:lnTo>
                  <a:lnTo>
                    <a:pt x="212" y="617"/>
                  </a:lnTo>
                  <a:lnTo>
                    <a:pt x="214" y="612"/>
                  </a:lnTo>
                  <a:lnTo>
                    <a:pt x="196" y="610"/>
                  </a:lnTo>
                  <a:lnTo>
                    <a:pt x="195" y="610"/>
                  </a:lnTo>
                  <a:lnTo>
                    <a:pt x="195" y="608"/>
                  </a:lnTo>
                  <a:lnTo>
                    <a:pt x="197" y="605"/>
                  </a:lnTo>
                  <a:lnTo>
                    <a:pt x="192" y="602"/>
                  </a:lnTo>
                  <a:lnTo>
                    <a:pt x="192" y="601"/>
                  </a:lnTo>
                  <a:lnTo>
                    <a:pt x="189" y="601"/>
                  </a:lnTo>
                  <a:lnTo>
                    <a:pt x="186" y="602"/>
                  </a:lnTo>
                  <a:lnTo>
                    <a:pt x="181" y="602"/>
                  </a:lnTo>
                  <a:lnTo>
                    <a:pt x="175" y="598"/>
                  </a:lnTo>
                  <a:lnTo>
                    <a:pt x="174" y="595"/>
                  </a:lnTo>
                  <a:lnTo>
                    <a:pt x="174" y="593"/>
                  </a:lnTo>
                  <a:lnTo>
                    <a:pt x="177" y="593"/>
                  </a:lnTo>
                  <a:lnTo>
                    <a:pt x="174" y="592"/>
                  </a:lnTo>
                  <a:lnTo>
                    <a:pt x="174" y="590"/>
                  </a:lnTo>
                  <a:lnTo>
                    <a:pt x="178" y="589"/>
                  </a:lnTo>
                  <a:lnTo>
                    <a:pt x="177" y="589"/>
                  </a:lnTo>
                  <a:lnTo>
                    <a:pt x="177" y="584"/>
                  </a:lnTo>
                  <a:lnTo>
                    <a:pt x="174" y="587"/>
                  </a:lnTo>
                  <a:lnTo>
                    <a:pt x="172" y="587"/>
                  </a:lnTo>
                  <a:lnTo>
                    <a:pt x="172" y="569"/>
                  </a:lnTo>
                  <a:lnTo>
                    <a:pt x="168" y="571"/>
                  </a:lnTo>
                  <a:lnTo>
                    <a:pt x="166" y="571"/>
                  </a:lnTo>
                  <a:lnTo>
                    <a:pt x="166" y="567"/>
                  </a:lnTo>
                  <a:lnTo>
                    <a:pt x="160" y="568"/>
                  </a:lnTo>
                  <a:lnTo>
                    <a:pt x="156" y="558"/>
                  </a:lnTo>
                  <a:lnTo>
                    <a:pt x="156" y="547"/>
                  </a:lnTo>
                  <a:lnTo>
                    <a:pt x="154" y="549"/>
                  </a:lnTo>
                  <a:lnTo>
                    <a:pt x="153" y="549"/>
                  </a:lnTo>
                  <a:lnTo>
                    <a:pt x="143" y="537"/>
                  </a:lnTo>
                  <a:lnTo>
                    <a:pt x="143" y="535"/>
                  </a:lnTo>
                  <a:lnTo>
                    <a:pt x="144" y="531"/>
                  </a:lnTo>
                  <a:lnTo>
                    <a:pt x="138" y="526"/>
                  </a:lnTo>
                  <a:lnTo>
                    <a:pt x="138" y="525"/>
                  </a:lnTo>
                  <a:lnTo>
                    <a:pt x="140" y="519"/>
                  </a:lnTo>
                  <a:lnTo>
                    <a:pt x="143" y="519"/>
                  </a:lnTo>
                  <a:lnTo>
                    <a:pt x="143" y="489"/>
                  </a:lnTo>
                  <a:lnTo>
                    <a:pt x="119" y="476"/>
                  </a:lnTo>
                  <a:lnTo>
                    <a:pt x="94" y="426"/>
                  </a:lnTo>
                  <a:lnTo>
                    <a:pt x="86" y="421"/>
                  </a:lnTo>
                  <a:lnTo>
                    <a:pt x="73" y="398"/>
                  </a:lnTo>
                  <a:lnTo>
                    <a:pt x="63" y="403"/>
                  </a:lnTo>
                  <a:lnTo>
                    <a:pt x="58" y="414"/>
                  </a:lnTo>
                  <a:lnTo>
                    <a:pt x="46" y="420"/>
                  </a:lnTo>
                  <a:lnTo>
                    <a:pt x="42" y="411"/>
                  </a:lnTo>
                  <a:lnTo>
                    <a:pt x="24" y="390"/>
                  </a:lnTo>
                  <a:lnTo>
                    <a:pt x="23" y="390"/>
                  </a:lnTo>
                  <a:lnTo>
                    <a:pt x="24" y="384"/>
                  </a:lnTo>
                  <a:lnTo>
                    <a:pt x="14" y="387"/>
                  </a:lnTo>
                  <a:lnTo>
                    <a:pt x="0" y="384"/>
                  </a:lnTo>
                  <a:lnTo>
                    <a:pt x="0" y="88"/>
                  </a:lnTo>
                  <a:lnTo>
                    <a:pt x="24" y="94"/>
                  </a:lnTo>
                  <a:lnTo>
                    <a:pt x="46" y="117"/>
                  </a:lnTo>
                  <a:lnTo>
                    <a:pt x="60" y="117"/>
                  </a:lnTo>
                  <a:lnTo>
                    <a:pt x="74" y="128"/>
                  </a:lnTo>
                  <a:lnTo>
                    <a:pt x="76" y="128"/>
                  </a:lnTo>
                  <a:lnTo>
                    <a:pt x="73" y="120"/>
                  </a:lnTo>
                  <a:lnTo>
                    <a:pt x="71" y="120"/>
                  </a:lnTo>
                  <a:lnTo>
                    <a:pt x="73" y="119"/>
                  </a:lnTo>
                  <a:lnTo>
                    <a:pt x="76" y="119"/>
                  </a:lnTo>
                  <a:lnTo>
                    <a:pt x="79" y="120"/>
                  </a:lnTo>
                  <a:lnTo>
                    <a:pt x="83" y="120"/>
                  </a:lnTo>
                  <a:lnTo>
                    <a:pt x="89" y="129"/>
                  </a:lnTo>
                  <a:lnTo>
                    <a:pt x="89" y="126"/>
                  </a:lnTo>
                  <a:lnTo>
                    <a:pt x="83" y="114"/>
                  </a:lnTo>
                  <a:lnTo>
                    <a:pt x="83" y="113"/>
                  </a:lnTo>
                  <a:lnTo>
                    <a:pt x="92" y="104"/>
                  </a:lnTo>
                  <a:lnTo>
                    <a:pt x="149" y="68"/>
                  </a:lnTo>
                  <a:lnTo>
                    <a:pt x="150" y="68"/>
                  </a:lnTo>
                  <a:lnTo>
                    <a:pt x="153" y="76"/>
                  </a:lnTo>
                  <a:lnTo>
                    <a:pt x="150" y="80"/>
                  </a:lnTo>
                  <a:lnTo>
                    <a:pt x="132" y="97"/>
                  </a:lnTo>
                  <a:lnTo>
                    <a:pt x="120" y="97"/>
                  </a:lnTo>
                  <a:lnTo>
                    <a:pt x="110" y="108"/>
                  </a:lnTo>
                  <a:lnTo>
                    <a:pt x="131" y="98"/>
                  </a:lnTo>
                  <a:lnTo>
                    <a:pt x="131" y="105"/>
                  </a:lnTo>
                  <a:lnTo>
                    <a:pt x="140" y="91"/>
                  </a:lnTo>
                  <a:lnTo>
                    <a:pt x="159" y="79"/>
                  </a:lnTo>
                  <a:lnTo>
                    <a:pt x="159" y="80"/>
                  </a:lnTo>
                  <a:lnTo>
                    <a:pt x="157" y="86"/>
                  </a:lnTo>
                  <a:lnTo>
                    <a:pt x="174" y="70"/>
                  </a:lnTo>
                  <a:lnTo>
                    <a:pt x="166" y="64"/>
                  </a:lnTo>
                  <a:lnTo>
                    <a:pt x="166" y="62"/>
                  </a:lnTo>
                  <a:lnTo>
                    <a:pt x="169" y="57"/>
                  </a:lnTo>
                  <a:lnTo>
                    <a:pt x="171" y="57"/>
                  </a:lnTo>
                  <a:lnTo>
                    <a:pt x="180" y="67"/>
                  </a:lnTo>
                  <a:lnTo>
                    <a:pt x="187" y="89"/>
                  </a:lnTo>
                  <a:lnTo>
                    <a:pt x="196" y="101"/>
                  </a:lnTo>
                  <a:lnTo>
                    <a:pt x="200" y="100"/>
                  </a:lnTo>
                  <a:lnTo>
                    <a:pt x="206" y="97"/>
                  </a:lnTo>
                  <a:lnTo>
                    <a:pt x="203" y="94"/>
                  </a:lnTo>
                  <a:lnTo>
                    <a:pt x="211" y="79"/>
                  </a:lnTo>
                  <a:lnTo>
                    <a:pt x="214" y="79"/>
                  </a:lnTo>
                  <a:lnTo>
                    <a:pt x="214" y="77"/>
                  </a:lnTo>
                  <a:lnTo>
                    <a:pt x="212" y="74"/>
                  </a:lnTo>
                  <a:lnTo>
                    <a:pt x="212" y="73"/>
                  </a:lnTo>
                  <a:lnTo>
                    <a:pt x="217" y="73"/>
                  </a:lnTo>
                  <a:lnTo>
                    <a:pt x="217" y="88"/>
                  </a:lnTo>
                  <a:lnTo>
                    <a:pt x="223" y="89"/>
                  </a:lnTo>
                  <a:lnTo>
                    <a:pt x="217" y="101"/>
                  </a:lnTo>
                  <a:lnTo>
                    <a:pt x="229" y="101"/>
                  </a:lnTo>
                  <a:lnTo>
                    <a:pt x="235" y="86"/>
                  </a:lnTo>
                  <a:lnTo>
                    <a:pt x="252" y="86"/>
                  </a:lnTo>
                  <a:lnTo>
                    <a:pt x="275" y="101"/>
                  </a:lnTo>
                  <a:lnTo>
                    <a:pt x="315" y="117"/>
                  </a:lnTo>
                  <a:lnTo>
                    <a:pt x="326" y="122"/>
                  </a:lnTo>
                  <a:lnTo>
                    <a:pt x="323" y="116"/>
                  </a:lnTo>
                  <a:lnTo>
                    <a:pt x="338" y="116"/>
                  </a:lnTo>
                  <a:lnTo>
                    <a:pt x="338" y="117"/>
                  </a:lnTo>
                  <a:lnTo>
                    <a:pt x="352" y="131"/>
                  </a:lnTo>
                  <a:lnTo>
                    <a:pt x="353" y="141"/>
                  </a:lnTo>
                  <a:lnTo>
                    <a:pt x="344" y="141"/>
                  </a:lnTo>
                  <a:lnTo>
                    <a:pt x="344" y="142"/>
                  </a:lnTo>
                  <a:lnTo>
                    <a:pt x="337" y="145"/>
                  </a:lnTo>
                  <a:lnTo>
                    <a:pt x="337" y="151"/>
                  </a:lnTo>
                  <a:lnTo>
                    <a:pt x="334" y="153"/>
                  </a:lnTo>
                  <a:lnTo>
                    <a:pt x="344" y="159"/>
                  </a:lnTo>
                  <a:lnTo>
                    <a:pt x="381" y="160"/>
                  </a:lnTo>
                  <a:lnTo>
                    <a:pt x="405" y="148"/>
                  </a:lnTo>
                  <a:lnTo>
                    <a:pt x="409" y="159"/>
                  </a:lnTo>
                  <a:lnTo>
                    <a:pt x="420" y="159"/>
                  </a:lnTo>
                  <a:lnTo>
                    <a:pt x="421" y="168"/>
                  </a:lnTo>
                  <a:lnTo>
                    <a:pt x="423" y="162"/>
                  </a:lnTo>
                  <a:lnTo>
                    <a:pt x="424" y="162"/>
                  </a:lnTo>
                  <a:lnTo>
                    <a:pt x="424" y="171"/>
                  </a:lnTo>
                  <a:lnTo>
                    <a:pt x="432" y="172"/>
                  </a:lnTo>
                  <a:lnTo>
                    <a:pt x="432" y="174"/>
                  </a:lnTo>
                  <a:lnTo>
                    <a:pt x="435" y="180"/>
                  </a:lnTo>
                  <a:lnTo>
                    <a:pt x="435" y="181"/>
                  </a:lnTo>
                  <a:lnTo>
                    <a:pt x="427" y="183"/>
                  </a:lnTo>
                  <a:lnTo>
                    <a:pt x="433" y="191"/>
                  </a:lnTo>
                  <a:lnTo>
                    <a:pt x="433" y="187"/>
                  </a:lnTo>
                  <a:lnTo>
                    <a:pt x="441" y="187"/>
                  </a:lnTo>
                  <a:lnTo>
                    <a:pt x="439" y="183"/>
                  </a:lnTo>
                  <a:lnTo>
                    <a:pt x="438" y="183"/>
                  </a:lnTo>
                  <a:lnTo>
                    <a:pt x="438" y="181"/>
                  </a:lnTo>
                  <a:lnTo>
                    <a:pt x="441" y="181"/>
                  </a:lnTo>
                  <a:lnTo>
                    <a:pt x="430" y="160"/>
                  </a:lnTo>
                  <a:lnTo>
                    <a:pt x="430" y="159"/>
                  </a:lnTo>
                  <a:lnTo>
                    <a:pt x="435" y="153"/>
                  </a:lnTo>
                  <a:lnTo>
                    <a:pt x="433" y="151"/>
                  </a:lnTo>
                  <a:lnTo>
                    <a:pt x="436" y="148"/>
                  </a:lnTo>
                  <a:lnTo>
                    <a:pt x="451" y="141"/>
                  </a:lnTo>
                  <a:lnTo>
                    <a:pt x="457" y="128"/>
                  </a:lnTo>
                  <a:lnTo>
                    <a:pt x="451" y="131"/>
                  </a:lnTo>
                  <a:lnTo>
                    <a:pt x="451" y="132"/>
                  </a:lnTo>
                  <a:lnTo>
                    <a:pt x="452" y="134"/>
                  </a:lnTo>
                  <a:lnTo>
                    <a:pt x="449" y="134"/>
                  </a:lnTo>
                  <a:lnTo>
                    <a:pt x="449" y="135"/>
                  </a:lnTo>
                  <a:lnTo>
                    <a:pt x="451" y="135"/>
                  </a:lnTo>
                  <a:lnTo>
                    <a:pt x="449" y="141"/>
                  </a:lnTo>
                  <a:lnTo>
                    <a:pt x="448" y="141"/>
                  </a:lnTo>
                  <a:lnTo>
                    <a:pt x="438" y="138"/>
                  </a:lnTo>
                  <a:lnTo>
                    <a:pt x="433" y="141"/>
                  </a:lnTo>
                  <a:lnTo>
                    <a:pt x="438" y="144"/>
                  </a:lnTo>
                  <a:lnTo>
                    <a:pt x="438" y="145"/>
                  </a:lnTo>
                  <a:lnTo>
                    <a:pt x="436" y="145"/>
                  </a:lnTo>
                  <a:lnTo>
                    <a:pt x="432" y="147"/>
                  </a:lnTo>
                  <a:lnTo>
                    <a:pt x="421" y="138"/>
                  </a:lnTo>
                  <a:lnTo>
                    <a:pt x="420" y="138"/>
                  </a:lnTo>
                  <a:lnTo>
                    <a:pt x="420" y="137"/>
                  </a:lnTo>
                  <a:lnTo>
                    <a:pt x="427" y="128"/>
                  </a:lnTo>
                  <a:lnTo>
                    <a:pt x="454" y="116"/>
                  </a:lnTo>
                  <a:lnTo>
                    <a:pt x="455" y="116"/>
                  </a:lnTo>
                  <a:lnTo>
                    <a:pt x="464" y="123"/>
                  </a:lnTo>
                  <a:lnTo>
                    <a:pt x="464" y="125"/>
                  </a:lnTo>
                  <a:lnTo>
                    <a:pt x="463" y="126"/>
                  </a:lnTo>
                  <a:lnTo>
                    <a:pt x="466" y="132"/>
                  </a:lnTo>
                  <a:lnTo>
                    <a:pt x="466" y="134"/>
                  </a:lnTo>
                  <a:lnTo>
                    <a:pt x="464" y="135"/>
                  </a:lnTo>
                  <a:lnTo>
                    <a:pt x="475" y="141"/>
                  </a:lnTo>
                  <a:lnTo>
                    <a:pt x="476" y="142"/>
                  </a:lnTo>
                  <a:lnTo>
                    <a:pt x="476" y="145"/>
                  </a:lnTo>
                  <a:lnTo>
                    <a:pt x="494" y="145"/>
                  </a:lnTo>
                  <a:lnTo>
                    <a:pt x="507" y="160"/>
                  </a:lnTo>
                  <a:lnTo>
                    <a:pt x="531" y="154"/>
                  </a:lnTo>
                  <a:lnTo>
                    <a:pt x="556" y="159"/>
                  </a:lnTo>
                  <a:lnTo>
                    <a:pt x="552" y="150"/>
                  </a:lnTo>
                  <a:lnTo>
                    <a:pt x="555" y="147"/>
                  </a:lnTo>
                  <a:lnTo>
                    <a:pt x="556" y="147"/>
                  </a:lnTo>
                  <a:lnTo>
                    <a:pt x="556" y="148"/>
                  </a:lnTo>
                  <a:lnTo>
                    <a:pt x="561" y="159"/>
                  </a:lnTo>
                  <a:lnTo>
                    <a:pt x="571" y="163"/>
                  </a:lnTo>
                  <a:lnTo>
                    <a:pt x="572" y="162"/>
                  </a:lnTo>
                  <a:lnTo>
                    <a:pt x="572" y="154"/>
                  </a:lnTo>
                  <a:lnTo>
                    <a:pt x="570" y="154"/>
                  </a:lnTo>
                  <a:lnTo>
                    <a:pt x="565" y="156"/>
                  </a:lnTo>
                  <a:lnTo>
                    <a:pt x="562" y="156"/>
                  </a:lnTo>
                  <a:lnTo>
                    <a:pt x="553" y="138"/>
                  </a:lnTo>
                  <a:lnTo>
                    <a:pt x="553" y="137"/>
                  </a:lnTo>
                  <a:lnTo>
                    <a:pt x="556" y="137"/>
                  </a:lnTo>
                  <a:lnTo>
                    <a:pt x="561" y="135"/>
                  </a:lnTo>
                  <a:lnTo>
                    <a:pt x="564" y="135"/>
                  </a:lnTo>
                  <a:lnTo>
                    <a:pt x="568" y="134"/>
                  </a:lnTo>
                  <a:lnTo>
                    <a:pt x="572" y="134"/>
                  </a:lnTo>
                  <a:lnTo>
                    <a:pt x="577" y="140"/>
                  </a:lnTo>
                  <a:lnTo>
                    <a:pt x="583" y="140"/>
                  </a:lnTo>
                  <a:lnTo>
                    <a:pt x="583" y="141"/>
                  </a:lnTo>
                  <a:lnTo>
                    <a:pt x="581" y="148"/>
                  </a:lnTo>
                  <a:lnTo>
                    <a:pt x="589" y="142"/>
                  </a:lnTo>
                  <a:lnTo>
                    <a:pt x="587" y="159"/>
                  </a:lnTo>
                  <a:lnTo>
                    <a:pt x="589" y="162"/>
                  </a:lnTo>
                  <a:lnTo>
                    <a:pt x="589" y="163"/>
                  </a:lnTo>
                  <a:lnTo>
                    <a:pt x="584" y="166"/>
                  </a:lnTo>
                  <a:lnTo>
                    <a:pt x="589" y="168"/>
                  </a:lnTo>
                  <a:lnTo>
                    <a:pt x="589" y="174"/>
                  </a:lnTo>
                  <a:lnTo>
                    <a:pt x="595" y="171"/>
                  </a:lnTo>
                  <a:lnTo>
                    <a:pt x="596" y="171"/>
                  </a:lnTo>
                  <a:lnTo>
                    <a:pt x="596" y="166"/>
                  </a:lnTo>
                  <a:lnTo>
                    <a:pt x="593" y="160"/>
                  </a:lnTo>
                  <a:lnTo>
                    <a:pt x="595" y="151"/>
                  </a:lnTo>
                  <a:lnTo>
                    <a:pt x="593" y="148"/>
                  </a:lnTo>
                  <a:lnTo>
                    <a:pt x="593" y="147"/>
                  </a:lnTo>
                  <a:lnTo>
                    <a:pt x="599" y="147"/>
                  </a:lnTo>
                  <a:lnTo>
                    <a:pt x="602" y="148"/>
                  </a:lnTo>
                  <a:lnTo>
                    <a:pt x="605" y="148"/>
                  </a:lnTo>
                  <a:lnTo>
                    <a:pt x="620" y="131"/>
                  </a:lnTo>
                  <a:lnTo>
                    <a:pt x="617" y="120"/>
                  </a:lnTo>
                  <a:lnTo>
                    <a:pt x="614" y="125"/>
                  </a:lnTo>
                  <a:lnTo>
                    <a:pt x="610" y="125"/>
                  </a:lnTo>
                  <a:lnTo>
                    <a:pt x="608" y="126"/>
                  </a:lnTo>
                  <a:lnTo>
                    <a:pt x="605" y="126"/>
                  </a:lnTo>
                  <a:lnTo>
                    <a:pt x="605" y="125"/>
                  </a:lnTo>
                  <a:lnTo>
                    <a:pt x="613" y="102"/>
                  </a:lnTo>
                  <a:lnTo>
                    <a:pt x="617" y="100"/>
                  </a:lnTo>
                  <a:lnTo>
                    <a:pt x="617" y="98"/>
                  </a:lnTo>
                  <a:lnTo>
                    <a:pt x="610" y="101"/>
                  </a:lnTo>
                  <a:lnTo>
                    <a:pt x="608" y="101"/>
                  </a:lnTo>
                  <a:lnTo>
                    <a:pt x="580" y="76"/>
                  </a:lnTo>
                  <a:lnTo>
                    <a:pt x="580" y="64"/>
                  </a:lnTo>
                  <a:lnTo>
                    <a:pt x="587" y="54"/>
                  </a:lnTo>
                  <a:lnTo>
                    <a:pt x="583" y="48"/>
                  </a:lnTo>
                  <a:lnTo>
                    <a:pt x="581" y="48"/>
                  </a:lnTo>
                  <a:lnTo>
                    <a:pt x="583" y="28"/>
                  </a:lnTo>
                  <a:lnTo>
                    <a:pt x="589" y="24"/>
                  </a:lnTo>
                  <a:lnTo>
                    <a:pt x="590" y="24"/>
                  </a:lnTo>
                  <a:lnTo>
                    <a:pt x="593" y="27"/>
                  </a:lnTo>
                  <a:lnTo>
                    <a:pt x="595" y="21"/>
                  </a:lnTo>
                  <a:lnTo>
                    <a:pt x="590" y="16"/>
                  </a:lnTo>
                  <a:lnTo>
                    <a:pt x="590" y="15"/>
                  </a:lnTo>
                  <a:lnTo>
                    <a:pt x="60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2" name="Alaska - Mainland">
              <a:extLst>
                <a:ext uri="{FF2B5EF4-FFF2-40B4-BE49-F238E27FC236}">
                  <a16:creationId xmlns:a16="http://schemas.microsoft.com/office/drawing/2014/main" id="{CE4C52AA-CC53-3358-8765-27791B42F162}"/>
                </a:ext>
              </a:extLst>
            </p:cNvPr>
            <p:cNvSpPr>
              <a:spLocks noEditPoints="1"/>
            </p:cNvSpPr>
            <p:nvPr/>
          </p:nvSpPr>
          <p:spPr bwMode="auto">
            <a:xfrm>
              <a:off x="1857537" y="2153295"/>
              <a:ext cx="899916" cy="892689"/>
            </a:xfrm>
            <a:custGeom>
              <a:avLst/>
              <a:gdLst>
                <a:gd name="T0" fmla="*/ 234 w 498"/>
                <a:gd name="T1" fmla="*/ 318 h 494"/>
                <a:gd name="T2" fmla="*/ 166 w 498"/>
                <a:gd name="T3" fmla="*/ 8 h 494"/>
                <a:gd name="T4" fmla="*/ 196 w 498"/>
                <a:gd name="T5" fmla="*/ 17 h 494"/>
                <a:gd name="T6" fmla="*/ 212 w 498"/>
                <a:gd name="T7" fmla="*/ 30 h 494"/>
                <a:gd name="T8" fmla="*/ 308 w 498"/>
                <a:gd name="T9" fmla="*/ 52 h 494"/>
                <a:gd name="T10" fmla="*/ 356 w 498"/>
                <a:gd name="T11" fmla="*/ 358 h 494"/>
                <a:gd name="T12" fmla="*/ 393 w 498"/>
                <a:gd name="T13" fmla="*/ 375 h 494"/>
                <a:gd name="T14" fmla="*/ 415 w 498"/>
                <a:gd name="T15" fmla="*/ 377 h 494"/>
                <a:gd name="T16" fmla="*/ 498 w 498"/>
                <a:gd name="T17" fmla="*/ 488 h 494"/>
                <a:gd name="T18" fmla="*/ 483 w 498"/>
                <a:gd name="T19" fmla="*/ 463 h 494"/>
                <a:gd name="T20" fmla="*/ 476 w 498"/>
                <a:gd name="T21" fmla="*/ 460 h 494"/>
                <a:gd name="T22" fmla="*/ 461 w 498"/>
                <a:gd name="T23" fmla="*/ 441 h 494"/>
                <a:gd name="T24" fmla="*/ 454 w 498"/>
                <a:gd name="T25" fmla="*/ 427 h 494"/>
                <a:gd name="T26" fmla="*/ 448 w 498"/>
                <a:gd name="T27" fmla="*/ 417 h 494"/>
                <a:gd name="T28" fmla="*/ 433 w 498"/>
                <a:gd name="T29" fmla="*/ 405 h 494"/>
                <a:gd name="T30" fmla="*/ 420 w 498"/>
                <a:gd name="T31" fmla="*/ 407 h 494"/>
                <a:gd name="T32" fmla="*/ 411 w 498"/>
                <a:gd name="T33" fmla="*/ 411 h 494"/>
                <a:gd name="T34" fmla="*/ 369 w 498"/>
                <a:gd name="T35" fmla="*/ 378 h 494"/>
                <a:gd name="T36" fmla="*/ 359 w 498"/>
                <a:gd name="T37" fmla="*/ 374 h 494"/>
                <a:gd name="T38" fmla="*/ 302 w 498"/>
                <a:gd name="T39" fmla="*/ 355 h 494"/>
                <a:gd name="T40" fmla="*/ 279 w 498"/>
                <a:gd name="T41" fmla="*/ 346 h 494"/>
                <a:gd name="T42" fmla="*/ 267 w 498"/>
                <a:gd name="T43" fmla="*/ 341 h 494"/>
                <a:gd name="T44" fmla="*/ 257 w 498"/>
                <a:gd name="T45" fmla="*/ 353 h 494"/>
                <a:gd name="T46" fmla="*/ 240 w 498"/>
                <a:gd name="T47" fmla="*/ 375 h 494"/>
                <a:gd name="T48" fmla="*/ 214 w 498"/>
                <a:gd name="T49" fmla="*/ 389 h 494"/>
                <a:gd name="T50" fmla="*/ 216 w 498"/>
                <a:gd name="T51" fmla="*/ 377 h 494"/>
                <a:gd name="T52" fmla="*/ 243 w 498"/>
                <a:gd name="T53" fmla="*/ 341 h 494"/>
                <a:gd name="T54" fmla="*/ 214 w 498"/>
                <a:gd name="T55" fmla="*/ 343 h 494"/>
                <a:gd name="T56" fmla="*/ 188 w 498"/>
                <a:gd name="T57" fmla="*/ 390 h 494"/>
                <a:gd name="T58" fmla="*/ 182 w 498"/>
                <a:gd name="T59" fmla="*/ 413 h 494"/>
                <a:gd name="T60" fmla="*/ 153 w 498"/>
                <a:gd name="T61" fmla="*/ 439 h 494"/>
                <a:gd name="T62" fmla="*/ 133 w 498"/>
                <a:gd name="T63" fmla="*/ 454 h 494"/>
                <a:gd name="T64" fmla="*/ 110 w 498"/>
                <a:gd name="T65" fmla="*/ 475 h 494"/>
                <a:gd name="T66" fmla="*/ 73 w 498"/>
                <a:gd name="T67" fmla="*/ 485 h 494"/>
                <a:gd name="T68" fmla="*/ 59 w 498"/>
                <a:gd name="T69" fmla="*/ 484 h 494"/>
                <a:gd name="T70" fmla="*/ 99 w 498"/>
                <a:gd name="T71" fmla="*/ 460 h 494"/>
                <a:gd name="T72" fmla="*/ 138 w 498"/>
                <a:gd name="T73" fmla="*/ 410 h 494"/>
                <a:gd name="T74" fmla="*/ 125 w 498"/>
                <a:gd name="T75" fmla="*/ 396 h 494"/>
                <a:gd name="T76" fmla="*/ 119 w 498"/>
                <a:gd name="T77" fmla="*/ 407 h 494"/>
                <a:gd name="T78" fmla="*/ 77 w 498"/>
                <a:gd name="T79" fmla="*/ 401 h 494"/>
                <a:gd name="T80" fmla="*/ 79 w 498"/>
                <a:gd name="T81" fmla="*/ 386 h 494"/>
                <a:gd name="T82" fmla="*/ 67 w 498"/>
                <a:gd name="T83" fmla="*/ 375 h 494"/>
                <a:gd name="T84" fmla="*/ 49 w 498"/>
                <a:gd name="T85" fmla="*/ 367 h 494"/>
                <a:gd name="T86" fmla="*/ 43 w 498"/>
                <a:gd name="T87" fmla="*/ 338 h 494"/>
                <a:gd name="T88" fmla="*/ 28 w 498"/>
                <a:gd name="T89" fmla="*/ 328 h 494"/>
                <a:gd name="T90" fmla="*/ 30 w 498"/>
                <a:gd name="T91" fmla="*/ 315 h 494"/>
                <a:gd name="T92" fmla="*/ 77 w 498"/>
                <a:gd name="T93" fmla="*/ 269 h 494"/>
                <a:gd name="T94" fmla="*/ 71 w 498"/>
                <a:gd name="T95" fmla="*/ 248 h 494"/>
                <a:gd name="T96" fmla="*/ 27 w 498"/>
                <a:gd name="T97" fmla="*/ 238 h 494"/>
                <a:gd name="T98" fmla="*/ 33 w 498"/>
                <a:gd name="T99" fmla="*/ 189 h 494"/>
                <a:gd name="T100" fmla="*/ 58 w 498"/>
                <a:gd name="T101" fmla="*/ 184 h 494"/>
                <a:gd name="T102" fmla="*/ 82 w 498"/>
                <a:gd name="T103" fmla="*/ 178 h 494"/>
                <a:gd name="T104" fmla="*/ 90 w 498"/>
                <a:gd name="T105" fmla="*/ 171 h 494"/>
                <a:gd name="T106" fmla="*/ 80 w 498"/>
                <a:gd name="T107" fmla="*/ 160 h 494"/>
                <a:gd name="T108" fmla="*/ 55 w 498"/>
                <a:gd name="T109" fmla="*/ 143 h 494"/>
                <a:gd name="T110" fmla="*/ 55 w 498"/>
                <a:gd name="T111" fmla="*/ 91 h 494"/>
                <a:gd name="T112" fmla="*/ 68 w 498"/>
                <a:gd name="T113" fmla="*/ 63 h 494"/>
                <a:gd name="T114" fmla="*/ 80 w 498"/>
                <a:gd name="T115" fmla="*/ 42 h 494"/>
                <a:gd name="T116" fmla="*/ 105 w 498"/>
                <a:gd name="T117" fmla="*/ 40 h 494"/>
                <a:gd name="T118" fmla="*/ 120 w 498"/>
                <a:gd name="T119" fmla="*/ 17 h 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8" h="494">
                  <a:moveTo>
                    <a:pt x="375" y="368"/>
                  </a:moveTo>
                  <a:lnTo>
                    <a:pt x="377" y="371"/>
                  </a:lnTo>
                  <a:lnTo>
                    <a:pt x="378" y="370"/>
                  </a:lnTo>
                  <a:lnTo>
                    <a:pt x="375" y="368"/>
                  </a:lnTo>
                  <a:close/>
                  <a:moveTo>
                    <a:pt x="233" y="310"/>
                  </a:moveTo>
                  <a:lnTo>
                    <a:pt x="228" y="330"/>
                  </a:lnTo>
                  <a:lnTo>
                    <a:pt x="234" y="318"/>
                  </a:lnTo>
                  <a:lnTo>
                    <a:pt x="233" y="310"/>
                  </a:lnTo>
                  <a:close/>
                  <a:moveTo>
                    <a:pt x="89" y="184"/>
                  </a:moveTo>
                  <a:lnTo>
                    <a:pt x="92" y="187"/>
                  </a:lnTo>
                  <a:lnTo>
                    <a:pt x="93" y="186"/>
                  </a:lnTo>
                  <a:lnTo>
                    <a:pt x="89" y="184"/>
                  </a:lnTo>
                  <a:close/>
                  <a:moveTo>
                    <a:pt x="150" y="0"/>
                  </a:moveTo>
                  <a:lnTo>
                    <a:pt x="166" y="8"/>
                  </a:lnTo>
                  <a:lnTo>
                    <a:pt x="166" y="9"/>
                  </a:lnTo>
                  <a:lnTo>
                    <a:pt x="157" y="20"/>
                  </a:lnTo>
                  <a:lnTo>
                    <a:pt x="168" y="24"/>
                  </a:lnTo>
                  <a:lnTo>
                    <a:pt x="166" y="14"/>
                  </a:lnTo>
                  <a:lnTo>
                    <a:pt x="172" y="9"/>
                  </a:lnTo>
                  <a:lnTo>
                    <a:pt x="182" y="21"/>
                  </a:lnTo>
                  <a:lnTo>
                    <a:pt x="196" y="17"/>
                  </a:lnTo>
                  <a:lnTo>
                    <a:pt x="200" y="23"/>
                  </a:lnTo>
                  <a:lnTo>
                    <a:pt x="203" y="23"/>
                  </a:lnTo>
                  <a:lnTo>
                    <a:pt x="206" y="21"/>
                  </a:lnTo>
                  <a:lnTo>
                    <a:pt x="211" y="21"/>
                  </a:lnTo>
                  <a:lnTo>
                    <a:pt x="211" y="23"/>
                  </a:lnTo>
                  <a:lnTo>
                    <a:pt x="209" y="29"/>
                  </a:lnTo>
                  <a:lnTo>
                    <a:pt x="212" y="30"/>
                  </a:lnTo>
                  <a:lnTo>
                    <a:pt x="218" y="32"/>
                  </a:lnTo>
                  <a:lnTo>
                    <a:pt x="218" y="33"/>
                  </a:lnTo>
                  <a:lnTo>
                    <a:pt x="216" y="34"/>
                  </a:lnTo>
                  <a:lnTo>
                    <a:pt x="246" y="34"/>
                  </a:lnTo>
                  <a:lnTo>
                    <a:pt x="299" y="54"/>
                  </a:lnTo>
                  <a:lnTo>
                    <a:pt x="302" y="54"/>
                  </a:lnTo>
                  <a:lnTo>
                    <a:pt x="308" y="52"/>
                  </a:lnTo>
                  <a:lnTo>
                    <a:pt x="317" y="49"/>
                  </a:lnTo>
                  <a:lnTo>
                    <a:pt x="323" y="48"/>
                  </a:lnTo>
                  <a:lnTo>
                    <a:pt x="326" y="48"/>
                  </a:lnTo>
                  <a:lnTo>
                    <a:pt x="351" y="66"/>
                  </a:lnTo>
                  <a:lnTo>
                    <a:pt x="354" y="63"/>
                  </a:lnTo>
                  <a:lnTo>
                    <a:pt x="356" y="63"/>
                  </a:lnTo>
                  <a:lnTo>
                    <a:pt x="356" y="358"/>
                  </a:lnTo>
                  <a:lnTo>
                    <a:pt x="368" y="361"/>
                  </a:lnTo>
                  <a:lnTo>
                    <a:pt x="378" y="358"/>
                  </a:lnTo>
                  <a:lnTo>
                    <a:pt x="380" y="358"/>
                  </a:lnTo>
                  <a:lnTo>
                    <a:pt x="378" y="365"/>
                  </a:lnTo>
                  <a:lnTo>
                    <a:pt x="393" y="380"/>
                  </a:lnTo>
                  <a:lnTo>
                    <a:pt x="394" y="378"/>
                  </a:lnTo>
                  <a:lnTo>
                    <a:pt x="393" y="375"/>
                  </a:lnTo>
                  <a:lnTo>
                    <a:pt x="394" y="375"/>
                  </a:lnTo>
                  <a:lnTo>
                    <a:pt x="396" y="378"/>
                  </a:lnTo>
                  <a:lnTo>
                    <a:pt x="394" y="381"/>
                  </a:lnTo>
                  <a:lnTo>
                    <a:pt x="397" y="386"/>
                  </a:lnTo>
                  <a:lnTo>
                    <a:pt x="400" y="393"/>
                  </a:lnTo>
                  <a:lnTo>
                    <a:pt x="411" y="387"/>
                  </a:lnTo>
                  <a:lnTo>
                    <a:pt x="415" y="377"/>
                  </a:lnTo>
                  <a:lnTo>
                    <a:pt x="427" y="371"/>
                  </a:lnTo>
                  <a:lnTo>
                    <a:pt x="428" y="371"/>
                  </a:lnTo>
                  <a:lnTo>
                    <a:pt x="442" y="395"/>
                  </a:lnTo>
                  <a:lnTo>
                    <a:pt x="449" y="401"/>
                  </a:lnTo>
                  <a:lnTo>
                    <a:pt x="474" y="450"/>
                  </a:lnTo>
                  <a:lnTo>
                    <a:pt x="498" y="464"/>
                  </a:lnTo>
                  <a:lnTo>
                    <a:pt x="498" y="488"/>
                  </a:lnTo>
                  <a:lnTo>
                    <a:pt x="488" y="494"/>
                  </a:lnTo>
                  <a:lnTo>
                    <a:pt x="486" y="494"/>
                  </a:lnTo>
                  <a:lnTo>
                    <a:pt x="486" y="487"/>
                  </a:lnTo>
                  <a:lnTo>
                    <a:pt x="491" y="484"/>
                  </a:lnTo>
                  <a:lnTo>
                    <a:pt x="489" y="481"/>
                  </a:lnTo>
                  <a:lnTo>
                    <a:pt x="486" y="481"/>
                  </a:lnTo>
                  <a:lnTo>
                    <a:pt x="483" y="463"/>
                  </a:lnTo>
                  <a:lnTo>
                    <a:pt x="476" y="467"/>
                  </a:lnTo>
                  <a:lnTo>
                    <a:pt x="471" y="475"/>
                  </a:lnTo>
                  <a:lnTo>
                    <a:pt x="470" y="475"/>
                  </a:lnTo>
                  <a:lnTo>
                    <a:pt x="468" y="472"/>
                  </a:lnTo>
                  <a:lnTo>
                    <a:pt x="468" y="470"/>
                  </a:lnTo>
                  <a:lnTo>
                    <a:pt x="473" y="460"/>
                  </a:lnTo>
                  <a:lnTo>
                    <a:pt x="476" y="460"/>
                  </a:lnTo>
                  <a:lnTo>
                    <a:pt x="470" y="456"/>
                  </a:lnTo>
                  <a:lnTo>
                    <a:pt x="467" y="448"/>
                  </a:lnTo>
                  <a:lnTo>
                    <a:pt x="461" y="444"/>
                  </a:lnTo>
                  <a:lnTo>
                    <a:pt x="458" y="441"/>
                  </a:lnTo>
                  <a:lnTo>
                    <a:pt x="458" y="439"/>
                  </a:lnTo>
                  <a:lnTo>
                    <a:pt x="460" y="439"/>
                  </a:lnTo>
                  <a:lnTo>
                    <a:pt x="461" y="441"/>
                  </a:lnTo>
                  <a:lnTo>
                    <a:pt x="461" y="439"/>
                  </a:lnTo>
                  <a:lnTo>
                    <a:pt x="454" y="438"/>
                  </a:lnTo>
                  <a:lnTo>
                    <a:pt x="452" y="436"/>
                  </a:lnTo>
                  <a:lnTo>
                    <a:pt x="454" y="436"/>
                  </a:lnTo>
                  <a:lnTo>
                    <a:pt x="455" y="433"/>
                  </a:lnTo>
                  <a:lnTo>
                    <a:pt x="454" y="433"/>
                  </a:lnTo>
                  <a:lnTo>
                    <a:pt x="454" y="427"/>
                  </a:lnTo>
                  <a:lnTo>
                    <a:pt x="451" y="427"/>
                  </a:lnTo>
                  <a:lnTo>
                    <a:pt x="451" y="423"/>
                  </a:lnTo>
                  <a:lnTo>
                    <a:pt x="452" y="423"/>
                  </a:lnTo>
                  <a:lnTo>
                    <a:pt x="457" y="426"/>
                  </a:lnTo>
                  <a:lnTo>
                    <a:pt x="452" y="421"/>
                  </a:lnTo>
                  <a:lnTo>
                    <a:pt x="449" y="421"/>
                  </a:lnTo>
                  <a:lnTo>
                    <a:pt x="448" y="417"/>
                  </a:lnTo>
                  <a:lnTo>
                    <a:pt x="446" y="417"/>
                  </a:lnTo>
                  <a:lnTo>
                    <a:pt x="443" y="411"/>
                  </a:lnTo>
                  <a:lnTo>
                    <a:pt x="436" y="408"/>
                  </a:lnTo>
                  <a:lnTo>
                    <a:pt x="436" y="407"/>
                  </a:lnTo>
                  <a:lnTo>
                    <a:pt x="427" y="384"/>
                  </a:lnTo>
                  <a:lnTo>
                    <a:pt x="427" y="387"/>
                  </a:lnTo>
                  <a:lnTo>
                    <a:pt x="433" y="405"/>
                  </a:lnTo>
                  <a:lnTo>
                    <a:pt x="431" y="410"/>
                  </a:lnTo>
                  <a:lnTo>
                    <a:pt x="431" y="411"/>
                  </a:lnTo>
                  <a:lnTo>
                    <a:pt x="427" y="411"/>
                  </a:lnTo>
                  <a:lnTo>
                    <a:pt x="425" y="405"/>
                  </a:lnTo>
                  <a:lnTo>
                    <a:pt x="421" y="408"/>
                  </a:lnTo>
                  <a:lnTo>
                    <a:pt x="421" y="407"/>
                  </a:lnTo>
                  <a:lnTo>
                    <a:pt x="420" y="407"/>
                  </a:lnTo>
                  <a:lnTo>
                    <a:pt x="421" y="402"/>
                  </a:lnTo>
                  <a:lnTo>
                    <a:pt x="418" y="395"/>
                  </a:lnTo>
                  <a:lnTo>
                    <a:pt x="417" y="398"/>
                  </a:lnTo>
                  <a:lnTo>
                    <a:pt x="408" y="393"/>
                  </a:lnTo>
                  <a:lnTo>
                    <a:pt x="418" y="404"/>
                  </a:lnTo>
                  <a:lnTo>
                    <a:pt x="418" y="408"/>
                  </a:lnTo>
                  <a:lnTo>
                    <a:pt x="411" y="411"/>
                  </a:lnTo>
                  <a:lnTo>
                    <a:pt x="397" y="402"/>
                  </a:lnTo>
                  <a:lnTo>
                    <a:pt x="399" y="399"/>
                  </a:lnTo>
                  <a:lnTo>
                    <a:pt x="391" y="392"/>
                  </a:lnTo>
                  <a:lnTo>
                    <a:pt x="390" y="392"/>
                  </a:lnTo>
                  <a:lnTo>
                    <a:pt x="390" y="384"/>
                  </a:lnTo>
                  <a:lnTo>
                    <a:pt x="385" y="389"/>
                  </a:lnTo>
                  <a:lnTo>
                    <a:pt x="369" y="378"/>
                  </a:lnTo>
                  <a:lnTo>
                    <a:pt x="369" y="377"/>
                  </a:lnTo>
                  <a:lnTo>
                    <a:pt x="372" y="375"/>
                  </a:lnTo>
                  <a:lnTo>
                    <a:pt x="374" y="367"/>
                  </a:lnTo>
                  <a:lnTo>
                    <a:pt x="372" y="365"/>
                  </a:lnTo>
                  <a:lnTo>
                    <a:pt x="369" y="371"/>
                  </a:lnTo>
                  <a:lnTo>
                    <a:pt x="368" y="371"/>
                  </a:lnTo>
                  <a:lnTo>
                    <a:pt x="359" y="374"/>
                  </a:lnTo>
                  <a:lnTo>
                    <a:pt x="350" y="370"/>
                  </a:lnTo>
                  <a:lnTo>
                    <a:pt x="348" y="370"/>
                  </a:lnTo>
                  <a:lnTo>
                    <a:pt x="348" y="365"/>
                  </a:lnTo>
                  <a:lnTo>
                    <a:pt x="337" y="365"/>
                  </a:lnTo>
                  <a:lnTo>
                    <a:pt x="326" y="367"/>
                  </a:lnTo>
                  <a:lnTo>
                    <a:pt x="314" y="367"/>
                  </a:lnTo>
                  <a:lnTo>
                    <a:pt x="302" y="355"/>
                  </a:lnTo>
                  <a:lnTo>
                    <a:pt x="298" y="358"/>
                  </a:lnTo>
                  <a:lnTo>
                    <a:pt x="291" y="352"/>
                  </a:lnTo>
                  <a:lnTo>
                    <a:pt x="291" y="349"/>
                  </a:lnTo>
                  <a:lnTo>
                    <a:pt x="283" y="349"/>
                  </a:lnTo>
                  <a:lnTo>
                    <a:pt x="286" y="346"/>
                  </a:lnTo>
                  <a:lnTo>
                    <a:pt x="279" y="347"/>
                  </a:lnTo>
                  <a:lnTo>
                    <a:pt x="279" y="346"/>
                  </a:lnTo>
                  <a:lnTo>
                    <a:pt x="282" y="344"/>
                  </a:lnTo>
                  <a:lnTo>
                    <a:pt x="279" y="344"/>
                  </a:lnTo>
                  <a:lnTo>
                    <a:pt x="280" y="338"/>
                  </a:lnTo>
                  <a:lnTo>
                    <a:pt x="270" y="341"/>
                  </a:lnTo>
                  <a:lnTo>
                    <a:pt x="268" y="341"/>
                  </a:lnTo>
                  <a:lnTo>
                    <a:pt x="267" y="338"/>
                  </a:lnTo>
                  <a:lnTo>
                    <a:pt x="267" y="341"/>
                  </a:lnTo>
                  <a:lnTo>
                    <a:pt x="264" y="343"/>
                  </a:lnTo>
                  <a:lnTo>
                    <a:pt x="262" y="343"/>
                  </a:lnTo>
                  <a:lnTo>
                    <a:pt x="264" y="335"/>
                  </a:lnTo>
                  <a:lnTo>
                    <a:pt x="255" y="344"/>
                  </a:lnTo>
                  <a:lnTo>
                    <a:pt x="259" y="346"/>
                  </a:lnTo>
                  <a:lnTo>
                    <a:pt x="259" y="347"/>
                  </a:lnTo>
                  <a:lnTo>
                    <a:pt x="257" y="353"/>
                  </a:lnTo>
                  <a:lnTo>
                    <a:pt x="262" y="352"/>
                  </a:lnTo>
                  <a:lnTo>
                    <a:pt x="257" y="367"/>
                  </a:lnTo>
                  <a:lnTo>
                    <a:pt x="255" y="367"/>
                  </a:lnTo>
                  <a:lnTo>
                    <a:pt x="245" y="365"/>
                  </a:lnTo>
                  <a:lnTo>
                    <a:pt x="242" y="374"/>
                  </a:lnTo>
                  <a:lnTo>
                    <a:pt x="240" y="374"/>
                  </a:lnTo>
                  <a:lnTo>
                    <a:pt x="240" y="375"/>
                  </a:lnTo>
                  <a:lnTo>
                    <a:pt x="236" y="375"/>
                  </a:lnTo>
                  <a:lnTo>
                    <a:pt x="233" y="383"/>
                  </a:lnTo>
                  <a:lnTo>
                    <a:pt x="231" y="383"/>
                  </a:lnTo>
                  <a:lnTo>
                    <a:pt x="231" y="378"/>
                  </a:lnTo>
                  <a:lnTo>
                    <a:pt x="224" y="386"/>
                  </a:lnTo>
                  <a:lnTo>
                    <a:pt x="215" y="389"/>
                  </a:lnTo>
                  <a:lnTo>
                    <a:pt x="214" y="389"/>
                  </a:lnTo>
                  <a:lnTo>
                    <a:pt x="214" y="387"/>
                  </a:lnTo>
                  <a:lnTo>
                    <a:pt x="211" y="386"/>
                  </a:lnTo>
                  <a:lnTo>
                    <a:pt x="211" y="384"/>
                  </a:lnTo>
                  <a:lnTo>
                    <a:pt x="212" y="380"/>
                  </a:lnTo>
                  <a:lnTo>
                    <a:pt x="218" y="380"/>
                  </a:lnTo>
                  <a:lnTo>
                    <a:pt x="222" y="374"/>
                  </a:lnTo>
                  <a:lnTo>
                    <a:pt x="216" y="377"/>
                  </a:lnTo>
                  <a:lnTo>
                    <a:pt x="216" y="375"/>
                  </a:lnTo>
                  <a:lnTo>
                    <a:pt x="212" y="374"/>
                  </a:lnTo>
                  <a:lnTo>
                    <a:pt x="212" y="373"/>
                  </a:lnTo>
                  <a:lnTo>
                    <a:pt x="218" y="358"/>
                  </a:lnTo>
                  <a:lnTo>
                    <a:pt x="219" y="346"/>
                  </a:lnTo>
                  <a:lnTo>
                    <a:pt x="231" y="340"/>
                  </a:lnTo>
                  <a:lnTo>
                    <a:pt x="243" y="341"/>
                  </a:lnTo>
                  <a:lnTo>
                    <a:pt x="236" y="338"/>
                  </a:lnTo>
                  <a:lnTo>
                    <a:pt x="236" y="337"/>
                  </a:lnTo>
                  <a:lnTo>
                    <a:pt x="242" y="330"/>
                  </a:lnTo>
                  <a:lnTo>
                    <a:pt x="236" y="334"/>
                  </a:lnTo>
                  <a:lnTo>
                    <a:pt x="234" y="334"/>
                  </a:lnTo>
                  <a:lnTo>
                    <a:pt x="228" y="332"/>
                  </a:lnTo>
                  <a:lnTo>
                    <a:pt x="214" y="343"/>
                  </a:lnTo>
                  <a:lnTo>
                    <a:pt x="203" y="361"/>
                  </a:lnTo>
                  <a:lnTo>
                    <a:pt x="202" y="361"/>
                  </a:lnTo>
                  <a:lnTo>
                    <a:pt x="197" y="359"/>
                  </a:lnTo>
                  <a:lnTo>
                    <a:pt x="202" y="367"/>
                  </a:lnTo>
                  <a:lnTo>
                    <a:pt x="184" y="381"/>
                  </a:lnTo>
                  <a:lnTo>
                    <a:pt x="182" y="389"/>
                  </a:lnTo>
                  <a:lnTo>
                    <a:pt x="188" y="390"/>
                  </a:lnTo>
                  <a:lnTo>
                    <a:pt x="193" y="395"/>
                  </a:lnTo>
                  <a:lnTo>
                    <a:pt x="193" y="396"/>
                  </a:lnTo>
                  <a:lnTo>
                    <a:pt x="184" y="405"/>
                  </a:lnTo>
                  <a:lnTo>
                    <a:pt x="182" y="408"/>
                  </a:lnTo>
                  <a:lnTo>
                    <a:pt x="184" y="411"/>
                  </a:lnTo>
                  <a:lnTo>
                    <a:pt x="184" y="413"/>
                  </a:lnTo>
                  <a:lnTo>
                    <a:pt x="182" y="413"/>
                  </a:lnTo>
                  <a:lnTo>
                    <a:pt x="171" y="417"/>
                  </a:lnTo>
                  <a:lnTo>
                    <a:pt x="166" y="424"/>
                  </a:lnTo>
                  <a:lnTo>
                    <a:pt x="163" y="423"/>
                  </a:lnTo>
                  <a:lnTo>
                    <a:pt x="162" y="427"/>
                  </a:lnTo>
                  <a:lnTo>
                    <a:pt x="153" y="433"/>
                  </a:lnTo>
                  <a:lnTo>
                    <a:pt x="154" y="433"/>
                  </a:lnTo>
                  <a:lnTo>
                    <a:pt x="153" y="439"/>
                  </a:lnTo>
                  <a:lnTo>
                    <a:pt x="139" y="445"/>
                  </a:lnTo>
                  <a:lnTo>
                    <a:pt x="139" y="451"/>
                  </a:lnTo>
                  <a:lnTo>
                    <a:pt x="133" y="451"/>
                  </a:lnTo>
                  <a:lnTo>
                    <a:pt x="133" y="453"/>
                  </a:lnTo>
                  <a:lnTo>
                    <a:pt x="135" y="453"/>
                  </a:lnTo>
                  <a:lnTo>
                    <a:pt x="135" y="454"/>
                  </a:lnTo>
                  <a:lnTo>
                    <a:pt x="133" y="454"/>
                  </a:lnTo>
                  <a:lnTo>
                    <a:pt x="123" y="457"/>
                  </a:lnTo>
                  <a:lnTo>
                    <a:pt x="120" y="456"/>
                  </a:lnTo>
                  <a:lnTo>
                    <a:pt x="125" y="463"/>
                  </a:lnTo>
                  <a:lnTo>
                    <a:pt x="125" y="464"/>
                  </a:lnTo>
                  <a:lnTo>
                    <a:pt x="114" y="467"/>
                  </a:lnTo>
                  <a:lnTo>
                    <a:pt x="111" y="475"/>
                  </a:lnTo>
                  <a:lnTo>
                    <a:pt x="110" y="475"/>
                  </a:lnTo>
                  <a:lnTo>
                    <a:pt x="107" y="469"/>
                  </a:lnTo>
                  <a:lnTo>
                    <a:pt x="88" y="479"/>
                  </a:lnTo>
                  <a:lnTo>
                    <a:pt x="86" y="479"/>
                  </a:lnTo>
                  <a:lnTo>
                    <a:pt x="86" y="473"/>
                  </a:lnTo>
                  <a:lnTo>
                    <a:pt x="80" y="485"/>
                  </a:lnTo>
                  <a:lnTo>
                    <a:pt x="74" y="487"/>
                  </a:lnTo>
                  <a:lnTo>
                    <a:pt x="73" y="485"/>
                  </a:lnTo>
                  <a:lnTo>
                    <a:pt x="73" y="487"/>
                  </a:lnTo>
                  <a:lnTo>
                    <a:pt x="65" y="485"/>
                  </a:lnTo>
                  <a:lnTo>
                    <a:pt x="64" y="490"/>
                  </a:lnTo>
                  <a:lnTo>
                    <a:pt x="64" y="491"/>
                  </a:lnTo>
                  <a:lnTo>
                    <a:pt x="62" y="491"/>
                  </a:lnTo>
                  <a:lnTo>
                    <a:pt x="59" y="485"/>
                  </a:lnTo>
                  <a:lnTo>
                    <a:pt x="59" y="484"/>
                  </a:lnTo>
                  <a:lnTo>
                    <a:pt x="61" y="484"/>
                  </a:lnTo>
                  <a:lnTo>
                    <a:pt x="62" y="482"/>
                  </a:lnTo>
                  <a:lnTo>
                    <a:pt x="89" y="463"/>
                  </a:lnTo>
                  <a:lnTo>
                    <a:pt x="98" y="466"/>
                  </a:lnTo>
                  <a:lnTo>
                    <a:pt x="98" y="464"/>
                  </a:lnTo>
                  <a:lnTo>
                    <a:pt x="99" y="463"/>
                  </a:lnTo>
                  <a:lnTo>
                    <a:pt x="99" y="460"/>
                  </a:lnTo>
                  <a:lnTo>
                    <a:pt x="102" y="457"/>
                  </a:lnTo>
                  <a:lnTo>
                    <a:pt x="102" y="454"/>
                  </a:lnTo>
                  <a:lnTo>
                    <a:pt x="123" y="444"/>
                  </a:lnTo>
                  <a:lnTo>
                    <a:pt x="125" y="438"/>
                  </a:lnTo>
                  <a:lnTo>
                    <a:pt x="132" y="433"/>
                  </a:lnTo>
                  <a:lnTo>
                    <a:pt x="141" y="410"/>
                  </a:lnTo>
                  <a:lnTo>
                    <a:pt x="138" y="410"/>
                  </a:lnTo>
                  <a:lnTo>
                    <a:pt x="138" y="408"/>
                  </a:lnTo>
                  <a:lnTo>
                    <a:pt x="139" y="402"/>
                  </a:lnTo>
                  <a:lnTo>
                    <a:pt x="147" y="392"/>
                  </a:lnTo>
                  <a:lnTo>
                    <a:pt x="132" y="401"/>
                  </a:lnTo>
                  <a:lnTo>
                    <a:pt x="131" y="402"/>
                  </a:lnTo>
                  <a:lnTo>
                    <a:pt x="131" y="401"/>
                  </a:lnTo>
                  <a:lnTo>
                    <a:pt x="125" y="396"/>
                  </a:lnTo>
                  <a:lnTo>
                    <a:pt x="125" y="393"/>
                  </a:lnTo>
                  <a:lnTo>
                    <a:pt x="122" y="398"/>
                  </a:lnTo>
                  <a:lnTo>
                    <a:pt x="123" y="404"/>
                  </a:lnTo>
                  <a:lnTo>
                    <a:pt x="123" y="405"/>
                  </a:lnTo>
                  <a:lnTo>
                    <a:pt x="120" y="407"/>
                  </a:lnTo>
                  <a:lnTo>
                    <a:pt x="120" y="408"/>
                  </a:lnTo>
                  <a:lnTo>
                    <a:pt x="119" y="407"/>
                  </a:lnTo>
                  <a:lnTo>
                    <a:pt x="111" y="395"/>
                  </a:lnTo>
                  <a:lnTo>
                    <a:pt x="102" y="395"/>
                  </a:lnTo>
                  <a:lnTo>
                    <a:pt x="102" y="387"/>
                  </a:lnTo>
                  <a:lnTo>
                    <a:pt x="96" y="393"/>
                  </a:lnTo>
                  <a:lnTo>
                    <a:pt x="79" y="402"/>
                  </a:lnTo>
                  <a:lnTo>
                    <a:pt x="77" y="402"/>
                  </a:lnTo>
                  <a:lnTo>
                    <a:pt x="77" y="401"/>
                  </a:lnTo>
                  <a:lnTo>
                    <a:pt x="85" y="396"/>
                  </a:lnTo>
                  <a:lnTo>
                    <a:pt x="83" y="392"/>
                  </a:lnTo>
                  <a:lnTo>
                    <a:pt x="83" y="390"/>
                  </a:lnTo>
                  <a:lnTo>
                    <a:pt x="85" y="389"/>
                  </a:lnTo>
                  <a:lnTo>
                    <a:pt x="80" y="387"/>
                  </a:lnTo>
                  <a:lnTo>
                    <a:pt x="79" y="387"/>
                  </a:lnTo>
                  <a:lnTo>
                    <a:pt x="79" y="386"/>
                  </a:lnTo>
                  <a:lnTo>
                    <a:pt x="83" y="377"/>
                  </a:lnTo>
                  <a:lnTo>
                    <a:pt x="74" y="358"/>
                  </a:lnTo>
                  <a:lnTo>
                    <a:pt x="83" y="347"/>
                  </a:lnTo>
                  <a:lnTo>
                    <a:pt x="77" y="352"/>
                  </a:lnTo>
                  <a:lnTo>
                    <a:pt x="74" y="358"/>
                  </a:lnTo>
                  <a:lnTo>
                    <a:pt x="76" y="362"/>
                  </a:lnTo>
                  <a:lnTo>
                    <a:pt x="67" y="375"/>
                  </a:lnTo>
                  <a:lnTo>
                    <a:pt x="64" y="375"/>
                  </a:lnTo>
                  <a:lnTo>
                    <a:pt x="59" y="374"/>
                  </a:lnTo>
                  <a:lnTo>
                    <a:pt x="55" y="374"/>
                  </a:lnTo>
                  <a:lnTo>
                    <a:pt x="50" y="368"/>
                  </a:lnTo>
                  <a:lnTo>
                    <a:pt x="52" y="368"/>
                  </a:lnTo>
                  <a:lnTo>
                    <a:pt x="52" y="367"/>
                  </a:lnTo>
                  <a:lnTo>
                    <a:pt x="49" y="367"/>
                  </a:lnTo>
                  <a:lnTo>
                    <a:pt x="48" y="361"/>
                  </a:lnTo>
                  <a:lnTo>
                    <a:pt x="48" y="359"/>
                  </a:lnTo>
                  <a:lnTo>
                    <a:pt x="56" y="344"/>
                  </a:lnTo>
                  <a:lnTo>
                    <a:pt x="48" y="344"/>
                  </a:lnTo>
                  <a:lnTo>
                    <a:pt x="45" y="343"/>
                  </a:lnTo>
                  <a:lnTo>
                    <a:pt x="46" y="338"/>
                  </a:lnTo>
                  <a:lnTo>
                    <a:pt x="43" y="338"/>
                  </a:lnTo>
                  <a:lnTo>
                    <a:pt x="39" y="340"/>
                  </a:lnTo>
                  <a:lnTo>
                    <a:pt x="37" y="340"/>
                  </a:lnTo>
                  <a:lnTo>
                    <a:pt x="34" y="334"/>
                  </a:lnTo>
                  <a:lnTo>
                    <a:pt x="34" y="332"/>
                  </a:lnTo>
                  <a:lnTo>
                    <a:pt x="36" y="330"/>
                  </a:lnTo>
                  <a:lnTo>
                    <a:pt x="28" y="330"/>
                  </a:lnTo>
                  <a:lnTo>
                    <a:pt x="28" y="328"/>
                  </a:lnTo>
                  <a:lnTo>
                    <a:pt x="30" y="328"/>
                  </a:lnTo>
                  <a:lnTo>
                    <a:pt x="34" y="324"/>
                  </a:lnTo>
                  <a:lnTo>
                    <a:pt x="25" y="327"/>
                  </a:lnTo>
                  <a:lnTo>
                    <a:pt x="24" y="327"/>
                  </a:lnTo>
                  <a:lnTo>
                    <a:pt x="27" y="321"/>
                  </a:lnTo>
                  <a:lnTo>
                    <a:pt x="25" y="318"/>
                  </a:lnTo>
                  <a:lnTo>
                    <a:pt x="30" y="315"/>
                  </a:lnTo>
                  <a:lnTo>
                    <a:pt x="34" y="301"/>
                  </a:lnTo>
                  <a:lnTo>
                    <a:pt x="46" y="291"/>
                  </a:lnTo>
                  <a:lnTo>
                    <a:pt x="53" y="291"/>
                  </a:lnTo>
                  <a:lnTo>
                    <a:pt x="53" y="287"/>
                  </a:lnTo>
                  <a:lnTo>
                    <a:pt x="58" y="284"/>
                  </a:lnTo>
                  <a:lnTo>
                    <a:pt x="67" y="282"/>
                  </a:lnTo>
                  <a:lnTo>
                    <a:pt x="77" y="269"/>
                  </a:lnTo>
                  <a:lnTo>
                    <a:pt x="92" y="267"/>
                  </a:lnTo>
                  <a:lnTo>
                    <a:pt x="96" y="258"/>
                  </a:lnTo>
                  <a:lnTo>
                    <a:pt x="88" y="239"/>
                  </a:lnTo>
                  <a:lnTo>
                    <a:pt x="93" y="239"/>
                  </a:lnTo>
                  <a:lnTo>
                    <a:pt x="96" y="233"/>
                  </a:lnTo>
                  <a:lnTo>
                    <a:pt x="85" y="230"/>
                  </a:lnTo>
                  <a:lnTo>
                    <a:pt x="71" y="248"/>
                  </a:lnTo>
                  <a:lnTo>
                    <a:pt x="68" y="241"/>
                  </a:lnTo>
                  <a:lnTo>
                    <a:pt x="67" y="242"/>
                  </a:lnTo>
                  <a:lnTo>
                    <a:pt x="67" y="244"/>
                  </a:lnTo>
                  <a:lnTo>
                    <a:pt x="59" y="239"/>
                  </a:lnTo>
                  <a:lnTo>
                    <a:pt x="43" y="242"/>
                  </a:lnTo>
                  <a:lnTo>
                    <a:pt x="27" y="239"/>
                  </a:lnTo>
                  <a:lnTo>
                    <a:pt x="27" y="238"/>
                  </a:lnTo>
                  <a:lnTo>
                    <a:pt x="16" y="218"/>
                  </a:lnTo>
                  <a:lnTo>
                    <a:pt x="24" y="215"/>
                  </a:lnTo>
                  <a:lnTo>
                    <a:pt x="10" y="214"/>
                  </a:lnTo>
                  <a:lnTo>
                    <a:pt x="0" y="203"/>
                  </a:lnTo>
                  <a:lnTo>
                    <a:pt x="0" y="202"/>
                  </a:lnTo>
                  <a:lnTo>
                    <a:pt x="24" y="187"/>
                  </a:lnTo>
                  <a:lnTo>
                    <a:pt x="33" y="189"/>
                  </a:lnTo>
                  <a:lnTo>
                    <a:pt x="30" y="186"/>
                  </a:lnTo>
                  <a:lnTo>
                    <a:pt x="30" y="184"/>
                  </a:lnTo>
                  <a:lnTo>
                    <a:pt x="31" y="184"/>
                  </a:lnTo>
                  <a:lnTo>
                    <a:pt x="46" y="174"/>
                  </a:lnTo>
                  <a:lnTo>
                    <a:pt x="55" y="174"/>
                  </a:lnTo>
                  <a:lnTo>
                    <a:pt x="58" y="175"/>
                  </a:lnTo>
                  <a:lnTo>
                    <a:pt x="58" y="184"/>
                  </a:lnTo>
                  <a:lnTo>
                    <a:pt x="55" y="186"/>
                  </a:lnTo>
                  <a:lnTo>
                    <a:pt x="59" y="192"/>
                  </a:lnTo>
                  <a:lnTo>
                    <a:pt x="83" y="195"/>
                  </a:lnTo>
                  <a:lnTo>
                    <a:pt x="86" y="184"/>
                  </a:lnTo>
                  <a:lnTo>
                    <a:pt x="82" y="184"/>
                  </a:lnTo>
                  <a:lnTo>
                    <a:pt x="80" y="183"/>
                  </a:lnTo>
                  <a:lnTo>
                    <a:pt x="82" y="178"/>
                  </a:lnTo>
                  <a:lnTo>
                    <a:pt x="79" y="172"/>
                  </a:lnTo>
                  <a:lnTo>
                    <a:pt x="79" y="171"/>
                  </a:lnTo>
                  <a:lnTo>
                    <a:pt x="80" y="171"/>
                  </a:lnTo>
                  <a:lnTo>
                    <a:pt x="85" y="178"/>
                  </a:lnTo>
                  <a:lnTo>
                    <a:pt x="98" y="181"/>
                  </a:lnTo>
                  <a:lnTo>
                    <a:pt x="111" y="175"/>
                  </a:lnTo>
                  <a:lnTo>
                    <a:pt x="90" y="171"/>
                  </a:lnTo>
                  <a:lnTo>
                    <a:pt x="90" y="177"/>
                  </a:lnTo>
                  <a:lnTo>
                    <a:pt x="89" y="177"/>
                  </a:lnTo>
                  <a:lnTo>
                    <a:pt x="82" y="169"/>
                  </a:lnTo>
                  <a:lnTo>
                    <a:pt x="82" y="168"/>
                  </a:lnTo>
                  <a:lnTo>
                    <a:pt x="86" y="162"/>
                  </a:lnTo>
                  <a:lnTo>
                    <a:pt x="86" y="160"/>
                  </a:lnTo>
                  <a:lnTo>
                    <a:pt x="80" y="160"/>
                  </a:lnTo>
                  <a:lnTo>
                    <a:pt x="77" y="162"/>
                  </a:lnTo>
                  <a:lnTo>
                    <a:pt x="74" y="162"/>
                  </a:lnTo>
                  <a:lnTo>
                    <a:pt x="74" y="158"/>
                  </a:lnTo>
                  <a:lnTo>
                    <a:pt x="71" y="162"/>
                  </a:lnTo>
                  <a:lnTo>
                    <a:pt x="70" y="162"/>
                  </a:lnTo>
                  <a:lnTo>
                    <a:pt x="59" y="158"/>
                  </a:lnTo>
                  <a:lnTo>
                    <a:pt x="55" y="143"/>
                  </a:lnTo>
                  <a:lnTo>
                    <a:pt x="49" y="137"/>
                  </a:lnTo>
                  <a:lnTo>
                    <a:pt x="16" y="115"/>
                  </a:lnTo>
                  <a:lnTo>
                    <a:pt x="16" y="113"/>
                  </a:lnTo>
                  <a:lnTo>
                    <a:pt x="24" y="109"/>
                  </a:lnTo>
                  <a:lnTo>
                    <a:pt x="24" y="95"/>
                  </a:lnTo>
                  <a:lnTo>
                    <a:pt x="25" y="95"/>
                  </a:lnTo>
                  <a:lnTo>
                    <a:pt x="55" y="91"/>
                  </a:lnTo>
                  <a:lnTo>
                    <a:pt x="65" y="76"/>
                  </a:lnTo>
                  <a:lnTo>
                    <a:pt x="67" y="67"/>
                  </a:lnTo>
                  <a:lnTo>
                    <a:pt x="67" y="66"/>
                  </a:lnTo>
                  <a:lnTo>
                    <a:pt x="68" y="66"/>
                  </a:lnTo>
                  <a:lnTo>
                    <a:pt x="67" y="64"/>
                  </a:lnTo>
                  <a:lnTo>
                    <a:pt x="67" y="63"/>
                  </a:lnTo>
                  <a:lnTo>
                    <a:pt x="68" y="63"/>
                  </a:lnTo>
                  <a:lnTo>
                    <a:pt x="68" y="61"/>
                  </a:lnTo>
                  <a:lnTo>
                    <a:pt x="74" y="52"/>
                  </a:lnTo>
                  <a:lnTo>
                    <a:pt x="76" y="52"/>
                  </a:lnTo>
                  <a:lnTo>
                    <a:pt x="80" y="55"/>
                  </a:lnTo>
                  <a:lnTo>
                    <a:pt x="77" y="52"/>
                  </a:lnTo>
                  <a:lnTo>
                    <a:pt x="77" y="51"/>
                  </a:lnTo>
                  <a:lnTo>
                    <a:pt x="80" y="42"/>
                  </a:lnTo>
                  <a:lnTo>
                    <a:pt x="83" y="42"/>
                  </a:lnTo>
                  <a:lnTo>
                    <a:pt x="85" y="43"/>
                  </a:lnTo>
                  <a:lnTo>
                    <a:pt x="83" y="46"/>
                  </a:lnTo>
                  <a:lnTo>
                    <a:pt x="104" y="30"/>
                  </a:lnTo>
                  <a:lnTo>
                    <a:pt x="107" y="33"/>
                  </a:lnTo>
                  <a:lnTo>
                    <a:pt x="107" y="34"/>
                  </a:lnTo>
                  <a:lnTo>
                    <a:pt x="105" y="40"/>
                  </a:lnTo>
                  <a:lnTo>
                    <a:pt x="107" y="42"/>
                  </a:lnTo>
                  <a:lnTo>
                    <a:pt x="108" y="34"/>
                  </a:lnTo>
                  <a:lnTo>
                    <a:pt x="113" y="33"/>
                  </a:lnTo>
                  <a:lnTo>
                    <a:pt x="105" y="29"/>
                  </a:lnTo>
                  <a:lnTo>
                    <a:pt x="108" y="24"/>
                  </a:lnTo>
                  <a:lnTo>
                    <a:pt x="119" y="17"/>
                  </a:lnTo>
                  <a:lnTo>
                    <a:pt x="120" y="17"/>
                  </a:lnTo>
                  <a:lnTo>
                    <a:pt x="120" y="18"/>
                  </a:lnTo>
                  <a:lnTo>
                    <a:pt x="114" y="24"/>
                  </a:lnTo>
                  <a:lnTo>
                    <a:pt x="117" y="26"/>
                  </a:lnTo>
                  <a:lnTo>
                    <a:pt x="117" y="23"/>
                  </a:lnTo>
                  <a:lnTo>
                    <a:pt x="133" y="20"/>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3" name="Alaska - Offshore">
              <a:extLst>
                <a:ext uri="{FF2B5EF4-FFF2-40B4-BE49-F238E27FC236}">
                  <a16:creationId xmlns:a16="http://schemas.microsoft.com/office/drawing/2014/main" id="{26903BEF-FD1A-B0AF-782E-9179C768256A}"/>
                </a:ext>
              </a:extLst>
            </p:cNvPr>
            <p:cNvSpPr>
              <a:spLocks/>
            </p:cNvSpPr>
            <p:nvPr/>
          </p:nvSpPr>
          <p:spPr bwMode="auto">
            <a:xfrm>
              <a:off x="1866572" y="2446039"/>
              <a:ext cx="907145" cy="701140"/>
            </a:xfrm>
            <a:custGeom>
              <a:avLst/>
              <a:gdLst/>
              <a:ahLst/>
              <a:cxnLst/>
              <a:rect l="l" t="t" r="r" b="b"/>
              <a:pathLst>
                <a:path w="914377" h="706729">
                  <a:moveTo>
                    <a:pt x="892519" y="639334"/>
                  </a:moveTo>
                  <a:lnTo>
                    <a:pt x="903448" y="644799"/>
                  </a:lnTo>
                  <a:lnTo>
                    <a:pt x="912556" y="655728"/>
                  </a:lnTo>
                  <a:lnTo>
                    <a:pt x="914377" y="655728"/>
                  </a:lnTo>
                  <a:lnTo>
                    <a:pt x="912556" y="666657"/>
                  </a:lnTo>
                  <a:lnTo>
                    <a:pt x="908913" y="666657"/>
                  </a:lnTo>
                  <a:lnTo>
                    <a:pt x="901741" y="654704"/>
                  </a:lnTo>
                  <a:lnTo>
                    <a:pt x="903448" y="666656"/>
                  </a:lnTo>
                  <a:lnTo>
                    <a:pt x="887054" y="648441"/>
                  </a:lnTo>
                  <a:lnTo>
                    <a:pt x="887054" y="644798"/>
                  </a:lnTo>
                  <a:lnTo>
                    <a:pt x="898336" y="649029"/>
                  </a:lnTo>
                  <a:close/>
                  <a:moveTo>
                    <a:pt x="25501" y="633870"/>
                  </a:moveTo>
                  <a:lnTo>
                    <a:pt x="34608" y="633870"/>
                  </a:lnTo>
                  <a:lnTo>
                    <a:pt x="29144" y="644799"/>
                  </a:lnTo>
                  <a:lnTo>
                    <a:pt x="30965" y="644799"/>
                  </a:lnTo>
                  <a:lnTo>
                    <a:pt x="30965" y="648442"/>
                  </a:lnTo>
                  <a:lnTo>
                    <a:pt x="29144" y="648442"/>
                  </a:lnTo>
                  <a:lnTo>
                    <a:pt x="20036" y="655728"/>
                  </a:lnTo>
                  <a:lnTo>
                    <a:pt x="0" y="664836"/>
                  </a:lnTo>
                  <a:lnTo>
                    <a:pt x="0" y="661193"/>
                  </a:lnTo>
                  <a:lnTo>
                    <a:pt x="14572" y="644799"/>
                  </a:lnTo>
                  <a:lnTo>
                    <a:pt x="12750" y="637513"/>
                  </a:lnTo>
                  <a:lnTo>
                    <a:pt x="18215" y="637513"/>
                  </a:lnTo>
                  <a:close/>
                  <a:moveTo>
                    <a:pt x="887056" y="628405"/>
                  </a:moveTo>
                  <a:lnTo>
                    <a:pt x="890699" y="628405"/>
                  </a:lnTo>
                  <a:lnTo>
                    <a:pt x="892520" y="637513"/>
                  </a:lnTo>
                  <a:lnTo>
                    <a:pt x="892520" y="639334"/>
                  </a:lnTo>
                  <a:lnTo>
                    <a:pt x="885234" y="637513"/>
                  </a:lnTo>
                  <a:lnTo>
                    <a:pt x="881591" y="633870"/>
                  </a:lnTo>
                  <a:close/>
                  <a:moveTo>
                    <a:pt x="823304" y="626583"/>
                  </a:moveTo>
                  <a:lnTo>
                    <a:pt x="839697" y="626583"/>
                  </a:lnTo>
                  <a:lnTo>
                    <a:pt x="839697" y="632048"/>
                  </a:lnTo>
                  <a:lnTo>
                    <a:pt x="843340" y="626583"/>
                  </a:lnTo>
                  <a:lnTo>
                    <a:pt x="843340" y="628405"/>
                  </a:lnTo>
                  <a:lnTo>
                    <a:pt x="846983" y="637512"/>
                  </a:lnTo>
                  <a:lnTo>
                    <a:pt x="848804" y="632048"/>
                  </a:lnTo>
                  <a:lnTo>
                    <a:pt x="854269" y="626583"/>
                  </a:lnTo>
                  <a:lnTo>
                    <a:pt x="857912" y="626583"/>
                  </a:lnTo>
                  <a:lnTo>
                    <a:pt x="859733" y="633869"/>
                  </a:lnTo>
                  <a:lnTo>
                    <a:pt x="854269" y="659369"/>
                  </a:lnTo>
                  <a:lnTo>
                    <a:pt x="854269" y="661191"/>
                  </a:lnTo>
                  <a:lnTo>
                    <a:pt x="854257" y="661200"/>
                  </a:lnTo>
                  <a:lnTo>
                    <a:pt x="854269" y="661192"/>
                  </a:lnTo>
                  <a:lnTo>
                    <a:pt x="854269" y="664835"/>
                  </a:lnTo>
                  <a:lnTo>
                    <a:pt x="857912" y="664835"/>
                  </a:lnTo>
                  <a:lnTo>
                    <a:pt x="859733" y="670300"/>
                  </a:lnTo>
                  <a:lnTo>
                    <a:pt x="859733" y="672121"/>
                  </a:lnTo>
                  <a:lnTo>
                    <a:pt x="857912" y="672121"/>
                  </a:lnTo>
                  <a:lnTo>
                    <a:pt x="859733" y="675764"/>
                  </a:lnTo>
                  <a:lnTo>
                    <a:pt x="859733" y="677585"/>
                  </a:lnTo>
                  <a:lnTo>
                    <a:pt x="854269" y="677585"/>
                  </a:lnTo>
                  <a:lnTo>
                    <a:pt x="854269" y="686693"/>
                  </a:lnTo>
                  <a:lnTo>
                    <a:pt x="868841" y="706729"/>
                  </a:lnTo>
                  <a:lnTo>
                    <a:pt x="846983" y="686693"/>
                  </a:lnTo>
                  <a:lnTo>
                    <a:pt x="846983" y="681228"/>
                  </a:lnTo>
                  <a:lnTo>
                    <a:pt x="843340" y="681228"/>
                  </a:lnTo>
                  <a:lnTo>
                    <a:pt x="843340" y="672121"/>
                  </a:lnTo>
                  <a:lnTo>
                    <a:pt x="841518" y="672121"/>
                  </a:lnTo>
                  <a:lnTo>
                    <a:pt x="841518" y="670300"/>
                  </a:lnTo>
                  <a:lnTo>
                    <a:pt x="841520" y="670298"/>
                  </a:lnTo>
                  <a:lnTo>
                    <a:pt x="841519" y="670298"/>
                  </a:lnTo>
                  <a:lnTo>
                    <a:pt x="839697" y="659369"/>
                  </a:lnTo>
                  <a:lnTo>
                    <a:pt x="841519" y="655726"/>
                  </a:lnTo>
                  <a:lnTo>
                    <a:pt x="830590" y="650262"/>
                  </a:lnTo>
                  <a:lnTo>
                    <a:pt x="823304" y="633869"/>
                  </a:lnTo>
                  <a:close/>
                  <a:moveTo>
                    <a:pt x="40072" y="621119"/>
                  </a:moveTo>
                  <a:lnTo>
                    <a:pt x="41893" y="621119"/>
                  </a:lnTo>
                  <a:lnTo>
                    <a:pt x="47358" y="628405"/>
                  </a:lnTo>
                  <a:lnTo>
                    <a:pt x="41893" y="628405"/>
                  </a:lnTo>
                  <a:lnTo>
                    <a:pt x="40072" y="632048"/>
                  </a:lnTo>
                  <a:lnTo>
                    <a:pt x="36429" y="632048"/>
                  </a:lnTo>
                  <a:lnTo>
                    <a:pt x="36429" y="628405"/>
                  </a:lnTo>
                  <a:lnTo>
                    <a:pt x="40072" y="622941"/>
                  </a:lnTo>
                  <a:close/>
                  <a:moveTo>
                    <a:pt x="96539" y="588333"/>
                  </a:moveTo>
                  <a:lnTo>
                    <a:pt x="109289" y="602905"/>
                  </a:lnTo>
                  <a:lnTo>
                    <a:pt x="109289" y="604726"/>
                  </a:lnTo>
                  <a:lnTo>
                    <a:pt x="107468" y="604726"/>
                  </a:lnTo>
                  <a:lnTo>
                    <a:pt x="85610" y="608369"/>
                  </a:lnTo>
                  <a:lnTo>
                    <a:pt x="78324" y="617476"/>
                  </a:lnTo>
                  <a:lnTo>
                    <a:pt x="74681" y="617476"/>
                  </a:lnTo>
                  <a:lnTo>
                    <a:pt x="63752" y="610190"/>
                  </a:lnTo>
                  <a:lnTo>
                    <a:pt x="63752" y="608369"/>
                  </a:lnTo>
                  <a:lnTo>
                    <a:pt x="74681" y="593797"/>
                  </a:lnTo>
                  <a:close/>
                  <a:moveTo>
                    <a:pt x="163932" y="575583"/>
                  </a:moveTo>
                  <a:lnTo>
                    <a:pt x="165753" y="575583"/>
                  </a:lnTo>
                  <a:lnTo>
                    <a:pt x="169396" y="577405"/>
                  </a:lnTo>
                  <a:lnTo>
                    <a:pt x="171218" y="586512"/>
                  </a:lnTo>
                  <a:lnTo>
                    <a:pt x="163932" y="586512"/>
                  </a:lnTo>
                  <a:close/>
                  <a:moveTo>
                    <a:pt x="870662" y="553725"/>
                  </a:moveTo>
                  <a:lnTo>
                    <a:pt x="879769" y="586511"/>
                  </a:lnTo>
                  <a:lnTo>
                    <a:pt x="876126" y="586511"/>
                  </a:lnTo>
                  <a:lnTo>
                    <a:pt x="865197" y="582868"/>
                  </a:lnTo>
                  <a:lnTo>
                    <a:pt x="865197" y="575582"/>
                  </a:lnTo>
                  <a:lnTo>
                    <a:pt x="863376" y="581047"/>
                  </a:lnTo>
                  <a:lnTo>
                    <a:pt x="859733" y="581047"/>
                  </a:lnTo>
                  <a:lnTo>
                    <a:pt x="854268" y="575582"/>
                  </a:lnTo>
                  <a:lnTo>
                    <a:pt x="857911" y="559189"/>
                  </a:lnTo>
                  <a:lnTo>
                    <a:pt x="857911" y="555546"/>
                  </a:lnTo>
                  <a:lnTo>
                    <a:pt x="859733" y="555546"/>
                  </a:lnTo>
                  <a:close/>
                  <a:moveTo>
                    <a:pt x="218576" y="537332"/>
                  </a:moveTo>
                  <a:lnTo>
                    <a:pt x="220397" y="537332"/>
                  </a:lnTo>
                  <a:lnTo>
                    <a:pt x="225862" y="542797"/>
                  </a:lnTo>
                  <a:lnTo>
                    <a:pt x="224040" y="553726"/>
                  </a:lnTo>
                  <a:lnTo>
                    <a:pt x="220397" y="553726"/>
                  </a:lnTo>
                  <a:lnTo>
                    <a:pt x="218576" y="539154"/>
                  </a:lnTo>
                  <a:close/>
                  <a:moveTo>
                    <a:pt x="812374" y="535510"/>
                  </a:moveTo>
                  <a:lnTo>
                    <a:pt x="817838" y="535510"/>
                  </a:lnTo>
                  <a:lnTo>
                    <a:pt x="823303" y="537331"/>
                  </a:lnTo>
                  <a:lnTo>
                    <a:pt x="825124" y="537331"/>
                  </a:lnTo>
                  <a:lnTo>
                    <a:pt x="825124" y="548260"/>
                  </a:lnTo>
                  <a:lnTo>
                    <a:pt x="834231" y="548260"/>
                  </a:lnTo>
                  <a:lnTo>
                    <a:pt x="846982" y="571939"/>
                  </a:lnTo>
                  <a:lnTo>
                    <a:pt x="846982" y="575582"/>
                  </a:lnTo>
                  <a:lnTo>
                    <a:pt x="841517" y="571939"/>
                  </a:lnTo>
                  <a:lnTo>
                    <a:pt x="843339" y="577404"/>
                  </a:lnTo>
                  <a:lnTo>
                    <a:pt x="852446" y="582868"/>
                  </a:lnTo>
                  <a:lnTo>
                    <a:pt x="852446" y="586511"/>
                  </a:lnTo>
                  <a:lnTo>
                    <a:pt x="848803" y="591976"/>
                  </a:lnTo>
                  <a:lnTo>
                    <a:pt x="852446" y="591976"/>
                  </a:lnTo>
                  <a:lnTo>
                    <a:pt x="852446" y="604726"/>
                  </a:lnTo>
                  <a:lnTo>
                    <a:pt x="843339" y="604726"/>
                  </a:lnTo>
                  <a:lnTo>
                    <a:pt x="836053" y="586511"/>
                  </a:lnTo>
                  <a:lnTo>
                    <a:pt x="823304" y="581047"/>
                  </a:lnTo>
                  <a:lnTo>
                    <a:pt x="834232" y="602904"/>
                  </a:lnTo>
                  <a:lnTo>
                    <a:pt x="834232" y="604726"/>
                  </a:lnTo>
                  <a:lnTo>
                    <a:pt x="830589" y="604726"/>
                  </a:lnTo>
                  <a:lnTo>
                    <a:pt x="823303" y="593797"/>
                  </a:lnTo>
                  <a:lnTo>
                    <a:pt x="823303" y="581047"/>
                  </a:lnTo>
                  <a:lnTo>
                    <a:pt x="823303" y="577404"/>
                  </a:lnTo>
                  <a:lnTo>
                    <a:pt x="828767" y="575582"/>
                  </a:lnTo>
                  <a:lnTo>
                    <a:pt x="828767" y="570118"/>
                  </a:lnTo>
                  <a:lnTo>
                    <a:pt x="817838" y="566475"/>
                  </a:lnTo>
                  <a:lnTo>
                    <a:pt x="819660" y="548260"/>
                  </a:lnTo>
                  <a:lnTo>
                    <a:pt x="812374" y="555546"/>
                  </a:lnTo>
                  <a:lnTo>
                    <a:pt x="808731" y="555546"/>
                  </a:lnTo>
                  <a:lnTo>
                    <a:pt x="808731" y="553725"/>
                  </a:lnTo>
                  <a:lnTo>
                    <a:pt x="814195" y="542796"/>
                  </a:lnTo>
                  <a:lnTo>
                    <a:pt x="812374" y="537331"/>
                  </a:lnTo>
                  <a:close/>
                  <a:moveTo>
                    <a:pt x="841517" y="531867"/>
                  </a:moveTo>
                  <a:lnTo>
                    <a:pt x="843339" y="531867"/>
                  </a:lnTo>
                  <a:lnTo>
                    <a:pt x="848803" y="537332"/>
                  </a:lnTo>
                  <a:lnTo>
                    <a:pt x="848803" y="544618"/>
                  </a:lnTo>
                  <a:lnTo>
                    <a:pt x="846982" y="542796"/>
                  </a:lnTo>
                  <a:close/>
                  <a:moveTo>
                    <a:pt x="825125" y="531867"/>
                  </a:moveTo>
                  <a:lnTo>
                    <a:pt x="836054" y="531867"/>
                  </a:lnTo>
                  <a:lnTo>
                    <a:pt x="834233" y="539153"/>
                  </a:lnTo>
                  <a:lnTo>
                    <a:pt x="830590" y="539153"/>
                  </a:lnTo>
                  <a:lnTo>
                    <a:pt x="825125" y="535510"/>
                  </a:lnTo>
                  <a:close/>
                  <a:moveTo>
                    <a:pt x="309649" y="526403"/>
                  </a:moveTo>
                  <a:lnTo>
                    <a:pt x="315114" y="530046"/>
                  </a:lnTo>
                  <a:lnTo>
                    <a:pt x="315114" y="531868"/>
                  </a:lnTo>
                  <a:lnTo>
                    <a:pt x="311471" y="535511"/>
                  </a:lnTo>
                  <a:lnTo>
                    <a:pt x="309649" y="535511"/>
                  </a:lnTo>
                  <a:close/>
                  <a:moveTo>
                    <a:pt x="806910" y="502724"/>
                  </a:moveTo>
                  <a:lnTo>
                    <a:pt x="808731" y="502724"/>
                  </a:lnTo>
                  <a:lnTo>
                    <a:pt x="812374" y="504545"/>
                  </a:lnTo>
                  <a:lnTo>
                    <a:pt x="819660" y="504545"/>
                  </a:lnTo>
                  <a:lnTo>
                    <a:pt x="823303" y="508188"/>
                  </a:lnTo>
                  <a:lnTo>
                    <a:pt x="825125" y="508188"/>
                  </a:lnTo>
                  <a:lnTo>
                    <a:pt x="828768" y="520938"/>
                  </a:lnTo>
                  <a:lnTo>
                    <a:pt x="828768" y="524580"/>
                  </a:lnTo>
                  <a:lnTo>
                    <a:pt x="830590" y="519116"/>
                  </a:lnTo>
                  <a:lnTo>
                    <a:pt x="830590" y="515473"/>
                  </a:lnTo>
                  <a:lnTo>
                    <a:pt x="834233" y="515473"/>
                  </a:lnTo>
                  <a:lnTo>
                    <a:pt x="834233" y="519116"/>
                  </a:lnTo>
                  <a:lnTo>
                    <a:pt x="836054" y="526402"/>
                  </a:lnTo>
                  <a:lnTo>
                    <a:pt x="828768" y="526402"/>
                  </a:lnTo>
                  <a:lnTo>
                    <a:pt x="828768" y="524581"/>
                  </a:lnTo>
                  <a:lnTo>
                    <a:pt x="823303" y="519117"/>
                  </a:lnTo>
                  <a:lnTo>
                    <a:pt x="825125" y="530045"/>
                  </a:lnTo>
                  <a:lnTo>
                    <a:pt x="825125" y="531867"/>
                  </a:lnTo>
                  <a:lnTo>
                    <a:pt x="812374" y="531867"/>
                  </a:lnTo>
                  <a:lnTo>
                    <a:pt x="808732" y="519726"/>
                  </a:lnTo>
                  <a:lnTo>
                    <a:pt x="808732" y="526402"/>
                  </a:lnTo>
                  <a:lnTo>
                    <a:pt x="806910" y="526402"/>
                  </a:lnTo>
                  <a:lnTo>
                    <a:pt x="806910" y="548260"/>
                  </a:lnTo>
                  <a:lnTo>
                    <a:pt x="803267" y="548260"/>
                  </a:lnTo>
                  <a:lnTo>
                    <a:pt x="803267" y="544617"/>
                  </a:lnTo>
                  <a:lnTo>
                    <a:pt x="797803" y="539153"/>
                  </a:lnTo>
                  <a:lnTo>
                    <a:pt x="797803" y="530045"/>
                  </a:lnTo>
                  <a:lnTo>
                    <a:pt x="801446" y="530045"/>
                  </a:lnTo>
                  <a:lnTo>
                    <a:pt x="792338" y="513652"/>
                  </a:lnTo>
                  <a:lnTo>
                    <a:pt x="806910" y="515473"/>
                  </a:lnTo>
                  <a:lnTo>
                    <a:pt x="807456" y="515473"/>
                  </a:lnTo>
                  <a:lnTo>
                    <a:pt x="806910" y="513652"/>
                  </a:lnTo>
                  <a:lnTo>
                    <a:pt x="803267" y="504545"/>
                  </a:lnTo>
                  <a:lnTo>
                    <a:pt x="806910" y="504545"/>
                  </a:lnTo>
                  <a:close/>
                  <a:moveTo>
                    <a:pt x="344258" y="464473"/>
                  </a:moveTo>
                  <a:lnTo>
                    <a:pt x="347901" y="464473"/>
                  </a:lnTo>
                  <a:lnTo>
                    <a:pt x="355187" y="471759"/>
                  </a:lnTo>
                  <a:lnTo>
                    <a:pt x="360651" y="466295"/>
                  </a:lnTo>
                  <a:lnTo>
                    <a:pt x="364294" y="466295"/>
                  </a:lnTo>
                  <a:lnTo>
                    <a:pt x="364294" y="480866"/>
                  </a:lnTo>
                  <a:lnTo>
                    <a:pt x="371580" y="480866"/>
                  </a:lnTo>
                  <a:lnTo>
                    <a:pt x="371580" y="482688"/>
                  </a:lnTo>
                  <a:lnTo>
                    <a:pt x="369759" y="488152"/>
                  </a:lnTo>
                  <a:lnTo>
                    <a:pt x="366116" y="488152"/>
                  </a:lnTo>
                  <a:lnTo>
                    <a:pt x="355187" y="486331"/>
                  </a:lnTo>
                  <a:lnTo>
                    <a:pt x="360651" y="493617"/>
                  </a:lnTo>
                  <a:lnTo>
                    <a:pt x="360651" y="497260"/>
                  </a:lnTo>
                  <a:lnTo>
                    <a:pt x="355187" y="497260"/>
                  </a:lnTo>
                  <a:lnTo>
                    <a:pt x="353365" y="493617"/>
                  </a:lnTo>
                  <a:lnTo>
                    <a:pt x="347901" y="493617"/>
                  </a:lnTo>
                  <a:lnTo>
                    <a:pt x="331507" y="519117"/>
                  </a:lnTo>
                  <a:lnTo>
                    <a:pt x="327864" y="519117"/>
                  </a:lnTo>
                  <a:lnTo>
                    <a:pt x="327864" y="510010"/>
                  </a:lnTo>
                  <a:lnTo>
                    <a:pt x="326043" y="504545"/>
                  </a:lnTo>
                  <a:lnTo>
                    <a:pt x="326043" y="502724"/>
                  </a:lnTo>
                  <a:lnTo>
                    <a:pt x="322400" y="513653"/>
                  </a:lnTo>
                  <a:lnTo>
                    <a:pt x="322400" y="515474"/>
                  </a:lnTo>
                  <a:lnTo>
                    <a:pt x="320578" y="515474"/>
                  </a:lnTo>
                  <a:lnTo>
                    <a:pt x="320578" y="513653"/>
                  </a:lnTo>
                  <a:lnTo>
                    <a:pt x="307828" y="493617"/>
                  </a:lnTo>
                  <a:lnTo>
                    <a:pt x="307828" y="491795"/>
                  </a:lnTo>
                  <a:lnTo>
                    <a:pt x="322400" y="477223"/>
                  </a:lnTo>
                  <a:lnTo>
                    <a:pt x="326043" y="477223"/>
                  </a:lnTo>
                  <a:lnTo>
                    <a:pt x="331507" y="486331"/>
                  </a:lnTo>
                  <a:lnTo>
                    <a:pt x="333329" y="480866"/>
                  </a:lnTo>
                  <a:lnTo>
                    <a:pt x="327864" y="469938"/>
                  </a:lnTo>
                  <a:lnTo>
                    <a:pt x="331507" y="469938"/>
                  </a:lnTo>
                  <a:lnTo>
                    <a:pt x="338793" y="475402"/>
                  </a:lnTo>
                  <a:lnTo>
                    <a:pt x="347901" y="469938"/>
                  </a:lnTo>
                  <a:lnTo>
                    <a:pt x="344258" y="466295"/>
                  </a:lnTo>
                  <a:close/>
                  <a:moveTo>
                    <a:pt x="792338" y="457186"/>
                  </a:moveTo>
                  <a:lnTo>
                    <a:pt x="795981" y="457186"/>
                  </a:lnTo>
                  <a:lnTo>
                    <a:pt x="797802" y="460829"/>
                  </a:lnTo>
                  <a:lnTo>
                    <a:pt x="806910" y="491794"/>
                  </a:lnTo>
                  <a:lnTo>
                    <a:pt x="806910" y="493615"/>
                  </a:lnTo>
                  <a:lnTo>
                    <a:pt x="801445" y="491794"/>
                  </a:lnTo>
                  <a:lnTo>
                    <a:pt x="801445" y="499080"/>
                  </a:lnTo>
                  <a:lnTo>
                    <a:pt x="792338" y="508187"/>
                  </a:lnTo>
                  <a:lnTo>
                    <a:pt x="790516" y="508187"/>
                  </a:lnTo>
                  <a:lnTo>
                    <a:pt x="790516" y="491794"/>
                  </a:lnTo>
                  <a:lnTo>
                    <a:pt x="792338" y="488151"/>
                  </a:lnTo>
                  <a:lnTo>
                    <a:pt x="790516" y="486329"/>
                  </a:lnTo>
                  <a:lnTo>
                    <a:pt x="790516" y="482686"/>
                  </a:lnTo>
                  <a:lnTo>
                    <a:pt x="786873" y="482686"/>
                  </a:lnTo>
                  <a:lnTo>
                    <a:pt x="785052" y="460829"/>
                  </a:lnTo>
                  <a:lnTo>
                    <a:pt x="785052" y="459007"/>
                  </a:lnTo>
                  <a:close/>
                  <a:moveTo>
                    <a:pt x="757730" y="448080"/>
                  </a:moveTo>
                  <a:lnTo>
                    <a:pt x="775945" y="459009"/>
                  </a:lnTo>
                  <a:lnTo>
                    <a:pt x="781409" y="464473"/>
                  </a:lnTo>
                  <a:lnTo>
                    <a:pt x="781409" y="466294"/>
                  </a:lnTo>
                  <a:lnTo>
                    <a:pt x="775945" y="466294"/>
                  </a:lnTo>
                  <a:lnTo>
                    <a:pt x="779587" y="471759"/>
                  </a:lnTo>
                  <a:lnTo>
                    <a:pt x="775945" y="471759"/>
                  </a:lnTo>
                  <a:lnTo>
                    <a:pt x="781409" y="475402"/>
                  </a:lnTo>
                  <a:lnTo>
                    <a:pt x="781409" y="488152"/>
                  </a:lnTo>
                  <a:lnTo>
                    <a:pt x="779587" y="488152"/>
                  </a:lnTo>
                  <a:lnTo>
                    <a:pt x="763194" y="475402"/>
                  </a:lnTo>
                  <a:lnTo>
                    <a:pt x="764713" y="484510"/>
                  </a:lnTo>
                  <a:lnTo>
                    <a:pt x="765016" y="482687"/>
                  </a:lnTo>
                  <a:lnTo>
                    <a:pt x="768660" y="482687"/>
                  </a:lnTo>
                  <a:lnTo>
                    <a:pt x="781410" y="493616"/>
                  </a:lnTo>
                  <a:lnTo>
                    <a:pt x="790518" y="524581"/>
                  </a:lnTo>
                  <a:lnTo>
                    <a:pt x="786875" y="542796"/>
                  </a:lnTo>
                  <a:lnTo>
                    <a:pt x="785053" y="542796"/>
                  </a:lnTo>
                  <a:lnTo>
                    <a:pt x="779589" y="526403"/>
                  </a:lnTo>
                  <a:lnTo>
                    <a:pt x="779589" y="520938"/>
                  </a:lnTo>
                  <a:lnTo>
                    <a:pt x="770481" y="513652"/>
                  </a:lnTo>
                  <a:lnTo>
                    <a:pt x="768660" y="513652"/>
                  </a:lnTo>
                  <a:lnTo>
                    <a:pt x="774124" y="504545"/>
                  </a:lnTo>
                  <a:lnTo>
                    <a:pt x="763195" y="493616"/>
                  </a:lnTo>
                  <a:lnTo>
                    <a:pt x="763802" y="489971"/>
                  </a:lnTo>
                  <a:lnTo>
                    <a:pt x="763194" y="491795"/>
                  </a:lnTo>
                  <a:lnTo>
                    <a:pt x="761373" y="491795"/>
                  </a:lnTo>
                  <a:lnTo>
                    <a:pt x="746801" y="471759"/>
                  </a:lnTo>
                  <a:lnTo>
                    <a:pt x="750444" y="466294"/>
                  </a:lnTo>
                  <a:lnTo>
                    <a:pt x="744980" y="459009"/>
                  </a:lnTo>
                  <a:lnTo>
                    <a:pt x="744980" y="457187"/>
                  </a:lnTo>
                  <a:lnTo>
                    <a:pt x="746801" y="457187"/>
                  </a:lnTo>
                  <a:close/>
                  <a:moveTo>
                    <a:pt x="355186" y="442616"/>
                  </a:moveTo>
                  <a:lnTo>
                    <a:pt x="369758" y="442616"/>
                  </a:lnTo>
                  <a:lnTo>
                    <a:pt x="369758" y="446259"/>
                  </a:lnTo>
                  <a:lnTo>
                    <a:pt x="371580" y="446259"/>
                  </a:lnTo>
                  <a:lnTo>
                    <a:pt x="375223" y="453545"/>
                  </a:lnTo>
                  <a:lnTo>
                    <a:pt x="375223" y="457188"/>
                  </a:lnTo>
                  <a:lnTo>
                    <a:pt x="353365" y="460831"/>
                  </a:lnTo>
                  <a:lnTo>
                    <a:pt x="347900" y="457188"/>
                  </a:lnTo>
                  <a:lnTo>
                    <a:pt x="347900" y="453545"/>
                  </a:lnTo>
                  <a:lnTo>
                    <a:pt x="355186" y="451723"/>
                  </a:lnTo>
                  <a:lnTo>
                    <a:pt x="353365" y="448080"/>
                  </a:lnTo>
                  <a:close/>
                  <a:moveTo>
                    <a:pt x="488154" y="351542"/>
                  </a:moveTo>
                  <a:lnTo>
                    <a:pt x="489975" y="351542"/>
                  </a:lnTo>
                  <a:lnTo>
                    <a:pt x="495440" y="357006"/>
                  </a:lnTo>
                  <a:lnTo>
                    <a:pt x="495440" y="358828"/>
                  </a:lnTo>
                  <a:lnTo>
                    <a:pt x="482689" y="378863"/>
                  </a:lnTo>
                  <a:lnTo>
                    <a:pt x="471760" y="380685"/>
                  </a:lnTo>
                  <a:lnTo>
                    <a:pt x="468117" y="380685"/>
                  </a:lnTo>
                  <a:lnTo>
                    <a:pt x="473582" y="373399"/>
                  </a:lnTo>
                  <a:close/>
                  <a:moveTo>
                    <a:pt x="36430" y="351542"/>
                  </a:moveTo>
                  <a:lnTo>
                    <a:pt x="51001" y="357006"/>
                  </a:lnTo>
                  <a:lnTo>
                    <a:pt x="52823" y="357006"/>
                  </a:lnTo>
                  <a:lnTo>
                    <a:pt x="52823" y="369756"/>
                  </a:lnTo>
                  <a:lnTo>
                    <a:pt x="40073" y="384328"/>
                  </a:lnTo>
                  <a:lnTo>
                    <a:pt x="14572" y="373399"/>
                  </a:lnTo>
                  <a:lnTo>
                    <a:pt x="3643" y="362471"/>
                  </a:lnTo>
                  <a:lnTo>
                    <a:pt x="3643" y="358828"/>
                  </a:lnTo>
                  <a:close/>
                  <a:moveTo>
                    <a:pt x="500904" y="346077"/>
                  </a:moveTo>
                  <a:lnTo>
                    <a:pt x="504547" y="346077"/>
                  </a:lnTo>
                  <a:lnTo>
                    <a:pt x="515476" y="351541"/>
                  </a:lnTo>
                  <a:lnTo>
                    <a:pt x="515476" y="353363"/>
                  </a:lnTo>
                  <a:lnTo>
                    <a:pt x="499082" y="353363"/>
                  </a:lnTo>
                  <a:lnTo>
                    <a:pt x="499082" y="351541"/>
                  </a:lnTo>
                  <a:lnTo>
                    <a:pt x="500904" y="347898"/>
                  </a:lnTo>
                  <a:close/>
                  <a:moveTo>
                    <a:pt x="67395" y="329685"/>
                  </a:moveTo>
                  <a:lnTo>
                    <a:pt x="85609" y="342436"/>
                  </a:lnTo>
                  <a:lnTo>
                    <a:pt x="74680" y="353365"/>
                  </a:lnTo>
                  <a:lnTo>
                    <a:pt x="72859" y="353365"/>
                  </a:lnTo>
                  <a:lnTo>
                    <a:pt x="58287" y="340614"/>
                  </a:lnTo>
                  <a:lnTo>
                    <a:pt x="56466" y="340614"/>
                  </a:lnTo>
                  <a:close/>
                  <a:moveTo>
                    <a:pt x="74681" y="216754"/>
                  </a:moveTo>
                  <a:lnTo>
                    <a:pt x="78324" y="216754"/>
                  </a:lnTo>
                  <a:lnTo>
                    <a:pt x="81967" y="218575"/>
                  </a:lnTo>
                  <a:lnTo>
                    <a:pt x="81967" y="231326"/>
                  </a:lnTo>
                  <a:lnTo>
                    <a:pt x="80145" y="231326"/>
                  </a:lnTo>
                  <a:lnTo>
                    <a:pt x="69216" y="236791"/>
                  </a:lnTo>
                  <a:lnTo>
                    <a:pt x="67395" y="236791"/>
                  </a:lnTo>
                  <a:lnTo>
                    <a:pt x="67395" y="227683"/>
                  </a:lnTo>
                  <a:close/>
                  <a:moveTo>
                    <a:pt x="125682" y="0"/>
                  </a:moveTo>
                  <a:lnTo>
                    <a:pt x="129325" y="0"/>
                  </a:lnTo>
                  <a:lnTo>
                    <a:pt x="140254" y="10930"/>
                  </a:lnTo>
                  <a:lnTo>
                    <a:pt x="140254" y="12751"/>
                  </a:lnTo>
                  <a:lnTo>
                    <a:pt x="129325" y="12751"/>
                  </a:lnTo>
                  <a:lnTo>
                    <a:pt x="125682" y="182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4" name="USA - Mainland">
              <a:extLst>
                <a:ext uri="{FF2B5EF4-FFF2-40B4-BE49-F238E27FC236}">
                  <a16:creationId xmlns:a16="http://schemas.microsoft.com/office/drawing/2014/main" id="{1DD7BD2D-8259-249F-97B1-DFA196F6FC1D}"/>
                </a:ext>
              </a:extLst>
            </p:cNvPr>
            <p:cNvSpPr>
              <a:spLocks noEditPoints="1"/>
            </p:cNvSpPr>
            <p:nvPr/>
          </p:nvSpPr>
          <p:spPr bwMode="auto">
            <a:xfrm>
              <a:off x="2885754" y="3250181"/>
              <a:ext cx="1360718" cy="728247"/>
            </a:xfrm>
            <a:custGeom>
              <a:avLst/>
              <a:gdLst>
                <a:gd name="T0" fmla="*/ 162 w 753"/>
                <a:gd name="T1" fmla="*/ 160 h 403"/>
                <a:gd name="T2" fmla="*/ 151 w 753"/>
                <a:gd name="T3" fmla="*/ 144 h 403"/>
                <a:gd name="T4" fmla="*/ 393 w 753"/>
                <a:gd name="T5" fmla="*/ 13 h 403"/>
                <a:gd name="T6" fmla="*/ 436 w 753"/>
                <a:gd name="T7" fmla="*/ 43 h 403"/>
                <a:gd name="T8" fmla="*/ 481 w 753"/>
                <a:gd name="T9" fmla="*/ 37 h 403"/>
                <a:gd name="T10" fmla="*/ 488 w 753"/>
                <a:gd name="T11" fmla="*/ 56 h 403"/>
                <a:gd name="T12" fmla="*/ 526 w 753"/>
                <a:gd name="T13" fmla="*/ 56 h 403"/>
                <a:gd name="T14" fmla="*/ 519 w 753"/>
                <a:gd name="T15" fmla="*/ 69 h 403"/>
                <a:gd name="T16" fmla="*/ 481 w 753"/>
                <a:gd name="T17" fmla="*/ 90 h 403"/>
                <a:gd name="T18" fmla="*/ 485 w 753"/>
                <a:gd name="T19" fmla="*/ 93 h 403"/>
                <a:gd name="T20" fmla="*/ 500 w 753"/>
                <a:gd name="T21" fmla="*/ 127 h 403"/>
                <a:gd name="T22" fmla="*/ 509 w 753"/>
                <a:gd name="T23" fmla="*/ 86 h 403"/>
                <a:gd name="T24" fmla="*/ 525 w 753"/>
                <a:gd name="T25" fmla="*/ 71 h 403"/>
                <a:gd name="T26" fmla="*/ 534 w 753"/>
                <a:gd name="T27" fmla="*/ 108 h 403"/>
                <a:gd name="T28" fmla="*/ 549 w 753"/>
                <a:gd name="T29" fmla="*/ 127 h 403"/>
                <a:gd name="T30" fmla="*/ 543 w 753"/>
                <a:gd name="T31" fmla="*/ 145 h 403"/>
                <a:gd name="T32" fmla="*/ 623 w 753"/>
                <a:gd name="T33" fmla="*/ 114 h 403"/>
                <a:gd name="T34" fmla="*/ 638 w 753"/>
                <a:gd name="T35" fmla="*/ 92 h 403"/>
                <a:gd name="T36" fmla="*/ 721 w 753"/>
                <a:gd name="T37" fmla="*/ 38 h 403"/>
                <a:gd name="T38" fmla="*/ 743 w 753"/>
                <a:gd name="T39" fmla="*/ 71 h 403"/>
                <a:gd name="T40" fmla="*/ 752 w 753"/>
                <a:gd name="T41" fmla="*/ 86 h 403"/>
                <a:gd name="T42" fmla="*/ 727 w 753"/>
                <a:gd name="T43" fmla="*/ 104 h 403"/>
                <a:gd name="T44" fmla="*/ 713 w 753"/>
                <a:gd name="T45" fmla="*/ 139 h 403"/>
                <a:gd name="T46" fmla="*/ 706 w 753"/>
                <a:gd name="T47" fmla="*/ 145 h 403"/>
                <a:gd name="T48" fmla="*/ 660 w 753"/>
                <a:gd name="T49" fmla="*/ 161 h 403"/>
                <a:gd name="T50" fmla="*/ 650 w 753"/>
                <a:gd name="T51" fmla="*/ 187 h 403"/>
                <a:gd name="T52" fmla="*/ 639 w 753"/>
                <a:gd name="T53" fmla="*/ 207 h 403"/>
                <a:gd name="T54" fmla="*/ 635 w 753"/>
                <a:gd name="T55" fmla="*/ 182 h 403"/>
                <a:gd name="T56" fmla="*/ 632 w 753"/>
                <a:gd name="T57" fmla="*/ 209 h 403"/>
                <a:gd name="T58" fmla="*/ 632 w 753"/>
                <a:gd name="T59" fmla="*/ 224 h 403"/>
                <a:gd name="T60" fmla="*/ 630 w 753"/>
                <a:gd name="T61" fmla="*/ 238 h 403"/>
                <a:gd name="T62" fmla="*/ 636 w 753"/>
                <a:gd name="T63" fmla="*/ 240 h 403"/>
                <a:gd name="T64" fmla="*/ 629 w 753"/>
                <a:gd name="T65" fmla="*/ 247 h 403"/>
                <a:gd name="T66" fmla="*/ 630 w 753"/>
                <a:gd name="T67" fmla="*/ 259 h 403"/>
                <a:gd name="T68" fmla="*/ 574 w 753"/>
                <a:gd name="T69" fmla="*/ 293 h 403"/>
                <a:gd name="T70" fmla="*/ 581 w 753"/>
                <a:gd name="T71" fmla="*/ 390 h 403"/>
                <a:gd name="T72" fmla="*/ 555 w 753"/>
                <a:gd name="T73" fmla="*/ 378 h 403"/>
                <a:gd name="T74" fmla="*/ 529 w 753"/>
                <a:gd name="T75" fmla="*/ 330 h 403"/>
                <a:gd name="T76" fmla="*/ 489 w 753"/>
                <a:gd name="T77" fmla="*/ 324 h 403"/>
                <a:gd name="T78" fmla="*/ 448 w 753"/>
                <a:gd name="T79" fmla="*/ 327 h 403"/>
                <a:gd name="T80" fmla="*/ 457 w 753"/>
                <a:gd name="T81" fmla="*/ 338 h 403"/>
                <a:gd name="T82" fmla="*/ 441 w 753"/>
                <a:gd name="T83" fmla="*/ 345 h 403"/>
                <a:gd name="T84" fmla="*/ 389 w 753"/>
                <a:gd name="T85" fmla="*/ 339 h 403"/>
                <a:gd name="T86" fmla="*/ 368 w 753"/>
                <a:gd name="T87" fmla="*/ 353 h 403"/>
                <a:gd name="T88" fmla="*/ 356 w 753"/>
                <a:gd name="T89" fmla="*/ 373 h 403"/>
                <a:gd name="T90" fmla="*/ 325 w 753"/>
                <a:gd name="T91" fmla="*/ 367 h 403"/>
                <a:gd name="T92" fmla="*/ 277 w 753"/>
                <a:gd name="T93" fmla="*/ 348 h 403"/>
                <a:gd name="T94" fmla="*/ 214 w 753"/>
                <a:gd name="T95" fmla="*/ 313 h 403"/>
                <a:gd name="T96" fmla="*/ 101 w 753"/>
                <a:gd name="T97" fmla="*/ 295 h 403"/>
                <a:gd name="T98" fmla="*/ 80 w 753"/>
                <a:gd name="T99" fmla="*/ 271 h 403"/>
                <a:gd name="T100" fmla="*/ 28 w 753"/>
                <a:gd name="T101" fmla="*/ 212 h 403"/>
                <a:gd name="T102" fmla="*/ 28 w 753"/>
                <a:gd name="T103" fmla="*/ 207 h 403"/>
                <a:gd name="T104" fmla="*/ 5 w 753"/>
                <a:gd name="T105" fmla="*/ 167 h 403"/>
                <a:gd name="T106" fmla="*/ 9 w 753"/>
                <a:gd name="T107" fmla="*/ 64 h 403"/>
                <a:gd name="T108" fmla="*/ 9 w 753"/>
                <a:gd name="T109" fmla="*/ 53 h 403"/>
                <a:gd name="T110" fmla="*/ 6 w 753"/>
                <a:gd name="T111" fmla="*/ 46 h 403"/>
                <a:gd name="T112" fmla="*/ 23 w 753"/>
                <a:gd name="T113" fmla="*/ 35 h 403"/>
                <a:gd name="T114" fmla="*/ 30 w 753"/>
                <a:gd name="T115" fmla="*/ 1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53" h="403">
                  <a:moveTo>
                    <a:pt x="160" y="147"/>
                  </a:moveTo>
                  <a:lnTo>
                    <a:pt x="160" y="151"/>
                  </a:lnTo>
                  <a:lnTo>
                    <a:pt x="159" y="151"/>
                  </a:lnTo>
                  <a:lnTo>
                    <a:pt x="156" y="149"/>
                  </a:lnTo>
                  <a:lnTo>
                    <a:pt x="160" y="157"/>
                  </a:lnTo>
                  <a:lnTo>
                    <a:pt x="162" y="160"/>
                  </a:lnTo>
                  <a:lnTo>
                    <a:pt x="165" y="158"/>
                  </a:lnTo>
                  <a:lnTo>
                    <a:pt x="166" y="157"/>
                  </a:lnTo>
                  <a:lnTo>
                    <a:pt x="162" y="152"/>
                  </a:lnTo>
                  <a:lnTo>
                    <a:pt x="163" y="148"/>
                  </a:lnTo>
                  <a:lnTo>
                    <a:pt x="160" y="147"/>
                  </a:lnTo>
                  <a:close/>
                  <a:moveTo>
                    <a:pt x="151" y="144"/>
                  </a:moveTo>
                  <a:lnTo>
                    <a:pt x="154" y="148"/>
                  </a:lnTo>
                  <a:lnTo>
                    <a:pt x="156" y="145"/>
                  </a:lnTo>
                  <a:lnTo>
                    <a:pt x="151" y="144"/>
                  </a:lnTo>
                  <a:close/>
                  <a:moveTo>
                    <a:pt x="384" y="0"/>
                  </a:moveTo>
                  <a:lnTo>
                    <a:pt x="386" y="0"/>
                  </a:lnTo>
                  <a:lnTo>
                    <a:pt x="393" y="13"/>
                  </a:lnTo>
                  <a:lnTo>
                    <a:pt x="415" y="15"/>
                  </a:lnTo>
                  <a:lnTo>
                    <a:pt x="435" y="25"/>
                  </a:lnTo>
                  <a:lnTo>
                    <a:pt x="441" y="23"/>
                  </a:lnTo>
                  <a:lnTo>
                    <a:pt x="455" y="28"/>
                  </a:lnTo>
                  <a:lnTo>
                    <a:pt x="455" y="29"/>
                  </a:lnTo>
                  <a:lnTo>
                    <a:pt x="436" y="43"/>
                  </a:lnTo>
                  <a:lnTo>
                    <a:pt x="427" y="53"/>
                  </a:lnTo>
                  <a:lnTo>
                    <a:pt x="439" y="49"/>
                  </a:lnTo>
                  <a:lnTo>
                    <a:pt x="441" y="49"/>
                  </a:lnTo>
                  <a:lnTo>
                    <a:pt x="441" y="55"/>
                  </a:lnTo>
                  <a:lnTo>
                    <a:pt x="449" y="55"/>
                  </a:lnTo>
                  <a:lnTo>
                    <a:pt x="481" y="37"/>
                  </a:lnTo>
                  <a:lnTo>
                    <a:pt x="481" y="38"/>
                  </a:lnTo>
                  <a:lnTo>
                    <a:pt x="473" y="49"/>
                  </a:lnTo>
                  <a:lnTo>
                    <a:pt x="473" y="52"/>
                  </a:lnTo>
                  <a:lnTo>
                    <a:pt x="478" y="49"/>
                  </a:lnTo>
                  <a:lnTo>
                    <a:pt x="479" y="49"/>
                  </a:lnTo>
                  <a:lnTo>
                    <a:pt x="488" y="56"/>
                  </a:lnTo>
                  <a:lnTo>
                    <a:pt x="495" y="58"/>
                  </a:lnTo>
                  <a:lnTo>
                    <a:pt x="501" y="52"/>
                  </a:lnTo>
                  <a:lnTo>
                    <a:pt x="516" y="52"/>
                  </a:lnTo>
                  <a:lnTo>
                    <a:pt x="518" y="55"/>
                  </a:lnTo>
                  <a:lnTo>
                    <a:pt x="524" y="56"/>
                  </a:lnTo>
                  <a:lnTo>
                    <a:pt x="526" y="56"/>
                  </a:lnTo>
                  <a:lnTo>
                    <a:pt x="526" y="58"/>
                  </a:lnTo>
                  <a:lnTo>
                    <a:pt x="531" y="65"/>
                  </a:lnTo>
                  <a:lnTo>
                    <a:pt x="531" y="66"/>
                  </a:lnTo>
                  <a:lnTo>
                    <a:pt x="522" y="66"/>
                  </a:lnTo>
                  <a:lnTo>
                    <a:pt x="521" y="69"/>
                  </a:lnTo>
                  <a:lnTo>
                    <a:pt x="519" y="69"/>
                  </a:lnTo>
                  <a:lnTo>
                    <a:pt x="513" y="65"/>
                  </a:lnTo>
                  <a:lnTo>
                    <a:pt x="495" y="74"/>
                  </a:lnTo>
                  <a:lnTo>
                    <a:pt x="495" y="69"/>
                  </a:lnTo>
                  <a:lnTo>
                    <a:pt x="489" y="74"/>
                  </a:lnTo>
                  <a:lnTo>
                    <a:pt x="481" y="89"/>
                  </a:lnTo>
                  <a:lnTo>
                    <a:pt x="481" y="90"/>
                  </a:lnTo>
                  <a:lnTo>
                    <a:pt x="485" y="87"/>
                  </a:lnTo>
                  <a:lnTo>
                    <a:pt x="488" y="78"/>
                  </a:lnTo>
                  <a:lnTo>
                    <a:pt x="489" y="78"/>
                  </a:lnTo>
                  <a:lnTo>
                    <a:pt x="491" y="81"/>
                  </a:lnTo>
                  <a:lnTo>
                    <a:pt x="491" y="83"/>
                  </a:lnTo>
                  <a:lnTo>
                    <a:pt x="485" y="93"/>
                  </a:lnTo>
                  <a:lnTo>
                    <a:pt x="481" y="117"/>
                  </a:lnTo>
                  <a:lnTo>
                    <a:pt x="481" y="133"/>
                  </a:lnTo>
                  <a:lnTo>
                    <a:pt x="485" y="141"/>
                  </a:lnTo>
                  <a:lnTo>
                    <a:pt x="489" y="144"/>
                  </a:lnTo>
                  <a:lnTo>
                    <a:pt x="494" y="139"/>
                  </a:lnTo>
                  <a:lnTo>
                    <a:pt x="500" y="127"/>
                  </a:lnTo>
                  <a:lnTo>
                    <a:pt x="500" y="118"/>
                  </a:lnTo>
                  <a:lnTo>
                    <a:pt x="497" y="109"/>
                  </a:lnTo>
                  <a:lnTo>
                    <a:pt x="500" y="90"/>
                  </a:lnTo>
                  <a:lnTo>
                    <a:pt x="507" y="81"/>
                  </a:lnTo>
                  <a:lnTo>
                    <a:pt x="509" y="81"/>
                  </a:lnTo>
                  <a:lnTo>
                    <a:pt x="509" y="86"/>
                  </a:lnTo>
                  <a:lnTo>
                    <a:pt x="510" y="86"/>
                  </a:lnTo>
                  <a:lnTo>
                    <a:pt x="510" y="78"/>
                  </a:lnTo>
                  <a:lnTo>
                    <a:pt x="512" y="78"/>
                  </a:lnTo>
                  <a:lnTo>
                    <a:pt x="516" y="77"/>
                  </a:lnTo>
                  <a:lnTo>
                    <a:pt x="516" y="71"/>
                  </a:lnTo>
                  <a:lnTo>
                    <a:pt x="525" y="71"/>
                  </a:lnTo>
                  <a:lnTo>
                    <a:pt x="537" y="78"/>
                  </a:lnTo>
                  <a:lnTo>
                    <a:pt x="538" y="78"/>
                  </a:lnTo>
                  <a:lnTo>
                    <a:pt x="538" y="80"/>
                  </a:lnTo>
                  <a:lnTo>
                    <a:pt x="540" y="95"/>
                  </a:lnTo>
                  <a:lnTo>
                    <a:pt x="532" y="106"/>
                  </a:lnTo>
                  <a:lnTo>
                    <a:pt x="534" y="108"/>
                  </a:lnTo>
                  <a:lnTo>
                    <a:pt x="538" y="104"/>
                  </a:lnTo>
                  <a:lnTo>
                    <a:pt x="544" y="101"/>
                  </a:lnTo>
                  <a:lnTo>
                    <a:pt x="546" y="101"/>
                  </a:lnTo>
                  <a:lnTo>
                    <a:pt x="546" y="102"/>
                  </a:lnTo>
                  <a:lnTo>
                    <a:pt x="552" y="120"/>
                  </a:lnTo>
                  <a:lnTo>
                    <a:pt x="549" y="127"/>
                  </a:lnTo>
                  <a:lnTo>
                    <a:pt x="549" y="129"/>
                  </a:lnTo>
                  <a:lnTo>
                    <a:pt x="547" y="129"/>
                  </a:lnTo>
                  <a:lnTo>
                    <a:pt x="546" y="132"/>
                  </a:lnTo>
                  <a:lnTo>
                    <a:pt x="543" y="139"/>
                  </a:lnTo>
                  <a:lnTo>
                    <a:pt x="538" y="144"/>
                  </a:lnTo>
                  <a:lnTo>
                    <a:pt x="543" y="145"/>
                  </a:lnTo>
                  <a:lnTo>
                    <a:pt x="559" y="145"/>
                  </a:lnTo>
                  <a:lnTo>
                    <a:pt x="583" y="135"/>
                  </a:lnTo>
                  <a:lnTo>
                    <a:pt x="596" y="124"/>
                  </a:lnTo>
                  <a:lnTo>
                    <a:pt x="595" y="117"/>
                  </a:lnTo>
                  <a:lnTo>
                    <a:pt x="607" y="112"/>
                  </a:lnTo>
                  <a:lnTo>
                    <a:pt x="623" y="114"/>
                  </a:lnTo>
                  <a:lnTo>
                    <a:pt x="632" y="111"/>
                  </a:lnTo>
                  <a:lnTo>
                    <a:pt x="632" y="105"/>
                  </a:lnTo>
                  <a:lnTo>
                    <a:pt x="633" y="102"/>
                  </a:lnTo>
                  <a:lnTo>
                    <a:pt x="630" y="102"/>
                  </a:lnTo>
                  <a:lnTo>
                    <a:pt x="630" y="101"/>
                  </a:lnTo>
                  <a:lnTo>
                    <a:pt x="638" y="92"/>
                  </a:lnTo>
                  <a:lnTo>
                    <a:pt x="648" y="84"/>
                  </a:lnTo>
                  <a:lnTo>
                    <a:pt x="692" y="84"/>
                  </a:lnTo>
                  <a:lnTo>
                    <a:pt x="695" y="80"/>
                  </a:lnTo>
                  <a:lnTo>
                    <a:pt x="704" y="78"/>
                  </a:lnTo>
                  <a:lnTo>
                    <a:pt x="713" y="50"/>
                  </a:lnTo>
                  <a:lnTo>
                    <a:pt x="721" y="38"/>
                  </a:lnTo>
                  <a:lnTo>
                    <a:pt x="722" y="38"/>
                  </a:lnTo>
                  <a:lnTo>
                    <a:pt x="728" y="43"/>
                  </a:lnTo>
                  <a:lnTo>
                    <a:pt x="735" y="40"/>
                  </a:lnTo>
                  <a:lnTo>
                    <a:pt x="737" y="40"/>
                  </a:lnTo>
                  <a:lnTo>
                    <a:pt x="743" y="46"/>
                  </a:lnTo>
                  <a:lnTo>
                    <a:pt x="743" y="71"/>
                  </a:lnTo>
                  <a:lnTo>
                    <a:pt x="746" y="72"/>
                  </a:lnTo>
                  <a:lnTo>
                    <a:pt x="746" y="74"/>
                  </a:lnTo>
                  <a:lnTo>
                    <a:pt x="747" y="80"/>
                  </a:lnTo>
                  <a:lnTo>
                    <a:pt x="753" y="80"/>
                  </a:lnTo>
                  <a:lnTo>
                    <a:pt x="753" y="81"/>
                  </a:lnTo>
                  <a:lnTo>
                    <a:pt x="752" y="86"/>
                  </a:lnTo>
                  <a:lnTo>
                    <a:pt x="753" y="89"/>
                  </a:lnTo>
                  <a:lnTo>
                    <a:pt x="752" y="90"/>
                  </a:lnTo>
                  <a:lnTo>
                    <a:pt x="735" y="99"/>
                  </a:lnTo>
                  <a:lnTo>
                    <a:pt x="730" y="95"/>
                  </a:lnTo>
                  <a:lnTo>
                    <a:pt x="727" y="102"/>
                  </a:lnTo>
                  <a:lnTo>
                    <a:pt x="727" y="104"/>
                  </a:lnTo>
                  <a:lnTo>
                    <a:pt x="725" y="104"/>
                  </a:lnTo>
                  <a:lnTo>
                    <a:pt x="712" y="109"/>
                  </a:lnTo>
                  <a:lnTo>
                    <a:pt x="703" y="133"/>
                  </a:lnTo>
                  <a:lnTo>
                    <a:pt x="710" y="142"/>
                  </a:lnTo>
                  <a:lnTo>
                    <a:pt x="713" y="142"/>
                  </a:lnTo>
                  <a:lnTo>
                    <a:pt x="713" y="139"/>
                  </a:lnTo>
                  <a:lnTo>
                    <a:pt x="715" y="138"/>
                  </a:lnTo>
                  <a:lnTo>
                    <a:pt x="715" y="139"/>
                  </a:lnTo>
                  <a:lnTo>
                    <a:pt x="716" y="144"/>
                  </a:lnTo>
                  <a:lnTo>
                    <a:pt x="712" y="144"/>
                  </a:lnTo>
                  <a:lnTo>
                    <a:pt x="709" y="145"/>
                  </a:lnTo>
                  <a:lnTo>
                    <a:pt x="706" y="145"/>
                  </a:lnTo>
                  <a:lnTo>
                    <a:pt x="703" y="147"/>
                  </a:lnTo>
                  <a:lnTo>
                    <a:pt x="700" y="147"/>
                  </a:lnTo>
                  <a:lnTo>
                    <a:pt x="698" y="145"/>
                  </a:lnTo>
                  <a:lnTo>
                    <a:pt x="694" y="149"/>
                  </a:lnTo>
                  <a:lnTo>
                    <a:pt x="675" y="152"/>
                  </a:lnTo>
                  <a:lnTo>
                    <a:pt x="660" y="161"/>
                  </a:lnTo>
                  <a:lnTo>
                    <a:pt x="660" y="164"/>
                  </a:lnTo>
                  <a:lnTo>
                    <a:pt x="663" y="170"/>
                  </a:lnTo>
                  <a:lnTo>
                    <a:pt x="660" y="179"/>
                  </a:lnTo>
                  <a:lnTo>
                    <a:pt x="651" y="191"/>
                  </a:lnTo>
                  <a:lnTo>
                    <a:pt x="650" y="191"/>
                  </a:lnTo>
                  <a:lnTo>
                    <a:pt x="650" y="187"/>
                  </a:lnTo>
                  <a:lnTo>
                    <a:pt x="644" y="182"/>
                  </a:lnTo>
                  <a:lnTo>
                    <a:pt x="650" y="197"/>
                  </a:lnTo>
                  <a:lnTo>
                    <a:pt x="638" y="221"/>
                  </a:lnTo>
                  <a:lnTo>
                    <a:pt x="636" y="221"/>
                  </a:lnTo>
                  <a:lnTo>
                    <a:pt x="635" y="215"/>
                  </a:lnTo>
                  <a:lnTo>
                    <a:pt x="639" y="207"/>
                  </a:lnTo>
                  <a:lnTo>
                    <a:pt x="632" y="200"/>
                  </a:lnTo>
                  <a:lnTo>
                    <a:pt x="632" y="198"/>
                  </a:lnTo>
                  <a:lnTo>
                    <a:pt x="633" y="192"/>
                  </a:lnTo>
                  <a:lnTo>
                    <a:pt x="632" y="192"/>
                  </a:lnTo>
                  <a:lnTo>
                    <a:pt x="632" y="191"/>
                  </a:lnTo>
                  <a:lnTo>
                    <a:pt x="635" y="182"/>
                  </a:lnTo>
                  <a:lnTo>
                    <a:pt x="629" y="187"/>
                  </a:lnTo>
                  <a:lnTo>
                    <a:pt x="629" y="198"/>
                  </a:lnTo>
                  <a:lnTo>
                    <a:pt x="632" y="204"/>
                  </a:lnTo>
                  <a:lnTo>
                    <a:pt x="630" y="204"/>
                  </a:lnTo>
                  <a:lnTo>
                    <a:pt x="620" y="198"/>
                  </a:lnTo>
                  <a:lnTo>
                    <a:pt x="632" y="209"/>
                  </a:lnTo>
                  <a:lnTo>
                    <a:pt x="633" y="209"/>
                  </a:lnTo>
                  <a:lnTo>
                    <a:pt x="633" y="210"/>
                  </a:lnTo>
                  <a:lnTo>
                    <a:pt x="630" y="212"/>
                  </a:lnTo>
                  <a:lnTo>
                    <a:pt x="633" y="221"/>
                  </a:lnTo>
                  <a:lnTo>
                    <a:pt x="633" y="222"/>
                  </a:lnTo>
                  <a:lnTo>
                    <a:pt x="632" y="224"/>
                  </a:lnTo>
                  <a:lnTo>
                    <a:pt x="636" y="224"/>
                  </a:lnTo>
                  <a:lnTo>
                    <a:pt x="639" y="237"/>
                  </a:lnTo>
                  <a:lnTo>
                    <a:pt x="639" y="238"/>
                  </a:lnTo>
                  <a:lnTo>
                    <a:pt x="638" y="238"/>
                  </a:lnTo>
                  <a:lnTo>
                    <a:pt x="633" y="237"/>
                  </a:lnTo>
                  <a:lnTo>
                    <a:pt x="630" y="238"/>
                  </a:lnTo>
                  <a:lnTo>
                    <a:pt x="629" y="238"/>
                  </a:lnTo>
                  <a:lnTo>
                    <a:pt x="627" y="237"/>
                  </a:lnTo>
                  <a:lnTo>
                    <a:pt x="627" y="240"/>
                  </a:lnTo>
                  <a:lnTo>
                    <a:pt x="635" y="240"/>
                  </a:lnTo>
                  <a:lnTo>
                    <a:pt x="636" y="241"/>
                  </a:lnTo>
                  <a:lnTo>
                    <a:pt x="636" y="240"/>
                  </a:lnTo>
                  <a:lnTo>
                    <a:pt x="638" y="240"/>
                  </a:lnTo>
                  <a:lnTo>
                    <a:pt x="639" y="244"/>
                  </a:lnTo>
                  <a:lnTo>
                    <a:pt x="641" y="244"/>
                  </a:lnTo>
                  <a:lnTo>
                    <a:pt x="635" y="250"/>
                  </a:lnTo>
                  <a:lnTo>
                    <a:pt x="633" y="250"/>
                  </a:lnTo>
                  <a:lnTo>
                    <a:pt x="629" y="247"/>
                  </a:lnTo>
                  <a:lnTo>
                    <a:pt x="627" y="249"/>
                  </a:lnTo>
                  <a:lnTo>
                    <a:pt x="630" y="250"/>
                  </a:lnTo>
                  <a:lnTo>
                    <a:pt x="630" y="252"/>
                  </a:lnTo>
                  <a:lnTo>
                    <a:pt x="629" y="253"/>
                  </a:lnTo>
                  <a:lnTo>
                    <a:pt x="630" y="253"/>
                  </a:lnTo>
                  <a:lnTo>
                    <a:pt x="630" y="259"/>
                  </a:lnTo>
                  <a:lnTo>
                    <a:pt x="617" y="264"/>
                  </a:lnTo>
                  <a:lnTo>
                    <a:pt x="612" y="270"/>
                  </a:lnTo>
                  <a:lnTo>
                    <a:pt x="598" y="277"/>
                  </a:lnTo>
                  <a:lnTo>
                    <a:pt x="593" y="284"/>
                  </a:lnTo>
                  <a:lnTo>
                    <a:pt x="581" y="293"/>
                  </a:lnTo>
                  <a:lnTo>
                    <a:pt x="574" y="293"/>
                  </a:lnTo>
                  <a:lnTo>
                    <a:pt x="575" y="296"/>
                  </a:lnTo>
                  <a:lnTo>
                    <a:pt x="575" y="298"/>
                  </a:lnTo>
                  <a:lnTo>
                    <a:pt x="571" y="301"/>
                  </a:lnTo>
                  <a:lnTo>
                    <a:pt x="562" y="323"/>
                  </a:lnTo>
                  <a:lnTo>
                    <a:pt x="581" y="376"/>
                  </a:lnTo>
                  <a:lnTo>
                    <a:pt x="581" y="390"/>
                  </a:lnTo>
                  <a:lnTo>
                    <a:pt x="578" y="400"/>
                  </a:lnTo>
                  <a:lnTo>
                    <a:pt x="568" y="403"/>
                  </a:lnTo>
                  <a:lnTo>
                    <a:pt x="566" y="403"/>
                  </a:lnTo>
                  <a:lnTo>
                    <a:pt x="564" y="394"/>
                  </a:lnTo>
                  <a:lnTo>
                    <a:pt x="559" y="391"/>
                  </a:lnTo>
                  <a:lnTo>
                    <a:pt x="555" y="378"/>
                  </a:lnTo>
                  <a:lnTo>
                    <a:pt x="553" y="378"/>
                  </a:lnTo>
                  <a:lnTo>
                    <a:pt x="547" y="370"/>
                  </a:lnTo>
                  <a:lnTo>
                    <a:pt x="549" y="364"/>
                  </a:lnTo>
                  <a:lnTo>
                    <a:pt x="546" y="364"/>
                  </a:lnTo>
                  <a:lnTo>
                    <a:pt x="546" y="344"/>
                  </a:lnTo>
                  <a:lnTo>
                    <a:pt x="529" y="330"/>
                  </a:lnTo>
                  <a:lnTo>
                    <a:pt x="513" y="336"/>
                  </a:lnTo>
                  <a:lnTo>
                    <a:pt x="500" y="324"/>
                  </a:lnTo>
                  <a:lnTo>
                    <a:pt x="497" y="324"/>
                  </a:lnTo>
                  <a:lnTo>
                    <a:pt x="494" y="326"/>
                  </a:lnTo>
                  <a:lnTo>
                    <a:pt x="489" y="326"/>
                  </a:lnTo>
                  <a:lnTo>
                    <a:pt x="489" y="324"/>
                  </a:lnTo>
                  <a:lnTo>
                    <a:pt x="479" y="329"/>
                  </a:lnTo>
                  <a:lnTo>
                    <a:pt x="478" y="329"/>
                  </a:lnTo>
                  <a:lnTo>
                    <a:pt x="478" y="321"/>
                  </a:lnTo>
                  <a:lnTo>
                    <a:pt x="475" y="326"/>
                  </a:lnTo>
                  <a:lnTo>
                    <a:pt x="475" y="327"/>
                  </a:lnTo>
                  <a:lnTo>
                    <a:pt x="448" y="327"/>
                  </a:lnTo>
                  <a:lnTo>
                    <a:pt x="448" y="330"/>
                  </a:lnTo>
                  <a:lnTo>
                    <a:pt x="451" y="330"/>
                  </a:lnTo>
                  <a:lnTo>
                    <a:pt x="454" y="329"/>
                  </a:lnTo>
                  <a:lnTo>
                    <a:pt x="461" y="329"/>
                  </a:lnTo>
                  <a:lnTo>
                    <a:pt x="461" y="330"/>
                  </a:lnTo>
                  <a:lnTo>
                    <a:pt x="457" y="338"/>
                  </a:lnTo>
                  <a:lnTo>
                    <a:pt x="463" y="344"/>
                  </a:lnTo>
                  <a:lnTo>
                    <a:pt x="463" y="345"/>
                  </a:lnTo>
                  <a:lnTo>
                    <a:pt x="460" y="347"/>
                  </a:lnTo>
                  <a:lnTo>
                    <a:pt x="452" y="341"/>
                  </a:lnTo>
                  <a:lnTo>
                    <a:pt x="449" y="345"/>
                  </a:lnTo>
                  <a:lnTo>
                    <a:pt x="441" y="345"/>
                  </a:lnTo>
                  <a:lnTo>
                    <a:pt x="427" y="336"/>
                  </a:lnTo>
                  <a:lnTo>
                    <a:pt x="423" y="339"/>
                  </a:lnTo>
                  <a:lnTo>
                    <a:pt x="400" y="336"/>
                  </a:lnTo>
                  <a:lnTo>
                    <a:pt x="390" y="341"/>
                  </a:lnTo>
                  <a:lnTo>
                    <a:pt x="389" y="341"/>
                  </a:lnTo>
                  <a:lnTo>
                    <a:pt x="389" y="339"/>
                  </a:lnTo>
                  <a:lnTo>
                    <a:pt x="390" y="338"/>
                  </a:lnTo>
                  <a:lnTo>
                    <a:pt x="389" y="336"/>
                  </a:lnTo>
                  <a:lnTo>
                    <a:pt x="386" y="348"/>
                  </a:lnTo>
                  <a:lnTo>
                    <a:pt x="386" y="350"/>
                  </a:lnTo>
                  <a:lnTo>
                    <a:pt x="378" y="353"/>
                  </a:lnTo>
                  <a:lnTo>
                    <a:pt x="368" y="353"/>
                  </a:lnTo>
                  <a:lnTo>
                    <a:pt x="369" y="356"/>
                  </a:lnTo>
                  <a:lnTo>
                    <a:pt x="369" y="357"/>
                  </a:lnTo>
                  <a:lnTo>
                    <a:pt x="357" y="364"/>
                  </a:lnTo>
                  <a:lnTo>
                    <a:pt x="359" y="372"/>
                  </a:lnTo>
                  <a:lnTo>
                    <a:pt x="359" y="373"/>
                  </a:lnTo>
                  <a:lnTo>
                    <a:pt x="356" y="373"/>
                  </a:lnTo>
                  <a:lnTo>
                    <a:pt x="357" y="375"/>
                  </a:lnTo>
                  <a:lnTo>
                    <a:pt x="356" y="381"/>
                  </a:lnTo>
                  <a:lnTo>
                    <a:pt x="360" y="393"/>
                  </a:lnTo>
                  <a:lnTo>
                    <a:pt x="360" y="394"/>
                  </a:lnTo>
                  <a:lnTo>
                    <a:pt x="334" y="385"/>
                  </a:lnTo>
                  <a:lnTo>
                    <a:pt x="325" y="367"/>
                  </a:lnTo>
                  <a:lnTo>
                    <a:pt x="316" y="357"/>
                  </a:lnTo>
                  <a:lnTo>
                    <a:pt x="312" y="345"/>
                  </a:lnTo>
                  <a:lnTo>
                    <a:pt x="301" y="335"/>
                  </a:lnTo>
                  <a:lnTo>
                    <a:pt x="286" y="336"/>
                  </a:lnTo>
                  <a:lnTo>
                    <a:pt x="279" y="348"/>
                  </a:lnTo>
                  <a:lnTo>
                    <a:pt x="277" y="348"/>
                  </a:lnTo>
                  <a:lnTo>
                    <a:pt x="264" y="339"/>
                  </a:lnTo>
                  <a:lnTo>
                    <a:pt x="258" y="332"/>
                  </a:lnTo>
                  <a:lnTo>
                    <a:pt x="255" y="323"/>
                  </a:lnTo>
                  <a:lnTo>
                    <a:pt x="237" y="305"/>
                  </a:lnTo>
                  <a:lnTo>
                    <a:pt x="214" y="305"/>
                  </a:lnTo>
                  <a:lnTo>
                    <a:pt x="214" y="313"/>
                  </a:lnTo>
                  <a:lnTo>
                    <a:pt x="178" y="314"/>
                  </a:lnTo>
                  <a:lnTo>
                    <a:pt x="128" y="292"/>
                  </a:lnTo>
                  <a:lnTo>
                    <a:pt x="125" y="292"/>
                  </a:lnTo>
                  <a:lnTo>
                    <a:pt x="117" y="293"/>
                  </a:lnTo>
                  <a:lnTo>
                    <a:pt x="108" y="293"/>
                  </a:lnTo>
                  <a:lnTo>
                    <a:pt x="101" y="295"/>
                  </a:lnTo>
                  <a:lnTo>
                    <a:pt x="98" y="295"/>
                  </a:lnTo>
                  <a:lnTo>
                    <a:pt x="98" y="293"/>
                  </a:lnTo>
                  <a:lnTo>
                    <a:pt x="95" y="284"/>
                  </a:lnTo>
                  <a:lnTo>
                    <a:pt x="88" y="277"/>
                  </a:lnTo>
                  <a:lnTo>
                    <a:pt x="83" y="276"/>
                  </a:lnTo>
                  <a:lnTo>
                    <a:pt x="80" y="271"/>
                  </a:lnTo>
                  <a:lnTo>
                    <a:pt x="54" y="262"/>
                  </a:lnTo>
                  <a:lnTo>
                    <a:pt x="54" y="253"/>
                  </a:lnTo>
                  <a:lnTo>
                    <a:pt x="37" y="234"/>
                  </a:lnTo>
                  <a:lnTo>
                    <a:pt x="37" y="225"/>
                  </a:lnTo>
                  <a:lnTo>
                    <a:pt x="31" y="221"/>
                  </a:lnTo>
                  <a:lnTo>
                    <a:pt x="28" y="212"/>
                  </a:lnTo>
                  <a:lnTo>
                    <a:pt x="30" y="210"/>
                  </a:lnTo>
                  <a:lnTo>
                    <a:pt x="31" y="210"/>
                  </a:lnTo>
                  <a:lnTo>
                    <a:pt x="30" y="207"/>
                  </a:lnTo>
                  <a:lnTo>
                    <a:pt x="33" y="204"/>
                  </a:lnTo>
                  <a:lnTo>
                    <a:pt x="30" y="204"/>
                  </a:lnTo>
                  <a:lnTo>
                    <a:pt x="28" y="207"/>
                  </a:lnTo>
                  <a:lnTo>
                    <a:pt x="28" y="209"/>
                  </a:lnTo>
                  <a:lnTo>
                    <a:pt x="27" y="209"/>
                  </a:lnTo>
                  <a:lnTo>
                    <a:pt x="23" y="206"/>
                  </a:lnTo>
                  <a:lnTo>
                    <a:pt x="14" y="192"/>
                  </a:lnTo>
                  <a:lnTo>
                    <a:pt x="12" y="178"/>
                  </a:lnTo>
                  <a:lnTo>
                    <a:pt x="5" y="167"/>
                  </a:lnTo>
                  <a:lnTo>
                    <a:pt x="8" y="148"/>
                  </a:lnTo>
                  <a:lnTo>
                    <a:pt x="6" y="141"/>
                  </a:lnTo>
                  <a:lnTo>
                    <a:pt x="3" y="123"/>
                  </a:lnTo>
                  <a:lnTo>
                    <a:pt x="6" y="112"/>
                  </a:lnTo>
                  <a:lnTo>
                    <a:pt x="9" y="65"/>
                  </a:lnTo>
                  <a:lnTo>
                    <a:pt x="9" y="64"/>
                  </a:lnTo>
                  <a:lnTo>
                    <a:pt x="11" y="64"/>
                  </a:lnTo>
                  <a:lnTo>
                    <a:pt x="17" y="62"/>
                  </a:lnTo>
                  <a:lnTo>
                    <a:pt x="9" y="59"/>
                  </a:lnTo>
                  <a:lnTo>
                    <a:pt x="8" y="59"/>
                  </a:lnTo>
                  <a:lnTo>
                    <a:pt x="8" y="53"/>
                  </a:lnTo>
                  <a:lnTo>
                    <a:pt x="9" y="53"/>
                  </a:lnTo>
                  <a:lnTo>
                    <a:pt x="11" y="55"/>
                  </a:lnTo>
                  <a:lnTo>
                    <a:pt x="11" y="53"/>
                  </a:lnTo>
                  <a:lnTo>
                    <a:pt x="8" y="52"/>
                  </a:lnTo>
                  <a:lnTo>
                    <a:pt x="8" y="47"/>
                  </a:lnTo>
                  <a:lnTo>
                    <a:pt x="6" y="47"/>
                  </a:lnTo>
                  <a:lnTo>
                    <a:pt x="6" y="46"/>
                  </a:lnTo>
                  <a:lnTo>
                    <a:pt x="0" y="23"/>
                  </a:lnTo>
                  <a:lnTo>
                    <a:pt x="0" y="19"/>
                  </a:lnTo>
                  <a:lnTo>
                    <a:pt x="2" y="19"/>
                  </a:lnTo>
                  <a:lnTo>
                    <a:pt x="25" y="23"/>
                  </a:lnTo>
                  <a:lnTo>
                    <a:pt x="25" y="29"/>
                  </a:lnTo>
                  <a:lnTo>
                    <a:pt x="23" y="35"/>
                  </a:lnTo>
                  <a:lnTo>
                    <a:pt x="24" y="38"/>
                  </a:lnTo>
                  <a:lnTo>
                    <a:pt x="30" y="28"/>
                  </a:lnTo>
                  <a:lnTo>
                    <a:pt x="30" y="21"/>
                  </a:lnTo>
                  <a:lnTo>
                    <a:pt x="27" y="19"/>
                  </a:lnTo>
                  <a:lnTo>
                    <a:pt x="27" y="18"/>
                  </a:lnTo>
                  <a:lnTo>
                    <a:pt x="30" y="13"/>
                  </a:lnTo>
                  <a:lnTo>
                    <a:pt x="24" y="9"/>
                  </a:lnTo>
                  <a:lnTo>
                    <a:pt x="24" y="7"/>
                  </a:lnTo>
                  <a:lnTo>
                    <a:pt x="384" y="9"/>
                  </a:lnTo>
                  <a:lnTo>
                    <a:pt x="38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5" name="USA - Offshore">
              <a:extLst>
                <a:ext uri="{FF2B5EF4-FFF2-40B4-BE49-F238E27FC236}">
                  <a16:creationId xmlns:a16="http://schemas.microsoft.com/office/drawing/2014/main" id="{BB66DB30-1011-BD6F-71C8-3EB69A6D5751}"/>
                </a:ext>
              </a:extLst>
            </p:cNvPr>
            <p:cNvSpPr>
              <a:spLocks/>
            </p:cNvSpPr>
            <p:nvPr/>
          </p:nvSpPr>
          <p:spPr bwMode="auto">
            <a:xfrm>
              <a:off x="3536295" y="3524854"/>
              <a:ext cx="590909" cy="388519"/>
            </a:xfrm>
            <a:custGeom>
              <a:avLst/>
              <a:gdLst/>
              <a:ahLst/>
              <a:cxnLst/>
              <a:rect l="l" t="t" r="r" b="b"/>
              <a:pathLst>
                <a:path w="595620" h="391616">
                  <a:moveTo>
                    <a:pt x="14572" y="373401"/>
                  </a:moveTo>
                  <a:lnTo>
                    <a:pt x="16394" y="373401"/>
                  </a:lnTo>
                  <a:lnTo>
                    <a:pt x="16394" y="377044"/>
                  </a:lnTo>
                  <a:lnTo>
                    <a:pt x="3643" y="391616"/>
                  </a:lnTo>
                  <a:lnTo>
                    <a:pt x="0" y="391616"/>
                  </a:lnTo>
                  <a:lnTo>
                    <a:pt x="0" y="389795"/>
                  </a:lnTo>
                  <a:lnTo>
                    <a:pt x="3643" y="384330"/>
                  </a:lnTo>
                  <a:lnTo>
                    <a:pt x="3643" y="382509"/>
                  </a:lnTo>
                  <a:close/>
                  <a:moveTo>
                    <a:pt x="591977" y="0"/>
                  </a:moveTo>
                  <a:lnTo>
                    <a:pt x="595620" y="0"/>
                  </a:lnTo>
                  <a:lnTo>
                    <a:pt x="586513" y="10929"/>
                  </a:lnTo>
                  <a:lnTo>
                    <a:pt x="551905" y="21858"/>
                  </a:lnTo>
                  <a:lnTo>
                    <a:pt x="551905" y="20037"/>
                  </a:lnTo>
                  <a:lnTo>
                    <a:pt x="557370"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6" name="Hawaii">
              <a:extLst>
                <a:ext uri="{FF2B5EF4-FFF2-40B4-BE49-F238E27FC236}">
                  <a16:creationId xmlns:a16="http://schemas.microsoft.com/office/drawing/2014/main" id="{ABEAAA9A-6EA0-1802-7D58-8414C6EBE8B9}"/>
                </a:ext>
              </a:extLst>
            </p:cNvPr>
            <p:cNvSpPr>
              <a:spLocks/>
            </p:cNvSpPr>
            <p:nvPr/>
          </p:nvSpPr>
          <p:spPr bwMode="auto">
            <a:xfrm>
              <a:off x="2056313" y="4056129"/>
              <a:ext cx="119266" cy="84933"/>
            </a:xfrm>
            <a:custGeom>
              <a:avLst/>
              <a:gdLst/>
              <a:ahLst/>
              <a:cxnLst/>
              <a:rect l="l" t="t" r="r" b="b"/>
              <a:pathLst>
                <a:path w="120217" h="85610">
                  <a:moveTo>
                    <a:pt x="91073" y="51001"/>
                  </a:moveTo>
                  <a:lnTo>
                    <a:pt x="94716" y="51001"/>
                  </a:lnTo>
                  <a:lnTo>
                    <a:pt x="111109" y="56466"/>
                  </a:lnTo>
                  <a:lnTo>
                    <a:pt x="120217" y="67395"/>
                  </a:lnTo>
                  <a:lnTo>
                    <a:pt x="118396" y="76502"/>
                  </a:lnTo>
                  <a:lnTo>
                    <a:pt x="118396" y="78324"/>
                  </a:lnTo>
                  <a:lnTo>
                    <a:pt x="107466" y="78324"/>
                  </a:lnTo>
                  <a:lnTo>
                    <a:pt x="100180" y="85610"/>
                  </a:lnTo>
                  <a:lnTo>
                    <a:pt x="96537" y="85610"/>
                  </a:lnTo>
                  <a:lnTo>
                    <a:pt x="96537" y="83789"/>
                  </a:lnTo>
                  <a:lnTo>
                    <a:pt x="94716" y="83789"/>
                  </a:lnTo>
                  <a:lnTo>
                    <a:pt x="89251" y="67395"/>
                  </a:lnTo>
                  <a:lnTo>
                    <a:pt x="91073" y="54644"/>
                  </a:lnTo>
                  <a:close/>
                  <a:moveTo>
                    <a:pt x="58287" y="23680"/>
                  </a:moveTo>
                  <a:lnTo>
                    <a:pt x="61930" y="23680"/>
                  </a:lnTo>
                  <a:lnTo>
                    <a:pt x="72859" y="29145"/>
                  </a:lnTo>
                  <a:lnTo>
                    <a:pt x="74681" y="29145"/>
                  </a:lnTo>
                  <a:lnTo>
                    <a:pt x="74681" y="32787"/>
                  </a:lnTo>
                  <a:lnTo>
                    <a:pt x="83788" y="32787"/>
                  </a:lnTo>
                  <a:lnTo>
                    <a:pt x="91074" y="38251"/>
                  </a:lnTo>
                  <a:lnTo>
                    <a:pt x="91074" y="40073"/>
                  </a:lnTo>
                  <a:lnTo>
                    <a:pt x="83788" y="43716"/>
                  </a:lnTo>
                  <a:lnTo>
                    <a:pt x="80145" y="43716"/>
                  </a:lnTo>
                  <a:lnTo>
                    <a:pt x="72860" y="32788"/>
                  </a:lnTo>
                  <a:lnTo>
                    <a:pt x="58287" y="32788"/>
                  </a:lnTo>
                  <a:close/>
                  <a:moveTo>
                    <a:pt x="40072" y="12751"/>
                  </a:moveTo>
                  <a:lnTo>
                    <a:pt x="41893" y="12751"/>
                  </a:lnTo>
                  <a:lnTo>
                    <a:pt x="51001" y="21858"/>
                  </a:lnTo>
                  <a:lnTo>
                    <a:pt x="51001" y="23680"/>
                  </a:lnTo>
                  <a:lnTo>
                    <a:pt x="41893" y="23680"/>
                  </a:lnTo>
                  <a:lnTo>
                    <a:pt x="40072" y="18215"/>
                  </a:lnTo>
                  <a:close/>
                  <a:moveTo>
                    <a:pt x="1822" y="0"/>
                  </a:moveTo>
                  <a:lnTo>
                    <a:pt x="5465" y="0"/>
                  </a:lnTo>
                  <a:lnTo>
                    <a:pt x="12751" y="1821"/>
                  </a:lnTo>
                  <a:lnTo>
                    <a:pt x="12751" y="5465"/>
                  </a:lnTo>
                  <a:lnTo>
                    <a:pt x="7286" y="10929"/>
                  </a:lnTo>
                  <a:lnTo>
                    <a:pt x="7286" y="12751"/>
                  </a:lnTo>
                  <a:lnTo>
                    <a:pt x="5465" y="12751"/>
                  </a:lnTo>
                  <a:lnTo>
                    <a:pt x="5465" y="10929"/>
                  </a:lnTo>
                  <a:lnTo>
                    <a:pt x="0" y="7286"/>
                  </a:lnTo>
                  <a:lnTo>
                    <a:pt x="0"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7" name="Puerto Rico">
              <a:extLst>
                <a:ext uri="{FF2B5EF4-FFF2-40B4-BE49-F238E27FC236}">
                  <a16:creationId xmlns:a16="http://schemas.microsoft.com/office/drawing/2014/main" id="{0C809A6E-2E66-1F0D-F122-90CF4AF3EBB9}"/>
                </a:ext>
              </a:extLst>
            </p:cNvPr>
            <p:cNvSpPr>
              <a:spLocks/>
            </p:cNvSpPr>
            <p:nvPr/>
          </p:nvSpPr>
          <p:spPr bwMode="auto">
            <a:xfrm>
              <a:off x="4239243" y="4144677"/>
              <a:ext cx="37948" cy="16264"/>
            </a:xfrm>
            <a:custGeom>
              <a:avLst/>
              <a:gdLst>
                <a:gd name="T0" fmla="*/ 1 w 21"/>
                <a:gd name="T1" fmla="*/ 0 h 9"/>
                <a:gd name="T2" fmla="*/ 19 w 21"/>
                <a:gd name="T3" fmla="*/ 0 h 9"/>
                <a:gd name="T4" fmla="*/ 19 w 21"/>
                <a:gd name="T5" fmla="*/ 1 h 9"/>
                <a:gd name="T6" fmla="*/ 21 w 21"/>
                <a:gd name="T7" fmla="*/ 4 h 9"/>
                <a:gd name="T8" fmla="*/ 21 w 21"/>
                <a:gd name="T9" fmla="*/ 6 h 9"/>
                <a:gd name="T10" fmla="*/ 13 w 21"/>
                <a:gd name="T11" fmla="*/ 9 h 9"/>
                <a:gd name="T12" fmla="*/ 3 w 21"/>
                <a:gd name="T13" fmla="*/ 9 h 9"/>
                <a:gd name="T14" fmla="*/ 0 w 21"/>
                <a:gd name="T15" fmla="*/ 4 h 9"/>
                <a:gd name="T16" fmla="*/ 1 w 21"/>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9">
                  <a:moveTo>
                    <a:pt x="1" y="0"/>
                  </a:moveTo>
                  <a:lnTo>
                    <a:pt x="19" y="0"/>
                  </a:lnTo>
                  <a:lnTo>
                    <a:pt x="19" y="1"/>
                  </a:lnTo>
                  <a:lnTo>
                    <a:pt x="21" y="4"/>
                  </a:lnTo>
                  <a:lnTo>
                    <a:pt x="21" y="6"/>
                  </a:lnTo>
                  <a:lnTo>
                    <a:pt x="13" y="9"/>
                  </a:lnTo>
                  <a:lnTo>
                    <a:pt x="3" y="9"/>
                  </a:lnTo>
                  <a:lnTo>
                    <a:pt x="0" y="4"/>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8" name="Panama">
              <a:extLst>
                <a:ext uri="{FF2B5EF4-FFF2-40B4-BE49-F238E27FC236}">
                  <a16:creationId xmlns:a16="http://schemas.microsoft.com/office/drawing/2014/main" id="{B2E177FF-F267-B5DF-347D-D122E8143D47}"/>
                </a:ext>
              </a:extLst>
            </p:cNvPr>
            <p:cNvSpPr>
              <a:spLocks/>
            </p:cNvSpPr>
            <p:nvPr/>
          </p:nvSpPr>
          <p:spPr bwMode="auto">
            <a:xfrm>
              <a:off x="3866989" y="4361524"/>
              <a:ext cx="139145" cy="59634"/>
            </a:xfrm>
            <a:custGeom>
              <a:avLst/>
              <a:gdLst>
                <a:gd name="T0" fmla="*/ 6 w 77"/>
                <a:gd name="T1" fmla="*/ 0 h 33"/>
                <a:gd name="T2" fmla="*/ 10 w 77"/>
                <a:gd name="T3" fmla="*/ 2 h 33"/>
                <a:gd name="T4" fmla="*/ 12 w 77"/>
                <a:gd name="T5" fmla="*/ 7 h 33"/>
                <a:gd name="T6" fmla="*/ 23 w 77"/>
                <a:gd name="T7" fmla="*/ 10 h 33"/>
                <a:gd name="T8" fmla="*/ 37 w 77"/>
                <a:gd name="T9" fmla="*/ 4 h 33"/>
                <a:gd name="T10" fmla="*/ 38 w 77"/>
                <a:gd name="T11" fmla="*/ 4 h 33"/>
                <a:gd name="T12" fmla="*/ 40 w 77"/>
                <a:gd name="T13" fmla="*/ 6 h 33"/>
                <a:gd name="T14" fmla="*/ 43 w 77"/>
                <a:gd name="T15" fmla="*/ 0 h 33"/>
                <a:gd name="T16" fmla="*/ 50 w 77"/>
                <a:gd name="T17" fmla="*/ 0 h 33"/>
                <a:gd name="T18" fmla="*/ 64 w 77"/>
                <a:gd name="T19" fmla="*/ 3 h 33"/>
                <a:gd name="T20" fmla="*/ 74 w 77"/>
                <a:gd name="T21" fmla="*/ 13 h 33"/>
                <a:gd name="T22" fmla="*/ 74 w 77"/>
                <a:gd name="T23" fmla="*/ 16 h 33"/>
                <a:gd name="T24" fmla="*/ 77 w 77"/>
                <a:gd name="T25" fmla="*/ 21 h 33"/>
                <a:gd name="T26" fmla="*/ 77 w 77"/>
                <a:gd name="T27" fmla="*/ 22 h 33"/>
                <a:gd name="T28" fmla="*/ 72 w 77"/>
                <a:gd name="T29" fmla="*/ 27 h 33"/>
                <a:gd name="T30" fmla="*/ 69 w 77"/>
                <a:gd name="T31" fmla="*/ 27 h 33"/>
                <a:gd name="T32" fmla="*/ 68 w 77"/>
                <a:gd name="T33" fmla="*/ 31 h 33"/>
                <a:gd name="T34" fmla="*/ 66 w 77"/>
                <a:gd name="T35" fmla="*/ 31 h 33"/>
                <a:gd name="T36" fmla="*/ 61 w 77"/>
                <a:gd name="T37" fmla="*/ 22 h 33"/>
                <a:gd name="T38" fmla="*/ 64 w 77"/>
                <a:gd name="T39" fmla="*/ 16 h 33"/>
                <a:gd name="T40" fmla="*/ 61 w 77"/>
                <a:gd name="T41" fmla="*/ 16 h 33"/>
                <a:gd name="T42" fmla="*/ 50 w 77"/>
                <a:gd name="T43" fmla="*/ 9 h 33"/>
                <a:gd name="T44" fmla="*/ 34 w 77"/>
                <a:gd name="T45" fmla="*/ 19 h 33"/>
                <a:gd name="T46" fmla="*/ 34 w 77"/>
                <a:gd name="T47" fmla="*/ 22 h 33"/>
                <a:gd name="T48" fmla="*/ 38 w 77"/>
                <a:gd name="T49" fmla="*/ 28 h 33"/>
                <a:gd name="T50" fmla="*/ 38 w 77"/>
                <a:gd name="T51" fmla="*/ 30 h 33"/>
                <a:gd name="T52" fmla="*/ 32 w 77"/>
                <a:gd name="T53" fmla="*/ 33 h 33"/>
                <a:gd name="T54" fmla="*/ 28 w 77"/>
                <a:gd name="T55" fmla="*/ 33 h 33"/>
                <a:gd name="T56" fmla="*/ 26 w 77"/>
                <a:gd name="T57" fmla="*/ 27 h 33"/>
                <a:gd name="T58" fmla="*/ 22 w 77"/>
                <a:gd name="T59" fmla="*/ 27 h 33"/>
                <a:gd name="T60" fmla="*/ 16 w 77"/>
                <a:gd name="T61" fmla="*/ 19 h 33"/>
                <a:gd name="T62" fmla="*/ 4 w 77"/>
                <a:gd name="T63" fmla="*/ 18 h 33"/>
                <a:gd name="T64" fmla="*/ 3 w 77"/>
                <a:gd name="T65" fmla="*/ 21 h 33"/>
                <a:gd name="T66" fmla="*/ 1 w 77"/>
                <a:gd name="T67" fmla="*/ 21 h 33"/>
                <a:gd name="T68" fmla="*/ 0 w 77"/>
                <a:gd name="T69" fmla="*/ 16 h 33"/>
                <a:gd name="T70" fmla="*/ 3 w 77"/>
                <a:gd name="T71" fmla="*/ 7 h 33"/>
                <a:gd name="T72" fmla="*/ 1 w 77"/>
                <a:gd name="T73" fmla="*/ 6 h 33"/>
                <a:gd name="T74" fmla="*/ 1 w 77"/>
                <a:gd name="T75" fmla="*/ 2 h 33"/>
                <a:gd name="T76" fmla="*/ 6 w 77"/>
                <a:gd name="T77"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7" h="33">
                  <a:moveTo>
                    <a:pt x="6" y="0"/>
                  </a:moveTo>
                  <a:lnTo>
                    <a:pt x="10" y="2"/>
                  </a:lnTo>
                  <a:lnTo>
                    <a:pt x="12" y="7"/>
                  </a:lnTo>
                  <a:lnTo>
                    <a:pt x="23" y="10"/>
                  </a:lnTo>
                  <a:lnTo>
                    <a:pt x="37" y="4"/>
                  </a:lnTo>
                  <a:lnTo>
                    <a:pt x="38" y="4"/>
                  </a:lnTo>
                  <a:lnTo>
                    <a:pt x="40" y="6"/>
                  </a:lnTo>
                  <a:lnTo>
                    <a:pt x="43" y="0"/>
                  </a:lnTo>
                  <a:lnTo>
                    <a:pt x="50" y="0"/>
                  </a:lnTo>
                  <a:lnTo>
                    <a:pt x="64" y="3"/>
                  </a:lnTo>
                  <a:lnTo>
                    <a:pt x="74" y="13"/>
                  </a:lnTo>
                  <a:lnTo>
                    <a:pt x="74" y="16"/>
                  </a:lnTo>
                  <a:lnTo>
                    <a:pt x="77" y="21"/>
                  </a:lnTo>
                  <a:lnTo>
                    <a:pt x="77" y="22"/>
                  </a:lnTo>
                  <a:lnTo>
                    <a:pt x="72" y="27"/>
                  </a:lnTo>
                  <a:lnTo>
                    <a:pt x="69" y="27"/>
                  </a:lnTo>
                  <a:lnTo>
                    <a:pt x="68" y="31"/>
                  </a:lnTo>
                  <a:lnTo>
                    <a:pt x="66" y="31"/>
                  </a:lnTo>
                  <a:lnTo>
                    <a:pt x="61" y="22"/>
                  </a:lnTo>
                  <a:lnTo>
                    <a:pt x="64" y="16"/>
                  </a:lnTo>
                  <a:lnTo>
                    <a:pt x="61" y="16"/>
                  </a:lnTo>
                  <a:lnTo>
                    <a:pt x="50" y="9"/>
                  </a:lnTo>
                  <a:lnTo>
                    <a:pt x="34" y="19"/>
                  </a:lnTo>
                  <a:lnTo>
                    <a:pt x="34" y="22"/>
                  </a:lnTo>
                  <a:lnTo>
                    <a:pt x="38" y="28"/>
                  </a:lnTo>
                  <a:lnTo>
                    <a:pt x="38" y="30"/>
                  </a:lnTo>
                  <a:lnTo>
                    <a:pt x="32" y="33"/>
                  </a:lnTo>
                  <a:lnTo>
                    <a:pt x="28" y="33"/>
                  </a:lnTo>
                  <a:lnTo>
                    <a:pt x="26" y="27"/>
                  </a:lnTo>
                  <a:lnTo>
                    <a:pt x="22" y="27"/>
                  </a:lnTo>
                  <a:lnTo>
                    <a:pt x="16" y="19"/>
                  </a:lnTo>
                  <a:lnTo>
                    <a:pt x="4" y="18"/>
                  </a:lnTo>
                  <a:lnTo>
                    <a:pt x="3" y="21"/>
                  </a:lnTo>
                  <a:lnTo>
                    <a:pt x="1" y="21"/>
                  </a:lnTo>
                  <a:lnTo>
                    <a:pt x="0" y="16"/>
                  </a:lnTo>
                  <a:lnTo>
                    <a:pt x="3" y="7"/>
                  </a:lnTo>
                  <a:lnTo>
                    <a:pt x="1" y="6"/>
                  </a:lnTo>
                  <a:lnTo>
                    <a:pt x="1"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89" name="Nicaragua">
              <a:extLst>
                <a:ext uri="{FF2B5EF4-FFF2-40B4-BE49-F238E27FC236}">
                  <a16:creationId xmlns:a16="http://schemas.microsoft.com/office/drawing/2014/main" id="{C21459A6-39F3-ECBB-9752-E8978A66F504}"/>
                </a:ext>
              </a:extLst>
            </p:cNvPr>
            <p:cNvSpPr>
              <a:spLocks/>
            </p:cNvSpPr>
            <p:nvPr/>
          </p:nvSpPr>
          <p:spPr bwMode="auto">
            <a:xfrm>
              <a:off x="3758565" y="4233222"/>
              <a:ext cx="104809" cy="104809"/>
            </a:xfrm>
            <a:custGeom>
              <a:avLst/>
              <a:gdLst>
                <a:gd name="T0" fmla="*/ 57 w 58"/>
                <a:gd name="T1" fmla="*/ 0 h 58"/>
                <a:gd name="T2" fmla="*/ 58 w 58"/>
                <a:gd name="T3" fmla="*/ 0 h 58"/>
                <a:gd name="T4" fmla="*/ 51 w 58"/>
                <a:gd name="T5" fmla="*/ 47 h 58"/>
                <a:gd name="T6" fmla="*/ 52 w 58"/>
                <a:gd name="T7" fmla="*/ 53 h 58"/>
                <a:gd name="T8" fmla="*/ 52 w 58"/>
                <a:gd name="T9" fmla="*/ 55 h 58"/>
                <a:gd name="T10" fmla="*/ 46 w 58"/>
                <a:gd name="T11" fmla="*/ 58 h 58"/>
                <a:gd name="T12" fmla="*/ 45 w 58"/>
                <a:gd name="T13" fmla="*/ 58 h 58"/>
                <a:gd name="T14" fmla="*/ 41 w 58"/>
                <a:gd name="T15" fmla="*/ 53 h 58"/>
                <a:gd name="T16" fmla="*/ 24 w 58"/>
                <a:gd name="T17" fmla="*/ 52 h 58"/>
                <a:gd name="T18" fmla="*/ 0 w 58"/>
                <a:gd name="T19" fmla="*/ 28 h 58"/>
                <a:gd name="T20" fmla="*/ 0 w 58"/>
                <a:gd name="T21" fmla="*/ 27 h 58"/>
                <a:gd name="T22" fmla="*/ 3 w 58"/>
                <a:gd name="T23" fmla="*/ 27 h 58"/>
                <a:gd name="T24" fmla="*/ 8 w 58"/>
                <a:gd name="T25" fmla="*/ 25 h 58"/>
                <a:gd name="T26" fmla="*/ 11 w 58"/>
                <a:gd name="T27" fmla="*/ 22 h 58"/>
                <a:gd name="T28" fmla="*/ 11 w 58"/>
                <a:gd name="T29" fmla="*/ 16 h 58"/>
                <a:gd name="T30" fmla="*/ 17 w 58"/>
                <a:gd name="T31" fmla="*/ 16 h 58"/>
                <a:gd name="T32" fmla="*/ 18 w 58"/>
                <a:gd name="T33" fmla="*/ 12 h 58"/>
                <a:gd name="T34" fmla="*/ 20 w 58"/>
                <a:gd name="T35" fmla="*/ 12 h 58"/>
                <a:gd name="T36" fmla="*/ 24 w 58"/>
                <a:gd name="T37" fmla="*/ 13 h 58"/>
                <a:gd name="T38" fmla="*/ 32 w 58"/>
                <a:gd name="T39" fmla="*/ 9 h 58"/>
                <a:gd name="T40" fmla="*/ 36 w 58"/>
                <a:gd name="T41" fmla="*/ 1 h 58"/>
                <a:gd name="T42" fmla="*/ 38 w 58"/>
                <a:gd name="T43" fmla="*/ 1 h 58"/>
                <a:gd name="T44" fmla="*/ 43 w 58"/>
                <a:gd name="T45" fmla="*/ 4 h 58"/>
                <a:gd name="T46" fmla="*/ 57 w 58"/>
                <a:gd name="T47"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8" h="58">
                  <a:moveTo>
                    <a:pt x="57" y="0"/>
                  </a:moveTo>
                  <a:lnTo>
                    <a:pt x="58" y="0"/>
                  </a:lnTo>
                  <a:lnTo>
                    <a:pt x="51" y="47"/>
                  </a:lnTo>
                  <a:lnTo>
                    <a:pt x="52" y="53"/>
                  </a:lnTo>
                  <a:lnTo>
                    <a:pt x="52" y="55"/>
                  </a:lnTo>
                  <a:lnTo>
                    <a:pt x="46" y="58"/>
                  </a:lnTo>
                  <a:lnTo>
                    <a:pt x="45" y="58"/>
                  </a:lnTo>
                  <a:lnTo>
                    <a:pt x="41" y="53"/>
                  </a:lnTo>
                  <a:lnTo>
                    <a:pt x="24" y="52"/>
                  </a:lnTo>
                  <a:lnTo>
                    <a:pt x="0" y="28"/>
                  </a:lnTo>
                  <a:lnTo>
                    <a:pt x="0" y="27"/>
                  </a:lnTo>
                  <a:lnTo>
                    <a:pt x="3" y="27"/>
                  </a:lnTo>
                  <a:lnTo>
                    <a:pt x="8" y="25"/>
                  </a:lnTo>
                  <a:lnTo>
                    <a:pt x="11" y="22"/>
                  </a:lnTo>
                  <a:lnTo>
                    <a:pt x="11" y="16"/>
                  </a:lnTo>
                  <a:lnTo>
                    <a:pt x="17" y="16"/>
                  </a:lnTo>
                  <a:lnTo>
                    <a:pt x="18" y="12"/>
                  </a:lnTo>
                  <a:lnTo>
                    <a:pt x="20" y="12"/>
                  </a:lnTo>
                  <a:lnTo>
                    <a:pt x="24" y="13"/>
                  </a:lnTo>
                  <a:lnTo>
                    <a:pt x="32" y="9"/>
                  </a:lnTo>
                  <a:lnTo>
                    <a:pt x="36" y="1"/>
                  </a:lnTo>
                  <a:lnTo>
                    <a:pt x="38" y="1"/>
                  </a:lnTo>
                  <a:lnTo>
                    <a:pt x="43" y="4"/>
                  </a:lnTo>
                  <a:lnTo>
                    <a:pt x="5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0" name="Mexico">
              <a:extLst>
                <a:ext uri="{FF2B5EF4-FFF2-40B4-BE49-F238E27FC236}">
                  <a16:creationId xmlns:a16="http://schemas.microsoft.com/office/drawing/2014/main" id="{E57FDE24-1B11-BE92-DA55-55641BC3087C}"/>
                </a:ext>
              </a:extLst>
            </p:cNvPr>
            <p:cNvSpPr>
              <a:spLocks/>
            </p:cNvSpPr>
            <p:nvPr/>
          </p:nvSpPr>
          <p:spPr bwMode="auto">
            <a:xfrm>
              <a:off x="3062846" y="3774229"/>
              <a:ext cx="715596" cy="469837"/>
            </a:xfrm>
            <a:custGeom>
              <a:avLst/>
              <a:gdLst>
                <a:gd name="T0" fmla="*/ 114 w 396"/>
                <a:gd name="T1" fmla="*/ 21 h 260"/>
                <a:gd name="T2" fmla="*/ 139 w 396"/>
                <a:gd name="T3" fmla="*/ 14 h 260"/>
                <a:gd name="T4" fmla="*/ 162 w 396"/>
                <a:gd name="T5" fmla="*/ 40 h 260"/>
                <a:gd name="T6" fmla="*/ 187 w 396"/>
                <a:gd name="T7" fmla="*/ 45 h 260"/>
                <a:gd name="T8" fmla="*/ 205 w 396"/>
                <a:gd name="T9" fmla="*/ 43 h 260"/>
                <a:gd name="T10" fmla="*/ 228 w 396"/>
                <a:gd name="T11" fmla="*/ 77 h 260"/>
                <a:gd name="T12" fmla="*/ 262 w 396"/>
                <a:gd name="T13" fmla="*/ 109 h 260"/>
                <a:gd name="T14" fmla="*/ 255 w 396"/>
                <a:gd name="T15" fmla="*/ 138 h 260"/>
                <a:gd name="T16" fmla="*/ 261 w 396"/>
                <a:gd name="T17" fmla="*/ 172 h 260"/>
                <a:gd name="T18" fmla="*/ 280 w 396"/>
                <a:gd name="T19" fmla="*/ 200 h 260"/>
                <a:gd name="T20" fmla="*/ 322 w 396"/>
                <a:gd name="T21" fmla="*/ 202 h 260"/>
                <a:gd name="T22" fmla="*/ 337 w 396"/>
                <a:gd name="T23" fmla="*/ 199 h 260"/>
                <a:gd name="T24" fmla="*/ 378 w 396"/>
                <a:gd name="T25" fmla="*/ 162 h 260"/>
                <a:gd name="T26" fmla="*/ 385 w 396"/>
                <a:gd name="T27" fmla="*/ 163 h 260"/>
                <a:gd name="T28" fmla="*/ 390 w 396"/>
                <a:gd name="T29" fmla="*/ 163 h 260"/>
                <a:gd name="T30" fmla="*/ 396 w 396"/>
                <a:gd name="T31" fmla="*/ 168 h 260"/>
                <a:gd name="T32" fmla="*/ 387 w 396"/>
                <a:gd name="T33" fmla="*/ 190 h 260"/>
                <a:gd name="T34" fmla="*/ 387 w 396"/>
                <a:gd name="T35" fmla="*/ 195 h 260"/>
                <a:gd name="T36" fmla="*/ 378 w 396"/>
                <a:gd name="T37" fmla="*/ 206 h 260"/>
                <a:gd name="T38" fmla="*/ 374 w 396"/>
                <a:gd name="T39" fmla="*/ 208 h 260"/>
                <a:gd name="T40" fmla="*/ 343 w 396"/>
                <a:gd name="T41" fmla="*/ 215 h 260"/>
                <a:gd name="T42" fmla="*/ 338 w 396"/>
                <a:gd name="T43" fmla="*/ 221 h 260"/>
                <a:gd name="T44" fmla="*/ 348 w 396"/>
                <a:gd name="T45" fmla="*/ 238 h 260"/>
                <a:gd name="T46" fmla="*/ 328 w 396"/>
                <a:gd name="T47" fmla="*/ 252 h 260"/>
                <a:gd name="T48" fmla="*/ 308 w 396"/>
                <a:gd name="T49" fmla="*/ 243 h 260"/>
                <a:gd name="T50" fmla="*/ 274 w 396"/>
                <a:gd name="T51" fmla="*/ 246 h 260"/>
                <a:gd name="T52" fmla="*/ 240 w 396"/>
                <a:gd name="T53" fmla="*/ 233 h 260"/>
                <a:gd name="T54" fmla="*/ 181 w 396"/>
                <a:gd name="T55" fmla="*/ 209 h 260"/>
                <a:gd name="T56" fmla="*/ 154 w 396"/>
                <a:gd name="T57" fmla="*/ 190 h 260"/>
                <a:gd name="T58" fmla="*/ 156 w 396"/>
                <a:gd name="T59" fmla="*/ 178 h 260"/>
                <a:gd name="T60" fmla="*/ 150 w 396"/>
                <a:gd name="T61" fmla="*/ 150 h 260"/>
                <a:gd name="T62" fmla="*/ 122 w 396"/>
                <a:gd name="T63" fmla="*/ 123 h 260"/>
                <a:gd name="T64" fmla="*/ 116 w 396"/>
                <a:gd name="T65" fmla="*/ 113 h 260"/>
                <a:gd name="T66" fmla="*/ 107 w 396"/>
                <a:gd name="T67" fmla="*/ 107 h 260"/>
                <a:gd name="T68" fmla="*/ 101 w 396"/>
                <a:gd name="T69" fmla="*/ 103 h 260"/>
                <a:gd name="T70" fmla="*/ 86 w 396"/>
                <a:gd name="T71" fmla="*/ 74 h 260"/>
                <a:gd name="T72" fmla="*/ 58 w 396"/>
                <a:gd name="T73" fmla="*/ 43 h 260"/>
                <a:gd name="T74" fmla="*/ 39 w 396"/>
                <a:gd name="T75" fmla="*/ 21 h 260"/>
                <a:gd name="T76" fmla="*/ 39 w 396"/>
                <a:gd name="T77" fmla="*/ 46 h 260"/>
                <a:gd name="T78" fmla="*/ 52 w 396"/>
                <a:gd name="T79" fmla="*/ 60 h 260"/>
                <a:gd name="T80" fmla="*/ 71 w 396"/>
                <a:gd name="T81" fmla="*/ 89 h 260"/>
                <a:gd name="T82" fmla="*/ 89 w 396"/>
                <a:gd name="T83" fmla="*/ 126 h 260"/>
                <a:gd name="T84" fmla="*/ 102 w 396"/>
                <a:gd name="T85" fmla="*/ 137 h 260"/>
                <a:gd name="T86" fmla="*/ 88 w 396"/>
                <a:gd name="T87" fmla="*/ 135 h 260"/>
                <a:gd name="T88" fmla="*/ 64 w 396"/>
                <a:gd name="T89" fmla="*/ 119 h 260"/>
                <a:gd name="T90" fmla="*/ 55 w 396"/>
                <a:gd name="T91" fmla="*/ 94 h 260"/>
                <a:gd name="T92" fmla="*/ 48 w 396"/>
                <a:gd name="T93" fmla="*/ 91 h 260"/>
                <a:gd name="T94" fmla="*/ 39 w 396"/>
                <a:gd name="T95" fmla="*/ 74 h 260"/>
                <a:gd name="T96" fmla="*/ 19 w 396"/>
                <a:gd name="T97" fmla="*/ 46 h 260"/>
                <a:gd name="T98" fmla="*/ 8 w 396"/>
                <a:gd name="T99" fmla="*/ 15 h 260"/>
                <a:gd name="T100" fmla="*/ 31 w 396"/>
                <a:gd name="T101"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6" h="260">
                  <a:moveTo>
                    <a:pt x="31" y="0"/>
                  </a:moveTo>
                  <a:lnTo>
                    <a:pt x="80" y="23"/>
                  </a:lnTo>
                  <a:lnTo>
                    <a:pt x="114" y="21"/>
                  </a:lnTo>
                  <a:lnTo>
                    <a:pt x="114" y="15"/>
                  </a:lnTo>
                  <a:lnTo>
                    <a:pt x="116" y="14"/>
                  </a:lnTo>
                  <a:lnTo>
                    <a:pt x="139" y="14"/>
                  </a:lnTo>
                  <a:lnTo>
                    <a:pt x="139" y="15"/>
                  </a:lnTo>
                  <a:lnTo>
                    <a:pt x="159" y="31"/>
                  </a:lnTo>
                  <a:lnTo>
                    <a:pt x="162" y="40"/>
                  </a:lnTo>
                  <a:lnTo>
                    <a:pt x="166" y="48"/>
                  </a:lnTo>
                  <a:lnTo>
                    <a:pt x="179" y="57"/>
                  </a:lnTo>
                  <a:lnTo>
                    <a:pt x="187" y="45"/>
                  </a:lnTo>
                  <a:lnTo>
                    <a:pt x="193" y="45"/>
                  </a:lnTo>
                  <a:lnTo>
                    <a:pt x="197" y="43"/>
                  </a:lnTo>
                  <a:lnTo>
                    <a:pt x="205" y="43"/>
                  </a:lnTo>
                  <a:lnTo>
                    <a:pt x="215" y="54"/>
                  </a:lnTo>
                  <a:lnTo>
                    <a:pt x="219" y="66"/>
                  </a:lnTo>
                  <a:lnTo>
                    <a:pt x="228" y="77"/>
                  </a:lnTo>
                  <a:lnTo>
                    <a:pt x="236" y="94"/>
                  </a:lnTo>
                  <a:lnTo>
                    <a:pt x="262" y="103"/>
                  </a:lnTo>
                  <a:lnTo>
                    <a:pt x="262" y="109"/>
                  </a:lnTo>
                  <a:lnTo>
                    <a:pt x="257" y="112"/>
                  </a:lnTo>
                  <a:lnTo>
                    <a:pt x="252" y="120"/>
                  </a:lnTo>
                  <a:lnTo>
                    <a:pt x="255" y="138"/>
                  </a:lnTo>
                  <a:lnTo>
                    <a:pt x="255" y="156"/>
                  </a:lnTo>
                  <a:lnTo>
                    <a:pt x="261" y="165"/>
                  </a:lnTo>
                  <a:lnTo>
                    <a:pt x="261" y="172"/>
                  </a:lnTo>
                  <a:lnTo>
                    <a:pt x="270" y="186"/>
                  </a:lnTo>
                  <a:lnTo>
                    <a:pt x="274" y="196"/>
                  </a:lnTo>
                  <a:lnTo>
                    <a:pt x="280" y="200"/>
                  </a:lnTo>
                  <a:lnTo>
                    <a:pt x="289" y="203"/>
                  </a:lnTo>
                  <a:lnTo>
                    <a:pt x="297" y="209"/>
                  </a:lnTo>
                  <a:lnTo>
                    <a:pt x="322" y="202"/>
                  </a:lnTo>
                  <a:lnTo>
                    <a:pt x="334" y="205"/>
                  </a:lnTo>
                  <a:lnTo>
                    <a:pt x="337" y="203"/>
                  </a:lnTo>
                  <a:lnTo>
                    <a:pt x="337" y="199"/>
                  </a:lnTo>
                  <a:lnTo>
                    <a:pt x="343" y="195"/>
                  </a:lnTo>
                  <a:lnTo>
                    <a:pt x="348" y="169"/>
                  </a:lnTo>
                  <a:lnTo>
                    <a:pt x="378" y="162"/>
                  </a:lnTo>
                  <a:lnTo>
                    <a:pt x="384" y="162"/>
                  </a:lnTo>
                  <a:lnTo>
                    <a:pt x="384" y="165"/>
                  </a:lnTo>
                  <a:lnTo>
                    <a:pt x="385" y="163"/>
                  </a:lnTo>
                  <a:lnTo>
                    <a:pt x="385" y="162"/>
                  </a:lnTo>
                  <a:lnTo>
                    <a:pt x="388" y="162"/>
                  </a:lnTo>
                  <a:lnTo>
                    <a:pt x="390" y="163"/>
                  </a:lnTo>
                  <a:lnTo>
                    <a:pt x="393" y="163"/>
                  </a:lnTo>
                  <a:lnTo>
                    <a:pt x="393" y="165"/>
                  </a:lnTo>
                  <a:lnTo>
                    <a:pt x="396" y="168"/>
                  </a:lnTo>
                  <a:lnTo>
                    <a:pt x="396" y="169"/>
                  </a:lnTo>
                  <a:lnTo>
                    <a:pt x="385" y="190"/>
                  </a:lnTo>
                  <a:lnTo>
                    <a:pt x="387" y="190"/>
                  </a:lnTo>
                  <a:lnTo>
                    <a:pt x="387" y="192"/>
                  </a:lnTo>
                  <a:lnTo>
                    <a:pt x="385" y="193"/>
                  </a:lnTo>
                  <a:lnTo>
                    <a:pt x="387" y="195"/>
                  </a:lnTo>
                  <a:lnTo>
                    <a:pt x="383" y="212"/>
                  </a:lnTo>
                  <a:lnTo>
                    <a:pt x="381" y="212"/>
                  </a:lnTo>
                  <a:lnTo>
                    <a:pt x="378" y="206"/>
                  </a:lnTo>
                  <a:lnTo>
                    <a:pt x="378" y="202"/>
                  </a:lnTo>
                  <a:lnTo>
                    <a:pt x="375" y="206"/>
                  </a:lnTo>
                  <a:lnTo>
                    <a:pt x="374" y="208"/>
                  </a:lnTo>
                  <a:lnTo>
                    <a:pt x="369" y="214"/>
                  </a:lnTo>
                  <a:lnTo>
                    <a:pt x="365" y="215"/>
                  </a:lnTo>
                  <a:lnTo>
                    <a:pt x="343" y="215"/>
                  </a:lnTo>
                  <a:lnTo>
                    <a:pt x="343" y="223"/>
                  </a:lnTo>
                  <a:lnTo>
                    <a:pt x="340" y="223"/>
                  </a:lnTo>
                  <a:lnTo>
                    <a:pt x="338" y="221"/>
                  </a:lnTo>
                  <a:lnTo>
                    <a:pt x="337" y="221"/>
                  </a:lnTo>
                  <a:lnTo>
                    <a:pt x="344" y="229"/>
                  </a:lnTo>
                  <a:lnTo>
                    <a:pt x="348" y="238"/>
                  </a:lnTo>
                  <a:lnTo>
                    <a:pt x="348" y="239"/>
                  </a:lnTo>
                  <a:lnTo>
                    <a:pt x="335" y="239"/>
                  </a:lnTo>
                  <a:lnTo>
                    <a:pt x="328" y="252"/>
                  </a:lnTo>
                  <a:lnTo>
                    <a:pt x="325" y="258"/>
                  </a:lnTo>
                  <a:lnTo>
                    <a:pt x="325" y="260"/>
                  </a:lnTo>
                  <a:lnTo>
                    <a:pt x="308" y="243"/>
                  </a:lnTo>
                  <a:lnTo>
                    <a:pt x="294" y="238"/>
                  </a:lnTo>
                  <a:lnTo>
                    <a:pt x="289" y="239"/>
                  </a:lnTo>
                  <a:lnTo>
                    <a:pt x="274" y="246"/>
                  </a:lnTo>
                  <a:lnTo>
                    <a:pt x="273" y="246"/>
                  </a:lnTo>
                  <a:lnTo>
                    <a:pt x="254" y="241"/>
                  </a:lnTo>
                  <a:lnTo>
                    <a:pt x="240" y="233"/>
                  </a:lnTo>
                  <a:lnTo>
                    <a:pt x="212" y="226"/>
                  </a:lnTo>
                  <a:lnTo>
                    <a:pt x="200" y="214"/>
                  </a:lnTo>
                  <a:lnTo>
                    <a:pt x="181" y="209"/>
                  </a:lnTo>
                  <a:lnTo>
                    <a:pt x="174" y="203"/>
                  </a:lnTo>
                  <a:lnTo>
                    <a:pt x="162" y="196"/>
                  </a:lnTo>
                  <a:lnTo>
                    <a:pt x="154" y="190"/>
                  </a:lnTo>
                  <a:lnTo>
                    <a:pt x="151" y="181"/>
                  </a:lnTo>
                  <a:lnTo>
                    <a:pt x="151" y="180"/>
                  </a:lnTo>
                  <a:lnTo>
                    <a:pt x="156" y="178"/>
                  </a:lnTo>
                  <a:lnTo>
                    <a:pt x="154" y="175"/>
                  </a:lnTo>
                  <a:lnTo>
                    <a:pt x="157" y="168"/>
                  </a:lnTo>
                  <a:lnTo>
                    <a:pt x="150" y="150"/>
                  </a:lnTo>
                  <a:lnTo>
                    <a:pt x="141" y="143"/>
                  </a:lnTo>
                  <a:lnTo>
                    <a:pt x="134" y="132"/>
                  </a:lnTo>
                  <a:lnTo>
                    <a:pt x="122" y="123"/>
                  </a:lnTo>
                  <a:lnTo>
                    <a:pt x="122" y="122"/>
                  </a:lnTo>
                  <a:lnTo>
                    <a:pt x="120" y="116"/>
                  </a:lnTo>
                  <a:lnTo>
                    <a:pt x="116" y="113"/>
                  </a:lnTo>
                  <a:lnTo>
                    <a:pt x="108" y="110"/>
                  </a:lnTo>
                  <a:lnTo>
                    <a:pt x="107" y="110"/>
                  </a:lnTo>
                  <a:lnTo>
                    <a:pt x="107" y="107"/>
                  </a:lnTo>
                  <a:lnTo>
                    <a:pt x="104" y="107"/>
                  </a:lnTo>
                  <a:lnTo>
                    <a:pt x="101" y="104"/>
                  </a:lnTo>
                  <a:lnTo>
                    <a:pt x="101" y="103"/>
                  </a:lnTo>
                  <a:lnTo>
                    <a:pt x="105" y="97"/>
                  </a:lnTo>
                  <a:lnTo>
                    <a:pt x="88" y="83"/>
                  </a:lnTo>
                  <a:lnTo>
                    <a:pt x="86" y="74"/>
                  </a:lnTo>
                  <a:lnTo>
                    <a:pt x="80" y="73"/>
                  </a:lnTo>
                  <a:lnTo>
                    <a:pt x="70" y="63"/>
                  </a:lnTo>
                  <a:lnTo>
                    <a:pt x="58" y="43"/>
                  </a:lnTo>
                  <a:lnTo>
                    <a:pt x="52" y="26"/>
                  </a:lnTo>
                  <a:lnTo>
                    <a:pt x="45" y="20"/>
                  </a:lnTo>
                  <a:lnTo>
                    <a:pt x="39" y="21"/>
                  </a:lnTo>
                  <a:lnTo>
                    <a:pt x="31" y="14"/>
                  </a:lnTo>
                  <a:lnTo>
                    <a:pt x="36" y="40"/>
                  </a:lnTo>
                  <a:lnTo>
                    <a:pt x="39" y="46"/>
                  </a:lnTo>
                  <a:lnTo>
                    <a:pt x="48" y="52"/>
                  </a:lnTo>
                  <a:lnTo>
                    <a:pt x="50" y="58"/>
                  </a:lnTo>
                  <a:lnTo>
                    <a:pt x="52" y="60"/>
                  </a:lnTo>
                  <a:lnTo>
                    <a:pt x="53" y="60"/>
                  </a:lnTo>
                  <a:lnTo>
                    <a:pt x="70" y="89"/>
                  </a:lnTo>
                  <a:lnTo>
                    <a:pt x="71" y="89"/>
                  </a:lnTo>
                  <a:lnTo>
                    <a:pt x="74" y="91"/>
                  </a:lnTo>
                  <a:lnTo>
                    <a:pt x="88" y="126"/>
                  </a:lnTo>
                  <a:lnTo>
                    <a:pt x="89" y="126"/>
                  </a:lnTo>
                  <a:lnTo>
                    <a:pt x="92" y="125"/>
                  </a:lnTo>
                  <a:lnTo>
                    <a:pt x="92" y="126"/>
                  </a:lnTo>
                  <a:lnTo>
                    <a:pt x="102" y="137"/>
                  </a:lnTo>
                  <a:lnTo>
                    <a:pt x="101" y="143"/>
                  </a:lnTo>
                  <a:lnTo>
                    <a:pt x="95" y="147"/>
                  </a:lnTo>
                  <a:lnTo>
                    <a:pt x="88" y="135"/>
                  </a:lnTo>
                  <a:lnTo>
                    <a:pt x="70" y="120"/>
                  </a:lnTo>
                  <a:lnTo>
                    <a:pt x="64" y="120"/>
                  </a:lnTo>
                  <a:lnTo>
                    <a:pt x="64" y="119"/>
                  </a:lnTo>
                  <a:lnTo>
                    <a:pt x="65" y="106"/>
                  </a:lnTo>
                  <a:lnTo>
                    <a:pt x="64" y="98"/>
                  </a:lnTo>
                  <a:lnTo>
                    <a:pt x="55" y="94"/>
                  </a:lnTo>
                  <a:lnTo>
                    <a:pt x="53" y="89"/>
                  </a:lnTo>
                  <a:lnTo>
                    <a:pt x="52" y="91"/>
                  </a:lnTo>
                  <a:lnTo>
                    <a:pt x="48" y="91"/>
                  </a:lnTo>
                  <a:lnTo>
                    <a:pt x="28" y="77"/>
                  </a:lnTo>
                  <a:lnTo>
                    <a:pt x="28" y="74"/>
                  </a:lnTo>
                  <a:lnTo>
                    <a:pt x="39" y="74"/>
                  </a:lnTo>
                  <a:lnTo>
                    <a:pt x="40" y="66"/>
                  </a:lnTo>
                  <a:lnTo>
                    <a:pt x="28" y="51"/>
                  </a:lnTo>
                  <a:lnTo>
                    <a:pt x="19" y="46"/>
                  </a:lnTo>
                  <a:lnTo>
                    <a:pt x="18" y="37"/>
                  </a:lnTo>
                  <a:lnTo>
                    <a:pt x="15" y="37"/>
                  </a:lnTo>
                  <a:lnTo>
                    <a:pt x="8" y="15"/>
                  </a:lnTo>
                  <a:lnTo>
                    <a:pt x="0" y="5"/>
                  </a:lnTo>
                  <a:lnTo>
                    <a:pt x="0" y="3"/>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1" name="Martinique">
              <a:extLst>
                <a:ext uri="{FF2B5EF4-FFF2-40B4-BE49-F238E27FC236}">
                  <a16:creationId xmlns:a16="http://schemas.microsoft.com/office/drawing/2014/main" id="{F691BD80-AF60-63B9-A6B7-56391ED501AF}"/>
                </a:ext>
              </a:extLst>
            </p:cNvPr>
            <p:cNvSpPr>
              <a:spLocks/>
            </p:cNvSpPr>
            <p:nvPr/>
          </p:nvSpPr>
          <p:spPr bwMode="auto">
            <a:xfrm>
              <a:off x="4380195" y="4235030"/>
              <a:ext cx="10843" cy="14457"/>
            </a:xfrm>
            <a:custGeom>
              <a:avLst/>
              <a:gdLst>
                <a:gd name="T0" fmla="*/ 0 w 6"/>
                <a:gd name="T1" fmla="*/ 0 h 8"/>
                <a:gd name="T2" fmla="*/ 2 w 6"/>
                <a:gd name="T3" fmla="*/ 0 h 8"/>
                <a:gd name="T4" fmla="*/ 6 w 6"/>
                <a:gd name="T5" fmla="*/ 6 h 8"/>
                <a:gd name="T6" fmla="*/ 6 w 6"/>
                <a:gd name="T7" fmla="*/ 8 h 8"/>
                <a:gd name="T8" fmla="*/ 3 w 6"/>
                <a:gd name="T9" fmla="*/ 8 h 8"/>
                <a:gd name="T10" fmla="*/ 3 w 6"/>
                <a:gd name="T11" fmla="*/ 6 h 8"/>
                <a:gd name="T12" fmla="*/ 0 w 6"/>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6" h="8">
                  <a:moveTo>
                    <a:pt x="0" y="0"/>
                  </a:moveTo>
                  <a:lnTo>
                    <a:pt x="2" y="0"/>
                  </a:lnTo>
                  <a:lnTo>
                    <a:pt x="6" y="6"/>
                  </a:lnTo>
                  <a:lnTo>
                    <a:pt x="6" y="8"/>
                  </a:lnTo>
                  <a:lnTo>
                    <a:pt x="3" y="8"/>
                  </a:lnTo>
                  <a:lnTo>
                    <a:pt x="3"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2" name="Lago de Nicaragua">
              <a:extLst>
                <a:ext uri="{FF2B5EF4-FFF2-40B4-BE49-F238E27FC236}">
                  <a16:creationId xmlns:a16="http://schemas.microsoft.com/office/drawing/2014/main" id="{4EF62560-A66D-468A-37C2-6AB1888D859F}"/>
                </a:ext>
              </a:extLst>
            </p:cNvPr>
            <p:cNvSpPr>
              <a:spLocks/>
            </p:cNvSpPr>
            <p:nvPr/>
          </p:nvSpPr>
          <p:spPr bwMode="auto">
            <a:xfrm>
              <a:off x="3800127" y="4301891"/>
              <a:ext cx="23493" cy="25299"/>
            </a:xfrm>
            <a:custGeom>
              <a:avLst/>
              <a:gdLst>
                <a:gd name="T0" fmla="*/ 0 w 13"/>
                <a:gd name="T1" fmla="*/ 0 h 14"/>
                <a:gd name="T2" fmla="*/ 3 w 13"/>
                <a:gd name="T3" fmla="*/ 0 h 14"/>
                <a:gd name="T4" fmla="*/ 10 w 13"/>
                <a:gd name="T5" fmla="*/ 6 h 14"/>
                <a:gd name="T6" fmla="*/ 13 w 13"/>
                <a:gd name="T7" fmla="*/ 14 h 14"/>
                <a:gd name="T8" fmla="*/ 3 w 13"/>
                <a:gd name="T9" fmla="*/ 11 h 14"/>
                <a:gd name="T10" fmla="*/ 0 w 13"/>
                <a:gd name="T11" fmla="*/ 0 h 14"/>
              </a:gdLst>
              <a:ahLst/>
              <a:cxnLst>
                <a:cxn ang="0">
                  <a:pos x="T0" y="T1"/>
                </a:cxn>
                <a:cxn ang="0">
                  <a:pos x="T2" y="T3"/>
                </a:cxn>
                <a:cxn ang="0">
                  <a:pos x="T4" y="T5"/>
                </a:cxn>
                <a:cxn ang="0">
                  <a:pos x="T6" y="T7"/>
                </a:cxn>
                <a:cxn ang="0">
                  <a:pos x="T8" y="T9"/>
                </a:cxn>
                <a:cxn ang="0">
                  <a:pos x="T10" y="T11"/>
                </a:cxn>
              </a:cxnLst>
              <a:rect l="0" t="0" r="r" b="b"/>
              <a:pathLst>
                <a:path w="13" h="14">
                  <a:moveTo>
                    <a:pt x="0" y="0"/>
                  </a:moveTo>
                  <a:lnTo>
                    <a:pt x="3" y="0"/>
                  </a:lnTo>
                  <a:lnTo>
                    <a:pt x="10" y="6"/>
                  </a:lnTo>
                  <a:lnTo>
                    <a:pt x="13" y="14"/>
                  </a:lnTo>
                  <a:lnTo>
                    <a:pt x="3" y="1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3" name="Honduras">
              <a:extLst>
                <a:ext uri="{FF2B5EF4-FFF2-40B4-BE49-F238E27FC236}">
                  <a16:creationId xmlns:a16="http://schemas.microsoft.com/office/drawing/2014/main" id="{A60F90A2-D792-80F4-EF5C-FC54E1B3EEB7}"/>
                </a:ext>
              </a:extLst>
            </p:cNvPr>
            <p:cNvSpPr>
              <a:spLocks/>
            </p:cNvSpPr>
            <p:nvPr/>
          </p:nvSpPr>
          <p:spPr bwMode="auto">
            <a:xfrm>
              <a:off x="3717003" y="4206117"/>
              <a:ext cx="144565" cy="75897"/>
            </a:xfrm>
            <a:custGeom>
              <a:avLst/>
              <a:gdLst>
                <a:gd name="T0" fmla="*/ 56 w 80"/>
                <a:gd name="T1" fmla="*/ 0 h 42"/>
                <a:gd name="T2" fmla="*/ 69 w 80"/>
                <a:gd name="T3" fmla="*/ 4 h 42"/>
                <a:gd name="T4" fmla="*/ 80 w 80"/>
                <a:gd name="T5" fmla="*/ 15 h 42"/>
                <a:gd name="T6" fmla="*/ 80 w 80"/>
                <a:gd name="T7" fmla="*/ 16 h 42"/>
                <a:gd name="T8" fmla="*/ 66 w 80"/>
                <a:gd name="T9" fmla="*/ 21 h 42"/>
                <a:gd name="T10" fmla="*/ 61 w 80"/>
                <a:gd name="T11" fmla="*/ 18 h 42"/>
                <a:gd name="T12" fmla="*/ 56 w 80"/>
                <a:gd name="T13" fmla="*/ 24 h 42"/>
                <a:gd name="T14" fmla="*/ 47 w 80"/>
                <a:gd name="T15" fmla="*/ 30 h 42"/>
                <a:gd name="T16" fmla="*/ 43 w 80"/>
                <a:gd name="T17" fmla="*/ 28 h 42"/>
                <a:gd name="T18" fmla="*/ 41 w 80"/>
                <a:gd name="T19" fmla="*/ 33 h 42"/>
                <a:gd name="T20" fmla="*/ 35 w 80"/>
                <a:gd name="T21" fmla="*/ 33 h 42"/>
                <a:gd name="T22" fmla="*/ 35 w 80"/>
                <a:gd name="T23" fmla="*/ 37 h 42"/>
                <a:gd name="T24" fmla="*/ 31 w 80"/>
                <a:gd name="T25" fmla="*/ 40 h 42"/>
                <a:gd name="T26" fmla="*/ 26 w 80"/>
                <a:gd name="T27" fmla="*/ 42 h 42"/>
                <a:gd name="T28" fmla="*/ 23 w 80"/>
                <a:gd name="T29" fmla="*/ 37 h 42"/>
                <a:gd name="T30" fmla="*/ 21 w 80"/>
                <a:gd name="T31" fmla="*/ 37 h 42"/>
                <a:gd name="T32" fmla="*/ 19 w 80"/>
                <a:gd name="T33" fmla="*/ 30 h 42"/>
                <a:gd name="T34" fmla="*/ 12 w 80"/>
                <a:gd name="T35" fmla="*/ 30 h 42"/>
                <a:gd name="T36" fmla="*/ 0 w 80"/>
                <a:gd name="T37" fmla="*/ 22 h 42"/>
                <a:gd name="T38" fmla="*/ 1 w 80"/>
                <a:gd name="T39" fmla="*/ 19 h 42"/>
                <a:gd name="T40" fmla="*/ 1 w 80"/>
                <a:gd name="T41" fmla="*/ 15 h 42"/>
                <a:gd name="T42" fmla="*/ 12 w 80"/>
                <a:gd name="T43" fmla="*/ 6 h 42"/>
                <a:gd name="T44" fmla="*/ 13 w 80"/>
                <a:gd name="T45" fmla="*/ 3 h 42"/>
                <a:gd name="T46" fmla="*/ 56 w 80"/>
                <a:gd name="T4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80" h="42">
                  <a:moveTo>
                    <a:pt x="56" y="0"/>
                  </a:moveTo>
                  <a:lnTo>
                    <a:pt x="69" y="4"/>
                  </a:lnTo>
                  <a:lnTo>
                    <a:pt x="80" y="15"/>
                  </a:lnTo>
                  <a:lnTo>
                    <a:pt x="80" y="16"/>
                  </a:lnTo>
                  <a:lnTo>
                    <a:pt x="66" y="21"/>
                  </a:lnTo>
                  <a:lnTo>
                    <a:pt x="61" y="18"/>
                  </a:lnTo>
                  <a:lnTo>
                    <a:pt x="56" y="24"/>
                  </a:lnTo>
                  <a:lnTo>
                    <a:pt x="47" y="30"/>
                  </a:lnTo>
                  <a:lnTo>
                    <a:pt x="43" y="28"/>
                  </a:lnTo>
                  <a:lnTo>
                    <a:pt x="41" y="33"/>
                  </a:lnTo>
                  <a:lnTo>
                    <a:pt x="35" y="33"/>
                  </a:lnTo>
                  <a:lnTo>
                    <a:pt x="35" y="37"/>
                  </a:lnTo>
                  <a:lnTo>
                    <a:pt x="31" y="40"/>
                  </a:lnTo>
                  <a:lnTo>
                    <a:pt x="26" y="42"/>
                  </a:lnTo>
                  <a:lnTo>
                    <a:pt x="23" y="37"/>
                  </a:lnTo>
                  <a:lnTo>
                    <a:pt x="21" y="37"/>
                  </a:lnTo>
                  <a:lnTo>
                    <a:pt x="19" y="30"/>
                  </a:lnTo>
                  <a:lnTo>
                    <a:pt x="12" y="30"/>
                  </a:lnTo>
                  <a:lnTo>
                    <a:pt x="0" y="22"/>
                  </a:lnTo>
                  <a:lnTo>
                    <a:pt x="1" y="19"/>
                  </a:lnTo>
                  <a:lnTo>
                    <a:pt x="1" y="15"/>
                  </a:lnTo>
                  <a:lnTo>
                    <a:pt x="12" y="6"/>
                  </a:lnTo>
                  <a:lnTo>
                    <a:pt x="13" y="3"/>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4" name="Haiti">
              <a:extLst>
                <a:ext uri="{FF2B5EF4-FFF2-40B4-BE49-F238E27FC236}">
                  <a16:creationId xmlns:a16="http://schemas.microsoft.com/office/drawing/2014/main" id="{A0A1561D-A468-E6EB-180E-4773E7C07695}"/>
                </a:ext>
              </a:extLst>
            </p:cNvPr>
            <p:cNvSpPr>
              <a:spLocks/>
            </p:cNvSpPr>
            <p:nvPr/>
          </p:nvSpPr>
          <p:spPr bwMode="auto">
            <a:xfrm>
              <a:off x="4069380" y="4106729"/>
              <a:ext cx="66862" cy="50597"/>
            </a:xfrm>
            <a:custGeom>
              <a:avLst/>
              <a:gdLst/>
              <a:ahLst/>
              <a:cxnLst/>
              <a:rect l="l" t="t" r="r" b="b"/>
              <a:pathLst>
                <a:path w="67395" h="51000">
                  <a:moveTo>
                    <a:pt x="27322" y="27322"/>
                  </a:moveTo>
                  <a:lnTo>
                    <a:pt x="36430" y="27322"/>
                  </a:lnTo>
                  <a:lnTo>
                    <a:pt x="38251" y="32787"/>
                  </a:lnTo>
                  <a:lnTo>
                    <a:pt x="41894" y="34608"/>
                  </a:lnTo>
                  <a:lnTo>
                    <a:pt x="38251" y="34608"/>
                  </a:lnTo>
                  <a:lnTo>
                    <a:pt x="30965" y="32787"/>
                  </a:lnTo>
                  <a:lnTo>
                    <a:pt x="27322" y="29144"/>
                  </a:lnTo>
                  <a:close/>
                  <a:moveTo>
                    <a:pt x="36430" y="0"/>
                  </a:moveTo>
                  <a:lnTo>
                    <a:pt x="38252" y="0"/>
                  </a:lnTo>
                  <a:lnTo>
                    <a:pt x="43716" y="3643"/>
                  </a:lnTo>
                  <a:lnTo>
                    <a:pt x="43716" y="5465"/>
                  </a:lnTo>
                  <a:lnTo>
                    <a:pt x="41899" y="5465"/>
                  </a:lnTo>
                  <a:lnTo>
                    <a:pt x="52823" y="9107"/>
                  </a:lnTo>
                  <a:lnTo>
                    <a:pt x="63752" y="5464"/>
                  </a:lnTo>
                  <a:lnTo>
                    <a:pt x="67395" y="21857"/>
                  </a:lnTo>
                  <a:lnTo>
                    <a:pt x="63752" y="38250"/>
                  </a:lnTo>
                  <a:lnTo>
                    <a:pt x="65574" y="51000"/>
                  </a:lnTo>
                  <a:lnTo>
                    <a:pt x="63752" y="51000"/>
                  </a:lnTo>
                  <a:lnTo>
                    <a:pt x="54645" y="49179"/>
                  </a:lnTo>
                  <a:lnTo>
                    <a:pt x="41894" y="51000"/>
                  </a:lnTo>
                  <a:lnTo>
                    <a:pt x="21858" y="45536"/>
                  </a:lnTo>
                  <a:lnTo>
                    <a:pt x="14572" y="51000"/>
                  </a:lnTo>
                  <a:lnTo>
                    <a:pt x="0" y="40071"/>
                  </a:lnTo>
                  <a:lnTo>
                    <a:pt x="0" y="38250"/>
                  </a:lnTo>
                  <a:lnTo>
                    <a:pt x="47359" y="38250"/>
                  </a:lnTo>
                  <a:lnTo>
                    <a:pt x="47359" y="34607"/>
                  </a:lnTo>
                  <a:lnTo>
                    <a:pt x="38251" y="29143"/>
                  </a:lnTo>
                  <a:lnTo>
                    <a:pt x="38251" y="16392"/>
                  </a:lnTo>
                  <a:lnTo>
                    <a:pt x="25501" y="10928"/>
                  </a:lnTo>
                  <a:lnTo>
                    <a:pt x="21858" y="10928"/>
                  </a:lnTo>
                  <a:lnTo>
                    <a:pt x="21858" y="9107"/>
                  </a:lnTo>
                  <a:lnTo>
                    <a:pt x="36430" y="3642"/>
                  </a:lnTo>
                  <a:lnTo>
                    <a:pt x="36430" y="3642"/>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5" name="Jamaica">
              <a:extLst>
                <a:ext uri="{FF2B5EF4-FFF2-40B4-BE49-F238E27FC236}">
                  <a16:creationId xmlns:a16="http://schemas.microsoft.com/office/drawing/2014/main" id="{8A9BF4EE-1942-14C0-6FF8-57A1139B7CF8}"/>
                </a:ext>
              </a:extLst>
            </p:cNvPr>
            <p:cNvSpPr>
              <a:spLocks/>
            </p:cNvSpPr>
            <p:nvPr/>
          </p:nvSpPr>
          <p:spPr bwMode="auto">
            <a:xfrm>
              <a:off x="3977219" y="4144677"/>
              <a:ext cx="52405" cy="21685"/>
            </a:xfrm>
            <a:custGeom>
              <a:avLst/>
              <a:gdLst>
                <a:gd name="T0" fmla="*/ 5 w 29"/>
                <a:gd name="T1" fmla="*/ 0 h 12"/>
                <a:gd name="T2" fmla="*/ 16 w 29"/>
                <a:gd name="T3" fmla="*/ 0 h 12"/>
                <a:gd name="T4" fmla="*/ 26 w 29"/>
                <a:gd name="T5" fmla="*/ 4 h 12"/>
                <a:gd name="T6" fmla="*/ 29 w 29"/>
                <a:gd name="T7" fmla="*/ 9 h 12"/>
                <a:gd name="T8" fmla="*/ 22 w 29"/>
                <a:gd name="T9" fmla="*/ 9 h 12"/>
                <a:gd name="T10" fmla="*/ 16 w 29"/>
                <a:gd name="T11" fmla="*/ 12 h 12"/>
                <a:gd name="T12" fmla="*/ 8 w 29"/>
                <a:gd name="T13" fmla="*/ 10 h 12"/>
                <a:gd name="T14" fmla="*/ 0 w 29"/>
                <a:gd name="T15" fmla="*/ 4 h 12"/>
                <a:gd name="T16" fmla="*/ 0 w 29"/>
                <a:gd name="T17" fmla="*/ 3 h 12"/>
                <a:gd name="T18" fmla="*/ 5 w 29"/>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2">
                  <a:moveTo>
                    <a:pt x="5" y="0"/>
                  </a:moveTo>
                  <a:lnTo>
                    <a:pt x="16" y="0"/>
                  </a:lnTo>
                  <a:lnTo>
                    <a:pt x="26" y="4"/>
                  </a:lnTo>
                  <a:lnTo>
                    <a:pt x="29" y="9"/>
                  </a:lnTo>
                  <a:lnTo>
                    <a:pt x="22" y="9"/>
                  </a:lnTo>
                  <a:lnTo>
                    <a:pt x="16" y="12"/>
                  </a:lnTo>
                  <a:lnTo>
                    <a:pt x="8" y="10"/>
                  </a:lnTo>
                  <a:lnTo>
                    <a:pt x="0" y="4"/>
                  </a:lnTo>
                  <a:lnTo>
                    <a:pt x="0" y="3"/>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6" name="Guadeloupe">
              <a:extLst>
                <a:ext uri="{FF2B5EF4-FFF2-40B4-BE49-F238E27FC236}">
                  <a16:creationId xmlns:a16="http://schemas.microsoft.com/office/drawing/2014/main" id="{83FB0554-E7F2-2366-D30E-5503C7D9EF6B}"/>
                </a:ext>
              </a:extLst>
            </p:cNvPr>
            <p:cNvSpPr>
              <a:spLocks/>
            </p:cNvSpPr>
            <p:nvPr/>
          </p:nvSpPr>
          <p:spPr bwMode="auto">
            <a:xfrm>
              <a:off x="4367546" y="4195275"/>
              <a:ext cx="16264" cy="14457"/>
            </a:xfrm>
            <a:custGeom>
              <a:avLst/>
              <a:gdLst>
                <a:gd name="T0" fmla="*/ 4 w 9"/>
                <a:gd name="T1" fmla="*/ 0 h 8"/>
                <a:gd name="T2" fmla="*/ 6 w 9"/>
                <a:gd name="T3" fmla="*/ 0 h 8"/>
                <a:gd name="T4" fmla="*/ 9 w 9"/>
                <a:gd name="T5" fmla="*/ 3 h 8"/>
                <a:gd name="T6" fmla="*/ 9 w 9"/>
                <a:gd name="T7" fmla="*/ 5 h 8"/>
                <a:gd name="T8" fmla="*/ 1 w 9"/>
                <a:gd name="T9" fmla="*/ 8 h 8"/>
                <a:gd name="T10" fmla="*/ 0 w 9"/>
                <a:gd name="T11" fmla="*/ 8 h 8"/>
                <a:gd name="T12" fmla="*/ 0 w 9"/>
                <a:gd name="T13" fmla="*/ 2 h 8"/>
                <a:gd name="T14" fmla="*/ 1 w 9"/>
                <a:gd name="T15" fmla="*/ 2 h 8"/>
                <a:gd name="T16" fmla="*/ 4 w 9"/>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8">
                  <a:moveTo>
                    <a:pt x="4" y="0"/>
                  </a:moveTo>
                  <a:lnTo>
                    <a:pt x="6" y="0"/>
                  </a:lnTo>
                  <a:lnTo>
                    <a:pt x="9" y="3"/>
                  </a:lnTo>
                  <a:lnTo>
                    <a:pt x="9" y="5"/>
                  </a:lnTo>
                  <a:lnTo>
                    <a:pt x="1" y="8"/>
                  </a:lnTo>
                  <a:lnTo>
                    <a:pt x="0" y="8"/>
                  </a:lnTo>
                  <a:lnTo>
                    <a:pt x="0" y="2"/>
                  </a:lnTo>
                  <a:lnTo>
                    <a:pt x="1"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7" name="Guatemala">
              <a:extLst>
                <a:ext uri="{FF2B5EF4-FFF2-40B4-BE49-F238E27FC236}">
                  <a16:creationId xmlns:a16="http://schemas.microsoft.com/office/drawing/2014/main" id="{DC4372EC-F202-A694-2BC8-6A3D492240B7}"/>
                </a:ext>
              </a:extLst>
            </p:cNvPr>
            <p:cNvSpPr>
              <a:spLocks/>
            </p:cNvSpPr>
            <p:nvPr/>
          </p:nvSpPr>
          <p:spPr bwMode="auto">
            <a:xfrm>
              <a:off x="3646527" y="4160940"/>
              <a:ext cx="97581" cy="104809"/>
            </a:xfrm>
            <a:custGeom>
              <a:avLst/>
              <a:gdLst>
                <a:gd name="T0" fmla="*/ 20 w 54"/>
                <a:gd name="T1" fmla="*/ 0 h 58"/>
                <a:gd name="T2" fmla="*/ 42 w 54"/>
                <a:gd name="T3" fmla="*/ 0 h 58"/>
                <a:gd name="T4" fmla="*/ 42 w 54"/>
                <a:gd name="T5" fmla="*/ 25 h 58"/>
                <a:gd name="T6" fmla="*/ 46 w 54"/>
                <a:gd name="T7" fmla="*/ 25 h 58"/>
                <a:gd name="T8" fmla="*/ 54 w 54"/>
                <a:gd name="T9" fmla="*/ 28 h 58"/>
                <a:gd name="T10" fmla="*/ 54 w 54"/>
                <a:gd name="T11" fmla="*/ 29 h 58"/>
                <a:gd name="T12" fmla="*/ 52 w 54"/>
                <a:gd name="T13" fmla="*/ 32 h 58"/>
                <a:gd name="T14" fmla="*/ 42 w 54"/>
                <a:gd name="T15" fmla="*/ 40 h 58"/>
                <a:gd name="T16" fmla="*/ 42 w 54"/>
                <a:gd name="T17" fmla="*/ 44 h 58"/>
                <a:gd name="T18" fmla="*/ 39 w 54"/>
                <a:gd name="T19" fmla="*/ 47 h 58"/>
                <a:gd name="T20" fmla="*/ 31 w 54"/>
                <a:gd name="T21" fmla="*/ 58 h 58"/>
                <a:gd name="T22" fmla="*/ 30 w 54"/>
                <a:gd name="T23" fmla="*/ 58 h 58"/>
                <a:gd name="T24" fmla="*/ 14 w 54"/>
                <a:gd name="T25" fmla="*/ 55 h 58"/>
                <a:gd name="T26" fmla="*/ 2 w 54"/>
                <a:gd name="T27" fmla="*/ 46 h 58"/>
                <a:gd name="T28" fmla="*/ 0 w 54"/>
                <a:gd name="T29" fmla="*/ 44 h 58"/>
                <a:gd name="T30" fmla="*/ 3 w 54"/>
                <a:gd name="T31" fmla="*/ 38 h 58"/>
                <a:gd name="T32" fmla="*/ 12 w 54"/>
                <a:gd name="T33" fmla="*/ 25 h 58"/>
                <a:gd name="T34" fmla="*/ 12 w 54"/>
                <a:gd name="T35" fmla="*/ 24 h 58"/>
                <a:gd name="T36" fmla="*/ 22 w 54"/>
                <a:gd name="T37" fmla="*/ 24 h 58"/>
                <a:gd name="T38" fmla="*/ 20 w 54"/>
                <a:gd name="T39" fmla="*/ 16 h 58"/>
                <a:gd name="T40" fmla="*/ 11 w 54"/>
                <a:gd name="T41" fmla="*/ 7 h 58"/>
                <a:gd name="T42" fmla="*/ 11 w 54"/>
                <a:gd name="T43" fmla="*/ 6 h 58"/>
                <a:gd name="T44" fmla="*/ 14 w 54"/>
                <a:gd name="T45" fmla="*/ 6 h 58"/>
                <a:gd name="T46" fmla="*/ 15 w 54"/>
                <a:gd name="T47" fmla="*/ 7 h 58"/>
                <a:gd name="T48" fmla="*/ 18 w 54"/>
                <a:gd name="T49" fmla="*/ 7 h 58"/>
                <a:gd name="T50" fmla="*/ 20 w 54"/>
                <a:gd name="T51" fmla="*/ 1 h 58"/>
                <a:gd name="T52" fmla="*/ 20 w 54"/>
                <a:gd name="T53"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8">
                  <a:moveTo>
                    <a:pt x="20" y="0"/>
                  </a:moveTo>
                  <a:lnTo>
                    <a:pt x="42" y="0"/>
                  </a:lnTo>
                  <a:lnTo>
                    <a:pt x="42" y="25"/>
                  </a:lnTo>
                  <a:lnTo>
                    <a:pt x="46" y="25"/>
                  </a:lnTo>
                  <a:lnTo>
                    <a:pt x="54" y="28"/>
                  </a:lnTo>
                  <a:lnTo>
                    <a:pt x="54" y="29"/>
                  </a:lnTo>
                  <a:lnTo>
                    <a:pt x="52" y="32"/>
                  </a:lnTo>
                  <a:lnTo>
                    <a:pt x="42" y="40"/>
                  </a:lnTo>
                  <a:lnTo>
                    <a:pt x="42" y="44"/>
                  </a:lnTo>
                  <a:lnTo>
                    <a:pt x="39" y="47"/>
                  </a:lnTo>
                  <a:lnTo>
                    <a:pt x="31" y="58"/>
                  </a:lnTo>
                  <a:lnTo>
                    <a:pt x="30" y="58"/>
                  </a:lnTo>
                  <a:lnTo>
                    <a:pt x="14" y="55"/>
                  </a:lnTo>
                  <a:lnTo>
                    <a:pt x="2" y="46"/>
                  </a:lnTo>
                  <a:lnTo>
                    <a:pt x="0" y="44"/>
                  </a:lnTo>
                  <a:lnTo>
                    <a:pt x="3" y="38"/>
                  </a:lnTo>
                  <a:lnTo>
                    <a:pt x="12" y="25"/>
                  </a:lnTo>
                  <a:lnTo>
                    <a:pt x="12" y="24"/>
                  </a:lnTo>
                  <a:lnTo>
                    <a:pt x="22" y="24"/>
                  </a:lnTo>
                  <a:lnTo>
                    <a:pt x="20" y="16"/>
                  </a:lnTo>
                  <a:lnTo>
                    <a:pt x="11" y="7"/>
                  </a:lnTo>
                  <a:lnTo>
                    <a:pt x="11" y="6"/>
                  </a:lnTo>
                  <a:lnTo>
                    <a:pt x="14" y="6"/>
                  </a:lnTo>
                  <a:lnTo>
                    <a:pt x="15" y="7"/>
                  </a:lnTo>
                  <a:lnTo>
                    <a:pt x="18" y="7"/>
                  </a:lnTo>
                  <a:lnTo>
                    <a:pt x="20" y="1"/>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8" name="El Salvador">
              <a:extLst>
                <a:ext uri="{FF2B5EF4-FFF2-40B4-BE49-F238E27FC236}">
                  <a16:creationId xmlns:a16="http://schemas.microsoft.com/office/drawing/2014/main" id="{3591AACB-D2EA-AB4A-5173-C561D14B95F5}"/>
                </a:ext>
              </a:extLst>
            </p:cNvPr>
            <p:cNvSpPr>
              <a:spLocks/>
            </p:cNvSpPr>
            <p:nvPr/>
          </p:nvSpPr>
          <p:spPr bwMode="auto">
            <a:xfrm>
              <a:off x="3700739" y="4245872"/>
              <a:ext cx="56019" cy="32527"/>
            </a:xfrm>
            <a:custGeom>
              <a:avLst/>
              <a:gdLst>
                <a:gd name="T0" fmla="*/ 9 w 31"/>
                <a:gd name="T1" fmla="*/ 0 h 18"/>
                <a:gd name="T2" fmla="*/ 21 w 31"/>
                <a:gd name="T3" fmla="*/ 8 h 18"/>
                <a:gd name="T4" fmla="*/ 28 w 31"/>
                <a:gd name="T5" fmla="*/ 6 h 18"/>
                <a:gd name="T6" fmla="*/ 30 w 31"/>
                <a:gd name="T7" fmla="*/ 6 h 18"/>
                <a:gd name="T8" fmla="*/ 30 w 31"/>
                <a:gd name="T9" fmla="*/ 8 h 18"/>
                <a:gd name="T10" fmla="*/ 31 w 31"/>
                <a:gd name="T11" fmla="*/ 14 h 18"/>
                <a:gd name="T12" fmla="*/ 31 w 31"/>
                <a:gd name="T13" fmla="*/ 15 h 18"/>
                <a:gd name="T14" fmla="*/ 25 w 31"/>
                <a:gd name="T15" fmla="*/ 18 h 18"/>
                <a:gd name="T16" fmla="*/ 18 w 31"/>
                <a:gd name="T17" fmla="*/ 18 h 18"/>
                <a:gd name="T18" fmla="*/ 0 w 31"/>
                <a:gd name="T19" fmla="*/ 11 h 18"/>
                <a:gd name="T20" fmla="*/ 0 w 31"/>
                <a:gd name="T21" fmla="*/ 9 h 18"/>
                <a:gd name="T22" fmla="*/ 9 w 31"/>
                <a:gd name="T23"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18">
                  <a:moveTo>
                    <a:pt x="9" y="0"/>
                  </a:moveTo>
                  <a:lnTo>
                    <a:pt x="21" y="8"/>
                  </a:lnTo>
                  <a:lnTo>
                    <a:pt x="28" y="6"/>
                  </a:lnTo>
                  <a:lnTo>
                    <a:pt x="30" y="6"/>
                  </a:lnTo>
                  <a:lnTo>
                    <a:pt x="30" y="8"/>
                  </a:lnTo>
                  <a:lnTo>
                    <a:pt x="31" y="14"/>
                  </a:lnTo>
                  <a:lnTo>
                    <a:pt x="31" y="15"/>
                  </a:lnTo>
                  <a:lnTo>
                    <a:pt x="25" y="18"/>
                  </a:lnTo>
                  <a:lnTo>
                    <a:pt x="18" y="18"/>
                  </a:lnTo>
                  <a:lnTo>
                    <a:pt x="0" y="11"/>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299" name="Dominican Republic">
              <a:extLst>
                <a:ext uri="{FF2B5EF4-FFF2-40B4-BE49-F238E27FC236}">
                  <a16:creationId xmlns:a16="http://schemas.microsoft.com/office/drawing/2014/main" id="{C0D5BCC9-617A-7FAA-C1B1-E226B3038019}"/>
                </a:ext>
              </a:extLst>
            </p:cNvPr>
            <p:cNvSpPr>
              <a:spLocks/>
            </p:cNvSpPr>
            <p:nvPr/>
          </p:nvSpPr>
          <p:spPr bwMode="auto">
            <a:xfrm>
              <a:off x="4129012" y="4110342"/>
              <a:ext cx="84933" cy="57826"/>
            </a:xfrm>
            <a:custGeom>
              <a:avLst/>
              <a:gdLst>
                <a:gd name="T0" fmla="*/ 15 w 47"/>
                <a:gd name="T1" fmla="*/ 0 h 32"/>
                <a:gd name="T2" fmla="*/ 25 w 47"/>
                <a:gd name="T3" fmla="*/ 3 h 32"/>
                <a:gd name="T4" fmla="*/ 28 w 47"/>
                <a:gd name="T5" fmla="*/ 7 h 32"/>
                <a:gd name="T6" fmla="*/ 36 w 47"/>
                <a:gd name="T7" fmla="*/ 9 h 32"/>
                <a:gd name="T8" fmla="*/ 36 w 47"/>
                <a:gd name="T9" fmla="*/ 10 h 32"/>
                <a:gd name="T10" fmla="*/ 33 w 47"/>
                <a:gd name="T11" fmla="*/ 12 h 32"/>
                <a:gd name="T12" fmla="*/ 40 w 47"/>
                <a:gd name="T13" fmla="*/ 13 h 32"/>
                <a:gd name="T14" fmla="*/ 47 w 47"/>
                <a:gd name="T15" fmla="*/ 17 h 32"/>
                <a:gd name="T16" fmla="*/ 47 w 47"/>
                <a:gd name="T17" fmla="*/ 19 h 32"/>
                <a:gd name="T18" fmla="*/ 45 w 47"/>
                <a:gd name="T19" fmla="*/ 23 h 32"/>
                <a:gd name="T20" fmla="*/ 43 w 47"/>
                <a:gd name="T21" fmla="*/ 23 h 32"/>
                <a:gd name="T22" fmla="*/ 42 w 47"/>
                <a:gd name="T23" fmla="*/ 22 h 32"/>
                <a:gd name="T24" fmla="*/ 34 w 47"/>
                <a:gd name="T25" fmla="*/ 22 h 32"/>
                <a:gd name="T26" fmla="*/ 33 w 47"/>
                <a:gd name="T27" fmla="*/ 20 h 32"/>
                <a:gd name="T28" fmla="*/ 31 w 47"/>
                <a:gd name="T29" fmla="*/ 20 h 32"/>
                <a:gd name="T30" fmla="*/ 18 w 47"/>
                <a:gd name="T31" fmla="*/ 26 h 32"/>
                <a:gd name="T32" fmla="*/ 18 w 47"/>
                <a:gd name="T33" fmla="*/ 25 h 32"/>
                <a:gd name="T34" fmla="*/ 15 w 47"/>
                <a:gd name="T35" fmla="*/ 22 h 32"/>
                <a:gd name="T36" fmla="*/ 6 w 47"/>
                <a:gd name="T37" fmla="*/ 32 h 32"/>
                <a:gd name="T38" fmla="*/ 4 w 47"/>
                <a:gd name="T39" fmla="*/ 32 h 32"/>
                <a:gd name="T40" fmla="*/ 2 w 47"/>
                <a:gd name="T41" fmla="*/ 26 h 32"/>
                <a:gd name="T42" fmla="*/ 0 w 47"/>
                <a:gd name="T43" fmla="*/ 19 h 32"/>
                <a:gd name="T44" fmla="*/ 3 w 47"/>
                <a:gd name="T45" fmla="*/ 10 h 32"/>
                <a:gd name="T46" fmla="*/ 2 w 47"/>
                <a:gd name="T47" fmla="*/ 1 h 32"/>
                <a:gd name="T48" fmla="*/ 15 w 47"/>
                <a:gd name="T4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2">
                  <a:moveTo>
                    <a:pt x="15" y="0"/>
                  </a:moveTo>
                  <a:lnTo>
                    <a:pt x="25" y="3"/>
                  </a:lnTo>
                  <a:lnTo>
                    <a:pt x="28" y="7"/>
                  </a:lnTo>
                  <a:lnTo>
                    <a:pt x="36" y="9"/>
                  </a:lnTo>
                  <a:lnTo>
                    <a:pt x="36" y="10"/>
                  </a:lnTo>
                  <a:lnTo>
                    <a:pt x="33" y="12"/>
                  </a:lnTo>
                  <a:lnTo>
                    <a:pt x="40" y="13"/>
                  </a:lnTo>
                  <a:lnTo>
                    <a:pt x="47" y="17"/>
                  </a:lnTo>
                  <a:lnTo>
                    <a:pt x="47" y="19"/>
                  </a:lnTo>
                  <a:lnTo>
                    <a:pt x="45" y="23"/>
                  </a:lnTo>
                  <a:lnTo>
                    <a:pt x="43" y="23"/>
                  </a:lnTo>
                  <a:lnTo>
                    <a:pt x="42" y="22"/>
                  </a:lnTo>
                  <a:lnTo>
                    <a:pt x="34" y="22"/>
                  </a:lnTo>
                  <a:lnTo>
                    <a:pt x="33" y="20"/>
                  </a:lnTo>
                  <a:lnTo>
                    <a:pt x="31" y="20"/>
                  </a:lnTo>
                  <a:lnTo>
                    <a:pt x="18" y="26"/>
                  </a:lnTo>
                  <a:lnTo>
                    <a:pt x="18" y="25"/>
                  </a:lnTo>
                  <a:lnTo>
                    <a:pt x="15" y="22"/>
                  </a:lnTo>
                  <a:lnTo>
                    <a:pt x="6" y="32"/>
                  </a:lnTo>
                  <a:lnTo>
                    <a:pt x="4" y="32"/>
                  </a:lnTo>
                  <a:lnTo>
                    <a:pt x="2" y="26"/>
                  </a:lnTo>
                  <a:lnTo>
                    <a:pt x="0" y="19"/>
                  </a:lnTo>
                  <a:lnTo>
                    <a:pt x="3" y="10"/>
                  </a:lnTo>
                  <a:lnTo>
                    <a:pt x="2" y="1"/>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0" name="Costa Rica">
              <a:extLst>
                <a:ext uri="{FF2B5EF4-FFF2-40B4-BE49-F238E27FC236}">
                  <a16:creationId xmlns:a16="http://schemas.microsoft.com/office/drawing/2014/main" id="{7FB51EC5-CA78-FA7C-621D-901F615591C3}"/>
                </a:ext>
              </a:extLst>
            </p:cNvPr>
            <p:cNvSpPr>
              <a:spLocks/>
            </p:cNvSpPr>
            <p:nvPr/>
          </p:nvSpPr>
          <p:spPr bwMode="auto">
            <a:xfrm>
              <a:off x="3800127" y="4323576"/>
              <a:ext cx="77705" cy="70476"/>
            </a:xfrm>
            <a:custGeom>
              <a:avLst/>
              <a:gdLst>
                <a:gd name="T0" fmla="*/ 1 w 43"/>
                <a:gd name="T1" fmla="*/ 0 h 39"/>
                <a:gd name="T2" fmla="*/ 7 w 43"/>
                <a:gd name="T3" fmla="*/ 0 h 39"/>
                <a:gd name="T4" fmla="*/ 12 w 43"/>
                <a:gd name="T5" fmla="*/ 2 h 39"/>
                <a:gd name="T6" fmla="*/ 18 w 43"/>
                <a:gd name="T7" fmla="*/ 2 h 39"/>
                <a:gd name="T8" fmla="*/ 22 w 43"/>
                <a:gd name="T9" fmla="*/ 6 h 39"/>
                <a:gd name="T10" fmla="*/ 28 w 43"/>
                <a:gd name="T11" fmla="*/ 3 h 39"/>
                <a:gd name="T12" fmla="*/ 29 w 43"/>
                <a:gd name="T13" fmla="*/ 3 h 39"/>
                <a:gd name="T14" fmla="*/ 34 w 43"/>
                <a:gd name="T15" fmla="*/ 14 h 39"/>
                <a:gd name="T16" fmla="*/ 43 w 43"/>
                <a:gd name="T17" fmla="*/ 21 h 39"/>
                <a:gd name="T18" fmla="*/ 40 w 43"/>
                <a:gd name="T19" fmla="*/ 24 h 39"/>
                <a:gd name="T20" fmla="*/ 40 w 43"/>
                <a:gd name="T21" fmla="*/ 27 h 39"/>
                <a:gd name="T22" fmla="*/ 41 w 43"/>
                <a:gd name="T23" fmla="*/ 27 h 39"/>
                <a:gd name="T24" fmla="*/ 41 w 43"/>
                <a:gd name="T25" fmla="*/ 28 h 39"/>
                <a:gd name="T26" fmla="*/ 38 w 43"/>
                <a:gd name="T27" fmla="*/ 37 h 39"/>
                <a:gd name="T28" fmla="*/ 38 w 43"/>
                <a:gd name="T29" fmla="*/ 39 h 39"/>
                <a:gd name="T30" fmla="*/ 37 w 43"/>
                <a:gd name="T31" fmla="*/ 39 h 39"/>
                <a:gd name="T32" fmla="*/ 37 w 43"/>
                <a:gd name="T33" fmla="*/ 37 h 39"/>
                <a:gd name="T34" fmla="*/ 34 w 43"/>
                <a:gd name="T35" fmla="*/ 36 h 39"/>
                <a:gd name="T36" fmla="*/ 34 w 43"/>
                <a:gd name="T37" fmla="*/ 37 h 39"/>
                <a:gd name="T38" fmla="*/ 32 w 43"/>
                <a:gd name="T39" fmla="*/ 37 h 39"/>
                <a:gd name="T40" fmla="*/ 28 w 43"/>
                <a:gd name="T41" fmla="*/ 36 h 39"/>
                <a:gd name="T42" fmla="*/ 28 w 43"/>
                <a:gd name="T43" fmla="*/ 28 h 39"/>
                <a:gd name="T44" fmla="*/ 18 w 43"/>
                <a:gd name="T45" fmla="*/ 24 h 39"/>
                <a:gd name="T46" fmla="*/ 12 w 43"/>
                <a:gd name="T47" fmla="*/ 15 h 39"/>
                <a:gd name="T48" fmla="*/ 12 w 43"/>
                <a:gd name="T49" fmla="*/ 21 h 39"/>
                <a:gd name="T50" fmla="*/ 10 w 43"/>
                <a:gd name="T51" fmla="*/ 21 h 39"/>
                <a:gd name="T52" fmla="*/ 3 w 43"/>
                <a:gd name="T53" fmla="*/ 17 h 39"/>
                <a:gd name="T54" fmla="*/ 0 w 43"/>
                <a:gd name="T55" fmla="*/ 11 h 39"/>
                <a:gd name="T56" fmla="*/ 1 w 43"/>
                <a:gd name="T57" fmla="*/ 2 h 39"/>
                <a:gd name="T58" fmla="*/ 1 w 43"/>
                <a:gd name="T59"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9">
                  <a:moveTo>
                    <a:pt x="1" y="0"/>
                  </a:moveTo>
                  <a:lnTo>
                    <a:pt x="7" y="0"/>
                  </a:lnTo>
                  <a:lnTo>
                    <a:pt x="12" y="2"/>
                  </a:lnTo>
                  <a:lnTo>
                    <a:pt x="18" y="2"/>
                  </a:lnTo>
                  <a:lnTo>
                    <a:pt x="22" y="6"/>
                  </a:lnTo>
                  <a:lnTo>
                    <a:pt x="28" y="3"/>
                  </a:lnTo>
                  <a:lnTo>
                    <a:pt x="29" y="3"/>
                  </a:lnTo>
                  <a:lnTo>
                    <a:pt x="34" y="14"/>
                  </a:lnTo>
                  <a:lnTo>
                    <a:pt x="43" y="21"/>
                  </a:lnTo>
                  <a:lnTo>
                    <a:pt x="40" y="24"/>
                  </a:lnTo>
                  <a:lnTo>
                    <a:pt x="40" y="27"/>
                  </a:lnTo>
                  <a:lnTo>
                    <a:pt x="41" y="27"/>
                  </a:lnTo>
                  <a:lnTo>
                    <a:pt x="41" y="28"/>
                  </a:lnTo>
                  <a:lnTo>
                    <a:pt x="38" y="37"/>
                  </a:lnTo>
                  <a:lnTo>
                    <a:pt x="38" y="39"/>
                  </a:lnTo>
                  <a:lnTo>
                    <a:pt x="37" y="39"/>
                  </a:lnTo>
                  <a:lnTo>
                    <a:pt x="37" y="37"/>
                  </a:lnTo>
                  <a:lnTo>
                    <a:pt x="34" y="36"/>
                  </a:lnTo>
                  <a:lnTo>
                    <a:pt x="34" y="37"/>
                  </a:lnTo>
                  <a:lnTo>
                    <a:pt x="32" y="37"/>
                  </a:lnTo>
                  <a:lnTo>
                    <a:pt x="28" y="36"/>
                  </a:lnTo>
                  <a:lnTo>
                    <a:pt x="28" y="28"/>
                  </a:lnTo>
                  <a:lnTo>
                    <a:pt x="18" y="24"/>
                  </a:lnTo>
                  <a:lnTo>
                    <a:pt x="12" y="15"/>
                  </a:lnTo>
                  <a:lnTo>
                    <a:pt x="12" y="21"/>
                  </a:lnTo>
                  <a:lnTo>
                    <a:pt x="10" y="21"/>
                  </a:lnTo>
                  <a:lnTo>
                    <a:pt x="3" y="17"/>
                  </a:lnTo>
                  <a:lnTo>
                    <a:pt x="0" y="11"/>
                  </a:lnTo>
                  <a:lnTo>
                    <a:pt x="1"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1" name="Cuba">
              <a:extLst>
                <a:ext uri="{FF2B5EF4-FFF2-40B4-BE49-F238E27FC236}">
                  <a16:creationId xmlns:a16="http://schemas.microsoft.com/office/drawing/2014/main" id="{C4F007E8-9949-7968-7E03-4B838455F2AE}"/>
                </a:ext>
              </a:extLst>
            </p:cNvPr>
            <p:cNvSpPr>
              <a:spLocks/>
            </p:cNvSpPr>
            <p:nvPr/>
          </p:nvSpPr>
          <p:spPr bwMode="auto">
            <a:xfrm>
              <a:off x="3823620" y="4027217"/>
              <a:ext cx="251182" cy="88546"/>
            </a:xfrm>
            <a:custGeom>
              <a:avLst/>
              <a:gdLst/>
              <a:ahLst/>
              <a:cxnLst/>
              <a:rect l="l" t="t" r="r" b="b"/>
              <a:pathLst>
                <a:path w="253184" h="89252">
                  <a:moveTo>
                    <a:pt x="43715" y="34608"/>
                  </a:moveTo>
                  <a:lnTo>
                    <a:pt x="51001" y="34608"/>
                  </a:lnTo>
                  <a:lnTo>
                    <a:pt x="51001" y="45538"/>
                  </a:lnTo>
                  <a:lnTo>
                    <a:pt x="49180" y="45538"/>
                  </a:lnTo>
                  <a:lnTo>
                    <a:pt x="45536" y="47359"/>
                  </a:lnTo>
                  <a:lnTo>
                    <a:pt x="40072" y="47359"/>
                  </a:lnTo>
                  <a:lnTo>
                    <a:pt x="38250" y="45538"/>
                  </a:lnTo>
                  <a:close/>
                  <a:moveTo>
                    <a:pt x="56466" y="0"/>
                  </a:moveTo>
                  <a:lnTo>
                    <a:pt x="76502" y="0"/>
                  </a:lnTo>
                  <a:lnTo>
                    <a:pt x="111110" y="5465"/>
                  </a:lnTo>
                  <a:lnTo>
                    <a:pt x="129324" y="21858"/>
                  </a:lnTo>
                  <a:lnTo>
                    <a:pt x="149360" y="21858"/>
                  </a:lnTo>
                  <a:lnTo>
                    <a:pt x="162111" y="30965"/>
                  </a:lnTo>
                  <a:lnTo>
                    <a:pt x="163930" y="31875"/>
                  </a:lnTo>
                  <a:lnTo>
                    <a:pt x="145717" y="18215"/>
                  </a:lnTo>
                  <a:lnTo>
                    <a:pt x="162111" y="23680"/>
                  </a:lnTo>
                  <a:lnTo>
                    <a:pt x="169397" y="29144"/>
                  </a:lnTo>
                  <a:lnTo>
                    <a:pt x="173040" y="29144"/>
                  </a:lnTo>
                  <a:lnTo>
                    <a:pt x="173040" y="34609"/>
                  </a:lnTo>
                  <a:lnTo>
                    <a:pt x="169399" y="34609"/>
                  </a:lnTo>
                  <a:lnTo>
                    <a:pt x="180325" y="40072"/>
                  </a:lnTo>
                  <a:lnTo>
                    <a:pt x="194897" y="47358"/>
                  </a:lnTo>
                  <a:lnTo>
                    <a:pt x="218576" y="52823"/>
                  </a:lnTo>
                  <a:lnTo>
                    <a:pt x="218576" y="63752"/>
                  </a:lnTo>
                  <a:lnTo>
                    <a:pt x="238612" y="63752"/>
                  </a:lnTo>
                  <a:lnTo>
                    <a:pt x="253184" y="74680"/>
                  </a:lnTo>
                  <a:lnTo>
                    <a:pt x="253184" y="78323"/>
                  </a:lnTo>
                  <a:lnTo>
                    <a:pt x="227684" y="85609"/>
                  </a:lnTo>
                  <a:lnTo>
                    <a:pt x="227684" y="89252"/>
                  </a:lnTo>
                  <a:lnTo>
                    <a:pt x="173040" y="89252"/>
                  </a:lnTo>
                  <a:lnTo>
                    <a:pt x="167575" y="85609"/>
                  </a:lnTo>
                  <a:lnTo>
                    <a:pt x="167575" y="83788"/>
                  </a:lnTo>
                  <a:lnTo>
                    <a:pt x="180325" y="72859"/>
                  </a:lnTo>
                  <a:lnTo>
                    <a:pt x="160289" y="67394"/>
                  </a:lnTo>
                  <a:lnTo>
                    <a:pt x="145718" y="45537"/>
                  </a:lnTo>
                  <a:lnTo>
                    <a:pt x="116574" y="41894"/>
                  </a:lnTo>
                  <a:lnTo>
                    <a:pt x="100181" y="30965"/>
                  </a:lnTo>
                  <a:lnTo>
                    <a:pt x="67394" y="29144"/>
                  </a:lnTo>
                  <a:lnTo>
                    <a:pt x="61930" y="23679"/>
                  </a:lnTo>
                  <a:lnTo>
                    <a:pt x="65573" y="21858"/>
                  </a:lnTo>
                  <a:lnTo>
                    <a:pt x="71037" y="18215"/>
                  </a:lnTo>
                  <a:lnTo>
                    <a:pt x="51001" y="18215"/>
                  </a:lnTo>
                  <a:lnTo>
                    <a:pt x="40072" y="27322"/>
                  </a:lnTo>
                  <a:lnTo>
                    <a:pt x="23679" y="29144"/>
                  </a:lnTo>
                  <a:lnTo>
                    <a:pt x="10929" y="40072"/>
                  </a:lnTo>
                  <a:lnTo>
                    <a:pt x="9107" y="40072"/>
                  </a:lnTo>
                  <a:lnTo>
                    <a:pt x="0" y="36430"/>
                  </a:lnTo>
                  <a:lnTo>
                    <a:pt x="0" y="34608"/>
                  </a:lnTo>
                  <a:lnTo>
                    <a:pt x="9107" y="30965"/>
                  </a:lnTo>
                  <a:lnTo>
                    <a:pt x="10929" y="18215"/>
                  </a:lnTo>
                  <a:lnTo>
                    <a:pt x="23679"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2" name="Belize">
              <a:extLst>
                <a:ext uri="{FF2B5EF4-FFF2-40B4-BE49-F238E27FC236}">
                  <a16:creationId xmlns:a16="http://schemas.microsoft.com/office/drawing/2014/main" id="{6C45F7B2-8094-321B-CB48-00E35A761CC7}"/>
                </a:ext>
              </a:extLst>
            </p:cNvPr>
            <p:cNvSpPr>
              <a:spLocks/>
            </p:cNvSpPr>
            <p:nvPr/>
          </p:nvSpPr>
          <p:spPr bwMode="auto">
            <a:xfrm>
              <a:off x="3718810" y="4146484"/>
              <a:ext cx="30721" cy="63248"/>
            </a:xfrm>
            <a:custGeom>
              <a:avLst/>
              <a:gdLst>
                <a:gd name="T0" fmla="*/ 9 w 17"/>
                <a:gd name="T1" fmla="*/ 0 h 35"/>
                <a:gd name="T2" fmla="*/ 12 w 17"/>
                <a:gd name="T3" fmla="*/ 0 h 35"/>
                <a:gd name="T4" fmla="*/ 17 w 17"/>
                <a:gd name="T5" fmla="*/ 3 h 35"/>
                <a:gd name="T6" fmla="*/ 14 w 17"/>
                <a:gd name="T7" fmla="*/ 21 h 35"/>
                <a:gd name="T8" fmla="*/ 6 w 17"/>
                <a:gd name="T9" fmla="*/ 35 h 35"/>
                <a:gd name="T10" fmla="*/ 0 w 17"/>
                <a:gd name="T11" fmla="*/ 35 h 35"/>
                <a:gd name="T12" fmla="*/ 0 w 17"/>
                <a:gd name="T13" fmla="*/ 8 h 35"/>
                <a:gd name="T14" fmla="*/ 2 w 17"/>
                <a:gd name="T15" fmla="*/ 8 h 35"/>
                <a:gd name="T16" fmla="*/ 6 w 17"/>
                <a:gd name="T17" fmla="*/ 6 h 35"/>
                <a:gd name="T18" fmla="*/ 9 w 17"/>
                <a:gd name="T1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35">
                  <a:moveTo>
                    <a:pt x="9" y="0"/>
                  </a:moveTo>
                  <a:lnTo>
                    <a:pt x="12" y="0"/>
                  </a:lnTo>
                  <a:lnTo>
                    <a:pt x="17" y="3"/>
                  </a:lnTo>
                  <a:lnTo>
                    <a:pt x="14" y="21"/>
                  </a:lnTo>
                  <a:lnTo>
                    <a:pt x="6" y="35"/>
                  </a:lnTo>
                  <a:lnTo>
                    <a:pt x="0" y="35"/>
                  </a:lnTo>
                  <a:lnTo>
                    <a:pt x="0" y="8"/>
                  </a:lnTo>
                  <a:lnTo>
                    <a:pt x="2" y="8"/>
                  </a:lnTo>
                  <a:lnTo>
                    <a:pt x="6"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3" name="Greenland - Offshore">
              <a:extLst>
                <a:ext uri="{FF2B5EF4-FFF2-40B4-BE49-F238E27FC236}">
                  <a16:creationId xmlns:a16="http://schemas.microsoft.com/office/drawing/2014/main" id="{B1F6F3DD-2CF0-FD51-7355-8F0FFF5761AC}"/>
                </a:ext>
              </a:extLst>
            </p:cNvPr>
            <p:cNvSpPr/>
            <p:nvPr/>
          </p:nvSpPr>
          <p:spPr>
            <a:xfrm>
              <a:off x="4114830" y="727607"/>
              <a:ext cx="1315871" cy="1577254"/>
            </a:xfrm>
            <a:custGeom>
              <a:avLst/>
              <a:gdLst/>
              <a:ahLst/>
              <a:cxnLst/>
              <a:rect l="l" t="t" r="r" b="b"/>
              <a:pathLst>
                <a:path w="1326361" h="1589827">
                  <a:moveTo>
                    <a:pt x="507533" y="1543579"/>
                  </a:moveTo>
                  <a:cubicBezTo>
                    <a:pt x="512900" y="1544838"/>
                    <a:pt x="518803" y="1546575"/>
                    <a:pt x="524230" y="1548071"/>
                  </a:cubicBezTo>
                  <a:cubicBezTo>
                    <a:pt x="520712" y="1557115"/>
                    <a:pt x="518208" y="1566522"/>
                    <a:pt x="514986" y="1575685"/>
                  </a:cubicBezTo>
                  <a:cubicBezTo>
                    <a:pt x="511052" y="1570295"/>
                    <a:pt x="507175" y="1563764"/>
                    <a:pt x="509738" y="1556935"/>
                  </a:cubicBezTo>
                  <a:cubicBezTo>
                    <a:pt x="511886" y="1552264"/>
                    <a:pt x="509561" y="1547772"/>
                    <a:pt x="507533" y="1543579"/>
                  </a:cubicBezTo>
                  <a:close/>
                  <a:moveTo>
                    <a:pt x="435827" y="1516730"/>
                  </a:moveTo>
                  <a:cubicBezTo>
                    <a:pt x="440086" y="1516856"/>
                    <a:pt x="444712" y="1518259"/>
                    <a:pt x="448332" y="1519095"/>
                  </a:cubicBezTo>
                  <a:cubicBezTo>
                    <a:pt x="466780" y="1522381"/>
                    <a:pt x="471689" y="1544779"/>
                    <a:pt x="488641" y="1550805"/>
                  </a:cubicBezTo>
                  <a:cubicBezTo>
                    <a:pt x="501156" y="1555291"/>
                    <a:pt x="497141" y="1573798"/>
                    <a:pt x="486065" y="1577738"/>
                  </a:cubicBezTo>
                  <a:cubicBezTo>
                    <a:pt x="472948" y="1583590"/>
                    <a:pt x="456484" y="1596254"/>
                    <a:pt x="442644" y="1585866"/>
                  </a:cubicBezTo>
                  <a:cubicBezTo>
                    <a:pt x="437613" y="1583474"/>
                    <a:pt x="439832" y="1578160"/>
                    <a:pt x="440726" y="1574096"/>
                  </a:cubicBezTo>
                  <a:cubicBezTo>
                    <a:pt x="432469" y="1570877"/>
                    <a:pt x="424383" y="1566631"/>
                    <a:pt x="419889" y="1558693"/>
                  </a:cubicBezTo>
                  <a:cubicBezTo>
                    <a:pt x="424619" y="1558329"/>
                    <a:pt x="429349" y="1558213"/>
                    <a:pt x="434143" y="1558213"/>
                  </a:cubicBezTo>
                  <a:lnTo>
                    <a:pt x="422221" y="1551939"/>
                  </a:lnTo>
                  <a:cubicBezTo>
                    <a:pt x="424440" y="1548239"/>
                    <a:pt x="426837" y="1544597"/>
                    <a:pt x="429292" y="1541071"/>
                  </a:cubicBezTo>
                  <a:cubicBezTo>
                    <a:pt x="427731" y="1534863"/>
                    <a:pt x="423961" y="1528473"/>
                    <a:pt x="425521" y="1522025"/>
                  </a:cubicBezTo>
                  <a:cubicBezTo>
                    <a:pt x="427675" y="1517755"/>
                    <a:pt x="431567" y="1516604"/>
                    <a:pt x="435827" y="1516730"/>
                  </a:cubicBezTo>
                  <a:close/>
                  <a:moveTo>
                    <a:pt x="491142" y="1467836"/>
                  </a:moveTo>
                  <a:cubicBezTo>
                    <a:pt x="495965" y="1471117"/>
                    <a:pt x="500551" y="1474697"/>
                    <a:pt x="504667" y="1478873"/>
                  </a:cubicBezTo>
                  <a:cubicBezTo>
                    <a:pt x="499257" y="1478337"/>
                    <a:pt x="493907" y="1477680"/>
                    <a:pt x="488614" y="1476845"/>
                  </a:cubicBezTo>
                  <a:cubicBezTo>
                    <a:pt x="489495" y="1473861"/>
                    <a:pt x="490319" y="1470819"/>
                    <a:pt x="491142" y="1467836"/>
                  </a:cubicBezTo>
                  <a:close/>
                  <a:moveTo>
                    <a:pt x="1130402" y="1459810"/>
                  </a:moveTo>
                  <a:cubicBezTo>
                    <a:pt x="1128682" y="1462037"/>
                    <a:pt x="1127016" y="1464323"/>
                    <a:pt x="1125289" y="1466550"/>
                  </a:cubicBezTo>
                  <a:cubicBezTo>
                    <a:pt x="1130700" y="1474013"/>
                    <a:pt x="1131655" y="1483521"/>
                    <a:pt x="1133734" y="1492306"/>
                  </a:cubicBezTo>
                  <a:cubicBezTo>
                    <a:pt x="1125648" y="1496578"/>
                    <a:pt x="1117975" y="1501568"/>
                    <a:pt x="1109835" y="1505664"/>
                  </a:cubicBezTo>
                  <a:cubicBezTo>
                    <a:pt x="1108467" y="1504036"/>
                    <a:pt x="1107336" y="1502355"/>
                    <a:pt x="1106205" y="1500669"/>
                  </a:cubicBezTo>
                  <a:cubicBezTo>
                    <a:pt x="1092945" y="1504159"/>
                    <a:pt x="1079508" y="1506927"/>
                    <a:pt x="1066011" y="1508972"/>
                  </a:cubicBezTo>
                  <a:cubicBezTo>
                    <a:pt x="1067440" y="1499764"/>
                    <a:pt x="1073501" y="1493024"/>
                    <a:pt x="1080700" y="1487729"/>
                  </a:cubicBezTo>
                  <a:cubicBezTo>
                    <a:pt x="1077964" y="1484843"/>
                    <a:pt x="1073860" y="1481953"/>
                    <a:pt x="1075343" y="1477381"/>
                  </a:cubicBezTo>
                  <a:cubicBezTo>
                    <a:pt x="1078262" y="1471845"/>
                    <a:pt x="1084025" y="1476176"/>
                    <a:pt x="1087296" y="1478944"/>
                  </a:cubicBezTo>
                  <a:cubicBezTo>
                    <a:pt x="1102995" y="1475758"/>
                    <a:pt x="1116194" y="1466732"/>
                    <a:pt x="1130402" y="1459810"/>
                  </a:cubicBezTo>
                  <a:close/>
                  <a:moveTo>
                    <a:pt x="456196" y="1443761"/>
                  </a:moveTo>
                  <a:cubicBezTo>
                    <a:pt x="458846" y="1451381"/>
                    <a:pt x="461027" y="1459659"/>
                    <a:pt x="457432" y="1467338"/>
                  </a:cubicBezTo>
                  <a:cubicBezTo>
                    <a:pt x="453426" y="1463679"/>
                    <a:pt x="444471" y="1461279"/>
                    <a:pt x="447122" y="1454260"/>
                  </a:cubicBezTo>
                  <a:cubicBezTo>
                    <a:pt x="448595" y="1449641"/>
                    <a:pt x="452719" y="1446760"/>
                    <a:pt x="456196" y="1443761"/>
                  </a:cubicBezTo>
                  <a:close/>
                  <a:moveTo>
                    <a:pt x="462472" y="1416624"/>
                  </a:moveTo>
                  <a:cubicBezTo>
                    <a:pt x="465245" y="1414724"/>
                    <a:pt x="469375" y="1414812"/>
                    <a:pt x="475069" y="1417969"/>
                  </a:cubicBezTo>
                  <a:cubicBezTo>
                    <a:pt x="470538" y="1422821"/>
                    <a:pt x="464812" y="1426388"/>
                    <a:pt x="458014" y="1427206"/>
                  </a:cubicBezTo>
                  <a:cubicBezTo>
                    <a:pt x="458283" y="1422412"/>
                    <a:pt x="459699" y="1418525"/>
                    <a:pt x="462472" y="1416624"/>
                  </a:cubicBezTo>
                  <a:close/>
                  <a:moveTo>
                    <a:pt x="394347" y="1327877"/>
                  </a:moveTo>
                  <a:lnTo>
                    <a:pt x="403415" y="1328229"/>
                  </a:lnTo>
                  <a:cubicBezTo>
                    <a:pt x="403534" y="1330981"/>
                    <a:pt x="403653" y="1333792"/>
                    <a:pt x="403832" y="1336661"/>
                  </a:cubicBezTo>
                  <a:cubicBezTo>
                    <a:pt x="400134" y="1337540"/>
                    <a:pt x="396435" y="1338477"/>
                    <a:pt x="392796" y="1339414"/>
                  </a:cubicBezTo>
                  <a:cubicBezTo>
                    <a:pt x="393393" y="1335549"/>
                    <a:pt x="393930" y="1331683"/>
                    <a:pt x="394347" y="1327877"/>
                  </a:cubicBezTo>
                  <a:close/>
                  <a:moveTo>
                    <a:pt x="1152289" y="1322477"/>
                  </a:moveTo>
                  <a:cubicBezTo>
                    <a:pt x="1163487" y="1320854"/>
                    <a:pt x="1175042" y="1322117"/>
                    <a:pt x="1185637" y="1326203"/>
                  </a:cubicBezTo>
                  <a:cubicBezTo>
                    <a:pt x="1192047" y="1331790"/>
                    <a:pt x="1194980" y="1340810"/>
                    <a:pt x="1202820" y="1344834"/>
                  </a:cubicBezTo>
                  <a:cubicBezTo>
                    <a:pt x="1208687" y="1348803"/>
                    <a:pt x="1218508" y="1351926"/>
                    <a:pt x="1215515" y="1361002"/>
                  </a:cubicBezTo>
                  <a:cubicBezTo>
                    <a:pt x="1208449" y="1359378"/>
                    <a:pt x="1201383" y="1357817"/>
                    <a:pt x="1194258" y="1356672"/>
                  </a:cubicBezTo>
                  <a:cubicBezTo>
                    <a:pt x="1198748" y="1362924"/>
                    <a:pt x="1205337" y="1366955"/>
                    <a:pt x="1211084" y="1371819"/>
                  </a:cubicBezTo>
                  <a:cubicBezTo>
                    <a:pt x="1211025" y="1375608"/>
                    <a:pt x="1210303" y="1379334"/>
                    <a:pt x="1209946" y="1383060"/>
                  </a:cubicBezTo>
                  <a:cubicBezTo>
                    <a:pt x="1201086" y="1381797"/>
                    <a:pt x="1194258" y="1376087"/>
                    <a:pt x="1188391" y="1369897"/>
                  </a:cubicBezTo>
                  <a:cubicBezTo>
                    <a:pt x="1180492" y="1360342"/>
                    <a:pt x="1167440" y="1357518"/>
                    <a:pt x="1159831" y="1347658"/>
                  </a:cubicBezTo>
                  <a:cubicBezTo>
                    <a:pt x="1153488" y="1341046"/>
                    <a:pt x="1154925" y="1330589"/>
                    <a:pt x="1152289" y="1322477"/>
                  </a:cubicBezTo>
                  <a:close/>
                  <a:moveTo>
                    <a:pt x="1146272" y="1317342"/>
                  </a:moveTo>
                  <a:cubicBezTo>
                    <a:pt x="1145610" y="1321335"/>
                    <a:pt x="1144947" y="1325330"/>
                    <a:pt x="1144285" y="1329381"/>
                  </a:cubicBezTo>
                  <a:cubicBezTo>
                    <a:pt x="1140372" y="1328340"/>
                    <a:pt x="1136520" y="1327239"/>
                    <a:pt x="1132727" y="1326198"/>
                  </a:cubicBezTo>
                  <a:cubicBezTo>
                    <a:pt x="1136820" y="1322725"/>
                    <a:pt x="1141456" y="1319831"/>
                    <a:pt x="1146272" y="1317342"/>
                  </a:cubicBezTo>
                  <a:close/>
                  <a:moveTo>
                    <a:pt x="396431" y="1278717"/>
                  </a:moveTo>
                  <a:lnTo>
                    <a:pt x="406842" y="1281285"/>
                  </a:lnTo>
                  <a:cubicBezTo>
                    <a:pt x="405088" y="1289341"/>
                    <a:pt x="401227" y="1296803"/>
                    <a:pt x="395028" y="1302294"/>
                  </a:cubicBezTo>
                  <a:cubicBezTo>
                    <a:pt x="397074" y="1295728"/>
                    <a:pt x="400057" y="1289520"/>
                    <a:pt x="402981" y="1283312"/>
                  </a:cubicBezTo>
                  <a:lnTo>
                    <a:pt x="393799" y="1287252"/>
                  </a:lnTo>
                  <a:cubicBezTo>
                    <a:pt x="394677" y="1284387"/>
                    <a:pt x="395553" y="1281582"/>
                    <a:pt x="396431" y="1278717"/>
                  </a:cubicBezTo>
                  <a:close/>
                  <a:moveTo>
                    <a:pt x="390786" y="1253633"/>
                  </a:moveTo>
                  <a:cubicBezTo>
                    <a:pt x="385695" y="1258037"/>
                    <a:pt x="379211" y="1260656"/>
                    <a:pt x="372725" y="1257263"/>
                  </a:cubicBezTo>
                  <a:cubicBezTo>
                    <a:pt x="378241" y="1254288"/>
                    <a:pt x="384544" y="1253693"/>
                    <a:pt x="390786" y="1253633"/>
                  </a:cubicBezTo>
                  <a:close/>
                  <a:moveTo>
                    <a:pt x="370893" y="1171591"/>
                  </a:moveTo>
                  <a:cubicBezTo>
                    <a:pt x="373537" y="1170361"/>
                    <a:pt x="377744" y="1173559"/>
                    <a:pt x="375820" y="1176450"/>
                  </a:cubicBezTo>
                  <a:cubicBezTo>
                    <a:pt x="372936" y="1179894"/>
                    <a:pt x="366205" y="1173989"/>
                    <a:pt x="370893" y="1171591"/>
                  </a:cubicBezTo>
                  <a:close/>
                  <a:moveTo>
                    <a:pt x="1289843" y="1166349"/>
                  </a:moveTo>
                  <a:cubicBezTo>
                    <a:pt x="1290793" y="1170845"/>
                    <a:pt x="1291800" y="1175339"/>
                    <a:pt x="1292748" y="1179894"/>
                  </a:cubicBezTo>
                  <a:lnTo>
                    <a:pt x="1278702" y="1177497"/>
                  </a:lnTo>
                  <a:cubicBezTo>
                    <a:pt x="1282259" y="1173661"/>
                    <a:pt x="1285992" y="1169945"/>
                    <a:pt x="1289843" y="1166349"/>
                  </a:cubicBezTo>
                  <a:close/>
                  <a:moveTo>
                    <a:pt x="1257462" y="1134418"/>
                  </a:moveTo>
                  <a:cubicBezTo>
                    <a:pt x="1260468" y="1140962"/>
                    <a:pt x="1264914" y="1146910"/>
                    <a:pt x="1266657" y="1153928"/>
                  </a:cubicBezTo>
                  <a:cubicBezTo>
                    <a:pt x="1264973" y="1159104"/>
                    <a:pt x="1259986" y="1167849"/>
                    <a:pt x="1253495" y="1163446"/>
                  </a:cubicBezTo>
                  <a:cubicBezTo>
                    <a:pt x="1242077" y="1157974"/>
                    <a:pt x="1242738" y="1134240"/>
                    <a:pt x="1257462" y="1134418"/>
                  </a:cubicBezTo>
                  <a:close/>
                  <a:moveTo>
                    <a:pt x="1307932" y="1096613"/>
                  </a:moveTo>
                  <a:cubicBezTo>
                    <a:pt x="1310296" y="1101310"/>
                    <a:pt x="1312543" y="1106129"/>
                    <a:pt x="1314319" y="1111123"/>
                  </a:cubicBezTo>
                  <a:cubicBezTo>
                    <a:pt x="1311243" y="1112490"/>
                    <a:pt x="1308224" y="1113919"/>
                    <a:pt x="1305266" y="1115343"/>
                  </a:cubicBezTo>
                  <a:cubicBezTo>
                    <a:pt x="1308106" y="1120577"/>
                    <a:pt x="1310829" y="1125868"/>
                    <a:pt x="1313608" y="1131164"/>
                  </a:cubicBezTo>
                  <a:cubicBezTo>
                    <a:pt x="1317630" y="1128664"/>
                    <a:pt x="1321653" y="1126165"/>
                    <a:pt x="1325850" y="1123850"/>
                  </a:cubicBezTo>
                  <a:cubicBezTo>
                    <a:pt x="1325139" y="1130744"/>
                    <a:pt x="1323368" y="1137463"/>
                    <a:pt x="1320410" y="1143768"/>
                  </a:cubicBezTo>
                  <a:cubicBezTo>
                    <a:pt x="1318163" y="1140854"/>
                    <a:pt x="1316326" y="1137166"/>
                    <a:pt x="1312779" y="1135681"/>
                  </a:cubicBezTo>
                  <a:cubicBezTo>
                    <a:pt x="1304559" y="1136987"/>
                    <a:pt x="1296514" y="1142042"/>
                    <a:pt x="1288351" y="1137407"/>
                  </a:cubicBezTo>
                  <a:cubicBezTo>
                    <a:pt x="1290720" y="1126585"/>
                    <a:pt x="1285218" y="1112966"/>
                    <a:pt x="1292788" y="1103630"/>
                  </a:cubicBezTo>
                  <a:cubicBezTo>
                    <a:pt x="1297107" y="1105115"/>
                    <a:pt x="1300951" y="1107732"/>
                    <a:pt x="1304913" y="1110114"/>
                  </a:cubicBezTo>
                  <a:cubicBezTo>
                    <a:pt x="1305859" y="1105591"/>
                    <a:pt x="1306806" y="1101074"/>
                    <a:pt x="1307932" y="1096613"/>
                  </a:cubicBezTo>
                  <a:close/>
                  <a:moveTo>
                    <a:pt x="58997" y="996528"/>
                  </a:moveTo>
                  <a:cubicBezTo>
                    <a:pt x="61628" y="993775"/>
                    <a:pt x="66215" y="998302"/>
                    <a:pt x="63401" y="1000993"/>
                  </a:cubicBezTo>
                  <a:cubicBezTo>
                    <a:pt x="60771" y="1003807"/>
                    <a:pt x="56183" y="999220"/>
                    <a:pt x="58997" y="996528"/>
                  </a:cubicBezTo>
                  <a:close/>
                  <a:moveTo>
                    <a:pt x="1245884" y="988757"/>
                  </a:moveTo>
                  <a:cubicBezTo>
                    <a:pt x="1244377" y="992790"/>
                    <a:pt x="1242806" y="996703"/>
                    <a:pt x="1241237" y="1000676"/>
                  </a:cubicBezTo>
                  <a:cubicBezTo>
                    <a:pt x="1246851" y="1001098"/>
                    <a:pt x="1252523" y="1001338"/>
                    <a:pt x="1258133" y="1001879"/>
                  </a:cubicBezTo>
                  <a:cubicBezTo>
                    <a:pt x="1249504" y="1004708"/>
                    <a:pt x="1240513" y="1005311"/>
                    <a:pt x="1232549" y="1000735"/>
                  </a:cubicBezTo>
                  <a:cubicBezTo>
                    <a:pt x="1235445" y="995138"/>
                    <a:pt x="1238945" y="989360"/>
                    <a:pt x="1245884" y="988757"/>
                  </a:cubicBezTo>
                  <a:close/>
                  <a:moveTo>
                    <a:pt x="72320" y="981535"/>
                  </a:moveTo>
                  <a:cubicBezTo>
                    <a:pt x="75409" y="983167"/>
                    <a:pt x="76964" y="985720"/>
                    <a:pt x="72162" y="986928"/>
                  </a:cubicBezTo>
                  <a:cubicBezTo>
                    <a:pt x="69260" y="991764"/>
                    <a:pt x="53674" y="984149"/>
                    <a:pt x="63279" y="981670"/>
                  </a:cubicBezTo>
                  <a:cubicBezTo>
                    <a:pt x="64609" y="979193"/>
                    <a:pt x="69231" y="979903"/>
                    <a:pt x="72320" y="981535"/>
                  </a:cubicBezTo>
                  <a:close/>
                  <a:moveTo>
                    <a:pt x="1226952" y="977216"/>
                  </a:moveTo>
                  <a:cubicBezTo>
                    <a:pt x="1229781" y="978287"/>
                    <a:pt x="1232611" y="979358"/>
                    <a:pt x="1235561" y="980251"/>
                  </a:cubicBezTo>
                  <a:cubicBezTo>
                    <a:pt x="1234537" y="982750"/>
                    <a:pt x="1233514" y="985250"/>
                    <a:pt x="1232551" y="987749"/>
                  </a:cubicBezTo>
                  <a:lnTo>
                    <a:pt x="1222016" y="983286"/>
                  </a:lnTo>
                  <a:cubicBezTo>
                    <a:pt x="1223642" y="981203"/>
                    <a:pt x="1225267" y="979179"/>
                    <a:pt x="1226952" y="977216"/>
                  </a:cubicBezTo>
                  <a:close/>
                  <a:moveTo>
                    <a:pt x="1280804" y="968186"/>
                  </a:moveTo>
                  <a:cubicBezTo>
                    <a:pt x="1284085" y="969320"/>
                    <a:pt x="1288800" y="968543"/>
                    <a:pt x="1291187" y="971586"/>
                  </a:cubicBezTo>
                  <a:cubicBezTo>
                    <a:pt x="1295006" y="979695"/>
                    <a:pt x="1290114" y="988461"/>
                    <a:pt x="1291485" y="996934"/>
                  </a:cubicBezTo>
                  <a:cubicBezTo>
                    <a:pt x="1294231" y="1013690"/>
                    <a:pt x="1298767" y="1030271"/>
                    <a:pt x="1298409" y="1047447"/>
                  </a:cubicBezTo>
                  <a:cubicBezTo>
                    <a:pt x="1291665" y="1027346"/>
                    <a:pt x="1286353" y="1006770"/>
                    <a:pt x="1281340" y="986194"/>
                  </a:cubicBezTo>
                  <a:lnTo>
                    <a:pt x="1289635" y="985782"/>
                  </a:lnTo>
                  <a:cubicBezTo>
                    <a:pt x="1284562" y="981367"/>
                    <a:pt x="1280206" y="975645"/>
                    <a:pt x="1280804" y="968186"/>
                  </a:cubicBezTo>
                  <a:close/>
                  <a:moveTo>
                    <a:pt x="0" y="892298"/>
                  </a:moveTo>
                  <a:cubicBezTo>
                    <a:pt x="11154" y="890430"/>
                    <a:pt x="22427" y="892478"/>
                    <a:pt x="30601" y="900735"/>
                  </a:cubicBezTo>
                  <a:cubicBezTo>
                    <a:pt x="19805" y="907485"/>
                    <a:pt x="6203" y="903147"/>
                    <a:pt x="0" y="892298"/>
                  </a:cubicBezTo>
                  <a:close/>
                  <a:moveTo>
                    <a:pt x="32607" y="887776"/>
                  </a:moveTo>
                  <a:cubicBezTo>
                    <a:pt x="42291" y="887419"/>
                    <a:pt x="51380" y="890683"/>
                    <a:pt x="59696" y="895312"/>
                  </a:cubicBezTo>
                  <a:cubicBezTo>
                    <a:pt x="51499" y="896261"/>
                    <a:pt x="43418" y="897388"/>
                    <a:pt x="35281" y="898456"/>
                  </a:cubicBezTo>
                  <a:close/>
                  <a:moveTo>
                    <a:pt x="149779" y="881835"/>
                  </a:moveTo>
                  <a:cubicBezTo>
                    <a:pt x="150889" y="882506"/>
                    <a:pt x="151558" y="883803"/>
                    <a:pt x="150616" y="885087"/>
                  </a:cubicBezTo>
                  <a:cubicBezTo>
                    <a:pt x="148974" y="887420"/>
                    <a:pt x="144474" y="884795"/>
                    <a:pt x="146298" y="882345"/>
                  </a:cubicBezTo>
                  <a:cubicBezTo>
                    <a:pt x="147119" y="881121"/>
                    <a:pt x="148670" y="881164"/>
                    <a:pt x="149779" y="881835"/>
                  </a:cubicBezTo>
                  <a:close/>
                  <a:moveTo>
                    <a:pt x="1257634" y="869360"/>
                  </a:moveTo>
                  <a:cubicBezTo>
                    <a:pt x="1260585" y="876111"/>
                    <a:pt x="1263772" y="882677"/>
                    <a:pt x="1266664" y="889427"/>
                  </a:cubicBezTo>
                  <a:cubicBezTo>
                    <a:pt x="1261648" y="884440"/>
                    <a:pt x="1257103" y="879089"/>
                    <a:pt x="1252618" y="873678"/>
                  </a:cubicBezTo>
                  <a:cubicBezTo>
                    <a:pt x="1254211" y="872218"/>
                    <a:pt x="1255923" y="870819"/>
                    <a:pt x="1257634" y="869360"/>
                  </a:cubicBezTo>
                  <a:close/>
                  <a:moveTo>
                    <a:pt x="138730" y="868974"/>
                  </a:moveTo>
                  <a:cubicBezTo>
                    <a:pt x="145978" y="867853"/>
                    <a:pt x="138791" y="878385"/>
                    <a:pt x="136948" y="871467"/>
                  </a:cubicBezTo>
                  <a:close/>
                  <a:moveTo>
                    <a:pt x="1317271" y="840264"/>
                  </a:moveTo>
                  <a:cubicBezTo>
                    <a:pt x="1320341" y="850829"/>
                    <a:pt x="1316327" y="861277"/>
                    <a:pt x="1313494" y="871366"/>
                  </a:cubicBezTo>
                  <a:lnTo>
                    <a:pt x="1304287" y="871366"/>
                  </a:lnTo>
                  <a:cubicBezTo>
                    <a:pt x="1307357" y="860801"/>
                    <a:pt x="1307297" y="847010"/>
                    <a:pt x="1317271" y="840264"/>
                  </a:cubicBezTo>
                  <a:close/>
                  <a:moveTo>
                    <a:pt x="1250612" y="835247"/>
                  </a:moveTo>
                  <a:cubicBezTo>
                    <a:pt x="1263442" y="835666"/>
                    <a:pt x="1272236" y="846093"/>
                    <a:pt x="1282718" y="851904"/>
                  </a:cubicBezTo>
                  <a:lnTo>
                    <a:pt x="1279585" y="856818"/>
                  </a:lnTo>
                  <a:cubicBezTo>
                    <a:pt x="1268502" y="852025"/>
                    <a:pt x="1255011" y="847829"/>
                    <a:pt x="1250612" y="835247"/>
                  </a:cubicBezTo>
                  <a:close/>
                  <a:moveTo>
                    <a:pt x="1253043" y="825974"/>
                  </a:moveTo>
                  <a:cubicBezTo>
                    <a:pt x="1254125" y="829978"/>
                    <a:pt x="1245595" y="830733"/>
                    <a:pt x="1246196" y="826496"/>
                  </a:cubicBezTo>
                  <a:cubicBezTo>
                    <a:pt x="1247277" y="824117"/>
                    <a:pt x="1251542" y="823710"/>
                    <a:pt x="1253043" y="825974"/>
                  </a:cubicBezTo>
                  <a:close/>
                  <a:moveTo>
                    <a:pt x="1255629" y="807408"/>
                  </a:moveTo>
                  <a:cubicBezTo>
                    <a:pt x="1252870" y="810167"/>
                    <a:pt x="1250110" y="812986"/>
                    <a:pt x="1247291" y="815686"/>
                  </a:cubicBezTo>
                  <a:cubicBezTo>
                    <a:pt x="1244592" y="808908"/>
                    <a:pt x="1248851" y="804649"/>
                    <a:pt x="1255629" y="807408"/>
                  </a:cubicBezTo>
                  <a:close/>
                  <a:moveTo>
                    <a:pt x="1272566" y="785584"/>
                  </a:moveTo>
                  <a:cubicBezTo>
                    <a:pt x="1274147" y="790333"/>
                    <a:pt x="1274966" y="795263"/>
                    <a:pt x="1276195" y="800132"/>
                  </a:cubicBezTo>
                  <a:lnTo>
                    <a:pt x="1269172" y="797697"/>
                  </a:lnTo>
                  <a:cubicBezTo>
                    <a:pt x="1270343" y="793680"/>
                    <a:pt x="1271396" y="789602"/>
                    <a:pt x="1272566" y="785584"/>
                  </a:cubicBezTo>
                  <a:close/>
                  <a:moveTo>
                    <a:pt x="1279575" y="782575"/>
                  </a:moveTo>
                  <a:cubicBezTo>
                    <a:pt x="1282841" y="789207"/>
                    <a:pt x="1286109" y="795781"/>
                    <a:pt x="1289739" y="802234"/>
                  </a:cubicBezTo>
                  <a:lnTo>
                    <a:pt x="1281209" y="806655"/>
                  </a:lnTo>
                  <a:cubicBezTo>
                    <a:pt x="1279515" y="798709"/>
                    <a:pt x="1277699" y="790642"/>
                    <a:pt x="1279575" y="782575"/>
                  </a:cubicBezTo>
                  <a:close/>
                  <a:moveTo>
                    <a:pt x="1284312" y="717865"/>
                  </a:moveTo>
                  <a:cubicBezTo>
                    <a:pt x="1284131" y="725319"/>
                    <a:pt x="1283773" y="733254"/>
                    <a:pt x="1279516" y="739690"/>
                  </a:cubicBezTo>
                  <a:cubicBezTo>
                    <a:pt x="1286230" y="744197"/>
                    <a:pt x="1280835" y="747083"/>
                    <a:pt x="1275200" y="748466"/>
                  </a:cubicBezTo>
                  <a:cubicBezTo>
                    <a:pt x="1267167" y="737284"/>
                    <a:pt x="1275560" y="725319"/>
                    <a:pt x="1284312" y="717865"/>
                  </a:cubicBezTo>
                  <a:close/>
                  <a:moveTo>
                    <a:pt x="1321370" y="684253"/>
                  </a:moveTo>
                  <a:cubicBezTo>
                    <a:pt x="1322244" y="690052"/>
                    <a:pt x="1323352" y="695851"/>
                    <a:pt x="1323235" y="701831"/>
                  </a:cubicBezTo>
                  <a:cubicBezTo>
                    <a:pt x="1319972" y="706919"/>
                    <a:pt x="1315601" y="711182"/>
                    <a:pt x="1311813" y="715856"/>
                  </a:cubicBezTo>
                  <a:cubicBezTo>
                    <a:pt x="1312571" y="704729"/>
                    <a:pt x="1313561" y="692833"/>
                    <a:pt x="1321370" y="684253"/>
                  </a:cubicBezTo>
                  <a:close/>
                  <a:moveTo>
                    <a:pt x="1277316" y="543791"/>
                  </a:moveTo>
                  <a:cubicBezTo>
                    <a:pt x="1282332" y="547591"/>
                    <a:pt x="1287231" y="551452"/>
                    <a:pt x="1292248" y="555310"/>
                  </a:cubicBezTo>
                  <a:lnTo>
                    <a:pt x="1291775" y="560774"/>
                  </a:lnTo>
                  <a:cubicBezTo>
                    <a:pt x="1284222" y="564870"/>
                    <a:pt x="1276963" y="569325"/>
                    <a:pt x="1269172" y="572886"/>
                  </a:cubicBezTo>
                  <a:cubicBezTo>
                    <a:pt x="1270884" y="562909"/>
                    <a:pt x="1272714" y="552875"/>
                    <a:pt x="1277316" y="543791"/>
                  </a:cubicBezTo>
                  <a:close/>
                  <a:moveTo>
                    <a:pt x="139955" y="475563"/>
                  </a:moveTo>
                  <a:cubicBezTo>
                    <a:pt x="143661" y="480109"/>
                    <a:pt x="146308" y="485313"/>
                    <a:pt x="147485" y="491115"/>
                  </a:cubicBezTo>
                  <a:cubicBezTo>
                    <a:pt x="141073" y="488423"/>
                    <a:pt x="137954" y="482383"/>
                    <a:pt x="139955" y="475563"/>
                  </a:cubicBezTo>
                  <a:close/>
                  <a:moveTo>
                    <a:pt x="1313282" y="312026"/>
                  </a:moveTo>
                  <a:cubicBezTo>
                    <a:pt x="1318623" y="321604"/>
                    <a:pt x="1323541" y="331476"/>
                    <a:pt x="1326361" y="342125"/>
                  </a:cubicBezTo>
                  <a:lnTo>
                    <a:pt x="1318022" y="341710"/>
                  </a:lnTo>
                  <a:cubicBezTo>
                    <a:pt x="1312863" y="333559"/>
                    <a:pt x="1307643" y="325468"/>
                    <a:pt x="1302783" y="317200"/>
                  </a:cubicBezTo>
                  <a:close/>
                  <a:moveTo>
                    <a:pt x="1275647" y="247312"/>
                  </a:moveTo>
                  <a:lnTo>
                    <a:pt x="1281244" y="247312"/>
                  </a:lnTo>
                  <a:cubicBezTo>
                    <a:pt x="1285946" y="265816"/>
                    <a:pt x="1294043" y="283657"/>
                    <a:pt x="1294758" y="302996"/>
                  </a:cubicBezTo>
                  <a:cubicBezTo>
                    <a:pt x="1288089" y="301743"/>
                    <a:pt x="1280707" y="299293"/>
                    <a:pt x="1280528" y="290701"/>
                  </a:cubicBezTo>
                  <a:cubicBezTo>
                    <a:pt x="1275945" y="277036"/>
                    <a:pt x="1267669" y="261339"/>
                    <a:pt x="1275647" y="247312"/>
                  </a:cubicBezTo>
                  <a:close/>
                  <a:moveTo>
                    <a:pt x="1307848" y="241293"/>
                  </a:moveTo>
                  <a:cubicBezTo>
                    <a:pt x="1311854" y="256183"/>
                    <a:pt x="1316230" y="271073"/>
                    <a:pt x="1317833" y="286441"/>
                  </a:cubicBezTo>
                  <a:cubicBezTo>
                    <a:pt x="1314629" y="283931"/>
                    <a:pt x="1310806" y="281299"/>
                    <a:pt x="1311299" y="276815"/>
                  </a:cubicBezTo>
                  <a:cubicBezTo>
                    <a:pt x="1311299" y="264856"/>
                    <a:pt x="1303287" y="253013"/>
                    <a:pt x="1307848" y="241293"/>
                  </a:cubicBezTo>
                  <a:close/>
                  <a:moveTo>
                    <a:pt x="434381" y="226833"/>
                  </a:moveTo>
                  <a:lnTo>
                    <a:pt x="440614" y="227771"/>
                  </a:lnTo>
                  <a:cubicBezTo>
                    <a:pt x="444343" y="242152"/>
                    <a:pt x="468530" y="252469"/>
                    <a:pt x="478653" y="265756"/>
                  </a:cubicBezTo>
                  <a:cubicBezTo>
                    <a:pt x="482435" y="271592"/>
                    <a:pt x="485898" y="276802"/>
                    <a:pt x="487603" y="283263"/>
                  </a:cubicBezTo>
                  <a:cubicBezTo>
                    <a:pt x="475083" y="289099"/>
                    <a:pt x="464322" y="271175"/>
                    <a:pt x="450044" y="271696"/>
                  </a:cubicBezTo>
                  <a:cubicBezTo>
                    <a:pt x="435020" y="272425"/>
                    <a:pt x="425750" y="263151"/>
                    <a:pt x="426549" y="253719"/>
                  </a:cubicBezTo>
                  <a:cubicBezTo>
                    <a:pt x="425537" y="241891"/>
                    <a:pt x="429959" y="235691"/>
                    <a:pt x="434381" y="226833"/>
                  </a:cubicBezTo>
                  <a:close/>
                  <a:moveTo>
                    <a:pt x="459009" y="226746"/>
                  </a:moveTo>
                  <a:cubicBezTo>
                    <a:pt x="465492" y="228440"/>
                    <a:pt x="469893" y="233109"/>
                    <a:pt x="470547" y="239763"/>
                  </a:cubicBezTo>
                  <a:lnTo>
                    <a:pt x="462399" y="242799"/>
                  </a:lnTo>
                  <a:cubicBezTo>
                    <a:pt x="460793" y="237545"/>
                    <a:pt x="459782" y="232116"/>
                    <a:pt x="459009" y="226746"/>
                  </a:cubicBezTo>
                  <a:close/>
                  <a:moveTo>
                    <a:pt x="509920" y="129928"/>
                  </a:moveTo>
                  <a:cubicBezTo>
                    <a:pt x="513077" y="132244"/>
                    <a:pt x="516173" y="134618"/>
                    <a:pt x="519208" y="136992"/>
                  </a:cubicBezTo>
                  <a:lnTo>
                    <a:pt x="509677" y="139961"/>
                  </a:lnTo>
                  <a:cubicBezTo>
                    <a:pt x="509738" y="136636"/>
                    <a:pt x="509859" y="133253"/>
                    <a:pt x="509920" y="129928"/>
                  </a:cubicBezTo>
                  <a:close/>
                  <a:moveTo>
                    <a:pt x="537330" y="122402"/>
                  </a:moveTo>
                  <a:lnTo>
                    <a:pt x="542936" y="122868"/>
                  </a:lnTo>
                  <a:cubicBezTo>
                    <a:pt x="543890" y="124906"/>
                    <a:pt x="544845" y="126944"/>
                    <a:pt x="545799" y="128924"/>
                  </a:cubicBezTo>
                  <a:cubicBezTo>
                    <a:pt x="542936" y="128866"/>
                    <a:pt x="540133" y="128749"/>
                    <a:pt x="537270" y="128633"/>
                  </a:cubicBezTo>
                  <a:close/>
                  <a:moveTo>
                    <a:pt x="551334" y="112870"/>
                  </a:moveTo>
                  <a:cubicBezTo>
                    <a:pt x="561164" y="118391"/>
                    <a:pt x="574390" y="124150"/>
                    <a:pt x="574031" y="137450"/>
                  </a:cubicBezTo>
                  <a:lnTo>
                    <a:pt x="552049" y="137035"/>
                  </a:lnTo>
                  <a:cubicBezTo>
                    <a:pt x="549307" y="129257"/>
                    <a:pt x="549486" y="120827"/>
                    <a:pt x="551334" y="112870"/>
                  </a:cubicBezTo>
                  <a:close/>
                  <a:moveTo>
                    <a:pt x="578780" y="102835"/>
                  </a:moveTo>
                  <a:cubicBezTo>
                    <a:pt x="589201" y="107743"/>
                    <a:pt x="601020" y="113600"/>
                    <a:pt x="603989" y="125485"/>
                  </a:cubicBezTo>
                  <a:cubicBezTo>
                    <a:pt x="596112" y="127437"/>
                    <a:pt x="585869" y="130926"/>
                    <a:pt x="579628" y="123771"/>
                  </a:cubicBezTo>
                  <a:cubicBezTo>
                    <a:pt x="576900" y="116970"/>
                    <a:pt x="577626" y="109813"/>
                    <a:pt x="578780" y="102835"/>
                  </a:cubicBezTo>
                  <a:close/>
                  <a:moveTo>
                    <a:pt x="604489" y="94807"/>
                  </a:moveTo>
                  <a:cubicBezTo>
                    <a:pt x="614398" y="98470"/>
                    <a:pt x="620006" y="107779"/>
                    <a:pt x="625558" y="116125"/>
                  </a:cubicBezTo>
                  <a:lnTo>
                    <a:pt x="620723" y="118887"/>
                  </a:lnTo>
                  <a:cubicBezTo>
                    <a:pt x="614815" y="111261"/>
                    <a:pt x="608368" y="103815"/>
                    <a:pt x="604489" y="94807"/>
                  </a:cubicBezTo>
                  <a:close/>
                  <a:moveTo>
                    <a:pt x="612515" y="84275"/>
                  </a:moveTo>
                  <a:cubicBezTo>
                    <a:pt x="623146" y="95008"/>
                    <a:pt x="638287" y="100858"/>
                    <a:pt x="646124" y="114305"/>
                  </a:cubicBezTo>
                  <a:cubicBezTo>
                    <a:pt x="626231" y="118888"/>
                    <a:pt x="619223" y="98324"/>
                    <a:pt x="612515" y="84275"/>
                  </a:cubicBezTo>
                  <a:close/>
                  <a:moveTo>
                    <a:pt x="803143" y="67218"/>
                  </a:moveTo>
                  <a:cubicBezTo>
                    <a:pt x="799033" y="72401"/>
                    <a:pt x="795110" y="77762"/>
                    <a:pt x="790517" y="82409"/>
                  </a:cubicBezTo>
                  <a:cubicBezTo>
                    <a:pt x="781695" y="84851"/>
                    <a:pt x="772576" y="85507"/>
                    <a:pt x="763512" y="86281"/>
                  </a:cubicBezTo>
                  <a:cubicBezTo>
                    <a:pt x="769374" y="70196"/>
                    <a:pt x="789007" y="71269"/>
                    <a:pt x="803143" y="67218"/>
                  </a:cubicBezTo>
                  <a:close/>
                  <a:moveTo>
                    <a:pt x="705321" y="58188"/>
                  </a:moveTo>
                  <a:cubicBezTo>
                    <a:pt x="710889" y="58546"/>
                    <a:pt x="716165" y="58968"/>
                    <a:pt x="721795" y="59923"/>
                  </a:cubicBezTo>
                  <a:cubicBezTo>
                    <a:pt x="725986" y="65974"/>
                    <a:pt x="729638" y="72383"/>
                    <a:pt x="733475" y="78727"/>
                  </a:cubicBezTo>
                  <a:cubicBezTo>
                    <a:pt x="731975" y="72204"/>
                    <a:pt x="730419" y="65675"/>
                    <a:pt x="728863" y="59207"/>
                  </a:cubicBezTo>
                  <a:cubicBezTo>
                    <a:pt x="742038" y="59923"/>
                    <a:pt x="753359" y="67292"/>
                    <a:pt x="761506" y="77171"/>
                  </a:cubicBezTo>
                  <a:cubicBezTo>
                    <a:pt x="761265" y="90824"/>
                    <a:pt x="747432" y="100828"/>
                    <a:pt x="734015" y="96875"/>
                  </a:cubicBezTo>
                  <a:cubicBezTo>
                    <a:pt x="722812" y="85315"/>
                    <a:pt x="713828" y="71781"/>
                    <a:pt x="705321" y="58188"/>
                  </a:cubicBezTo>
                  <a:close/>
                  <a:moveTo>
                    <a:pt x="745452" y="46649"/>
                  </a:moveTo>
                  <a:cubicBezTo>
                    <a:pt x="760352" y="53824"/>
                    <a:pt x="780415" y="51232"/>
                    <a:pt x="791102" y="65464"/>
                  </a:cubicBezTo>
                  <a:cubicBezTo>
                    <a:pt x="780119" y="67753"/>
                    <a:pt x="768368" y="70226"/>
                    <a:pt x="757563" y="65824"/>
                  </a:cubicBezTo>
                  <a:cubicBezTo>
                    <a:pt x="751861" y="60819"/>
                    <a:pt x="749606" y="52800"/>
                    <a:pt x="745452" y="46649"/>
                  </a:cubicBezTo>
                  <a:close/>
                  <a:moveTo>
                    <a:pt x="812674" y="45646"/>
                  </a:moveTo>
                  <a:cubicBezTo>
                    <a:pt x="818722" y="45946"/>
                    <a:pt x="824710" y="48761"/>
                    <a:pt x="829729" y="52115"/>
                  </a:cubicBezTo>
                  <a:cubicBezTo>
                    <a:pt x="824952" y="54091"/>
                    <a:pt x="820114" y="55948"/>
                    <a:pt x="815214" y="57685"/>
                  </a:cubicBezTo>
                  <a:cubicBezTo>
                    <a:pt x="814306" y="53672"/>
                    <a:pt x="813460" y="49659"/>
                    <a:pt x="812674" y="45646"/>
                  </a:cubicBezTo>
                  <a:close/>
                  <a:moveTo>
                    <a:pt x="703818" y="41135"/>
                  </a:moveTo>
                  <a:cubicBezTo>
                    <a:pt x="710412" y="42803"/>
                    <a:pt x="716473" y="46020"/>
                    <a:pt x="721879" y="50071"/>
                  </a:cubicBezTo>
                  <a:lnTo>
                    <a:pt x="706314" y="50667"/>
                  </a:lnTo>
                  <a:cubicBezTo>
                    <a:pt x="705422" y="47509"/>
                    <a:pt x="704591" y="44352"/>
                    <a:pt x="703818" y="41135"/>
                  </a:cubicBezTo>
                  <a:close/>
                  <a:moveTo>
                    <a:pt x="691332" y="37620"/>
                  </a:moveTo>
                  <a:cubicBezTo>
                    <a:pt x="691942" y="39667"/>
                    <a:pt x="692612" y="41713"/>
                    <a:pt x="693282" y="43821"/>
                  </a:cubicBezTo>
                  <a:cubicBezTo>
                    <a:pt x="691150" y="44724"/>
                    <a:pt x="689018" y="45687"/>
                    <a:pt x="686946" y="46650"/>
                  </a:cubicBezTo>
                  <a:cubicBezTo>
                    <a:pt x="687068" y="41293"/>
                    <a:pt x="689262" y="39546"/>
                    <a:pt x="691332" y="37620"/>
                  </a:cubicBezTo>
                  <a:close/>
                  <a:moveTo>
                    <a:pt x="741918" y="30597"/>
                  </a:moveTo>
                  <a:cubicBezTo>
                    <a:pt x="745684" y="33598"/>
                    <a:pt x="749390" y="36657"/>
                    <a:pt x="752977" y="39834"/>
                  </a:cubicBezTo>
                  <a:cubicBezTo>
                    <a:pt x="749091" y="39894"/>
                    <a:pt x="745265" y="40012"/>
                    <a:pt x="741439" y="40129"/>
                  </a:cubicBezTo>
                  <a:cubicBezTo>
                    <a:pt x="741618" y="36952"/>
                    <a:pt x="741738" y="33774"/>
                    <a:pt x="741918" y="30597"/>
                  </a:cubicBezTo>
                  <a:close/>
                  <a:moveTo>
                    <a:pt x="699802" y="27922"/>
                  </a:moveTo>
                  <a:cubicBezTo>
                    <a:pt x="710570" y="21567"/>
                    <a:pt x="712424" y="31311"/>
                    <a:pt x="715356" y="37120"/>
                  </a:cubicBezTo>
                  <a:cubicBezTo>
                    <a:pt x="709254" y="35789"/>
                    <a:pt x="703750" y="32883"/>
                    <a:pt x="699802" y="27922"/>
                  </a:cubicBezTo>
                  <a:close/>
                  <a:moveTo>
                    <a:pt x="767316" y="9530"/>
                  </a:moveTo>
                  <a:cubicBezTo>
                    <a:pt x="775352" y="16578"/>
                    <a:pt x="783750" y="23331"/>
                    <a:pt x="790241" y="31991"/>
                  </a:cubicBezTo>
                  <a:cubicBezTo>
                    <a:pt x="797269" y="41788"/>
                    <a:pt x="808820" y="47699"/>
                    <a:pt x="814179" y="58870"/>
                  </a:cubicBezTo>
                  <a:lnTo>
                    <a:pt x="809357" y="61200"/>
                  </a:lnTo>
                  <a:cubicBezTo>
                    <a:pt x="796971" y="55046"/>
                    <a:pt x="785300" y="47104"/>
                    <a:pt x="780353" y="33365"/>
                  </a:cubicBezTo>
                  <a:cubicBezTo>
                    <a:pt x="774815" y="31991"/>
                    <a:pt x="769874" y="30554"/>
                    <a:pt x="764515" y="29180"/>
                  </a:cubicBezTo>
                  <a:cubicBezTo>
                    <a:pt x="765111" y="22551"/>
                    <a:pt x="766184" y="16040"/>
                    <a:pt x="767316" y="9530"/>
                  </a:cubicBezTo>
                  <a:close/>
                  <a:moveTo>
                    <a:pt x="792477" y="0"/>
                  </a:moveTo>
                  <a:lnTo>
                    <a:pt x="798624" y="61"/>
                  </a:lnTo>
                  <a:cubicBezTo>
                    <a:pt x="801309" y="8962"/>
                    <a:pt x="804293" y="17744"/>
                    <a:pt x="807157" y="26587"/>
                  </a:cubicBezTo>
                  <a:cubicBezTo>
                    <a:pt x="801608" y="24782"/>
                    <a:pt x="795461" y="23218"/>
                    <a:pt x="791761" y="18345"/>
                  </a:cubicBezTo>
                  <a:cubicBezTo>
                    <a:pt x="791104" y="12211"/>
                    <a:pt x="792297" y="6136"/>
                    <a:pt x="792477" y="0"/>
                  </a:cubicBez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4" name="Greenland - Mainland">
              <a:extLst>
                <a:ext uri="{FF2B5EF4-FFF2-40B4-BE49-F238E27FC236}">
                  <a16:creationId xmlns:a16="http://schemas.microsoft.com/office/drawing/2014/main" id="{3FB27EE9-BE8B-9561-3C57-7E25342BF262}"/>
                </a:ext>
              </a:extLst>
            </p:cNvPr>
            <p:cNvSpPr>
              <a:spLocks/>
            </p:cNvSpPr>
            <p:nvPr/>
          </p:nvSpPr>
          <p:spPr bwMode="auto">
            <a:xfrm flipV="1">
              <a:off x="4109360" y="685800"/>
              <a:ext cx="1463183" cy="2149496"/>
            </a:xfrm>
            <a:custGeom>
              <a:avLst/>
              <a:gdLst>
                <a:gd name="T0" fmla="*/ 18345 w 24669"/>
                <a:gd name="T1" fmla="*/ 35148 h 36230"/>
                <a:gd name="T2" fmla="*/ 15080 w 24669"/>
                <a:gd name="T3" fmla="*/ 33857 h 36230"/>
                <a:gd name="T4" fmla="*/ 19709 w 24669"/>
                <a:gd name="T5" fmla="*/ 33256 h 36230"/>
                <a:gd name="T6" fmla="*/ 15797 w 24669"/>
                <a:gd name="T7" fmla="*/ 30351 h 36230"/>
                <a:gd name="T8" fmla="*/ 19397 w 24669"/>
                <a:gd name="T9" fmla="*/ 29995 h 36230"/>
                <a:gd name="T10" fmla="*/ 19907 w 24669"/>
                <a:gd name="T11" fmla="*/ 27549 h 36230"/>
                <a:gd name="T12" fmla="*/ 21622 w 24669"/>
                <a:gd name="T13" fmla="*/ 29929 h 36230"/>
                <a:gd name="T14" fmla="*/ 23865 w 24669"/>
                <a:gd name="T15" fmla="*/ 30346 h 36230"/>
                <a:gd name="T16" fmla="*/ 22894 w 24669"/>
                <a:gd name="T17" fmla="*/ 27360 h 36230"/>
                <a:gd name="T18" fmla="*/ 21041 w 24669"/>
                <a:gd name="T19" fmla="*/ 25509 h 36230"/>
                <a:gd name="T20" fmla="*/ 21285 w 24669"/>
                <a:gd name="T21" fmla="*/ 23338 h 36230"/>
                <a:gd name="T22" fmla="*/ 20669 w 24669"/>
                <a:gd name="T23" fmla="*/ 21592 h 36230"/>
                <a:gd name="T24" fmla="*/ 20911 w 24669"/>
                <a:gd name="T25" fmla="*/ 20497 h 36230"/>
                <a:gd name="T26" fmla="*/ 20304 w 24669"/>
                <a:gd name="T27" fmla="*/ 19557 h 36230"/>
                <a:gd name="T28" fmla="*/ 21043 w 24669"/>
                <a:gd name="T29" fmla="*/ 18015 h 36230"/>
                <a:gd name="T30" fmla="*/ 20890 w 24669"/>
                <a:gd name="T31" fmla="*/ 15999 h 36230"/>
                <a:gd name="T32" fmla="*/ 21110 w 24669"/>
                <a:gd name="T33" fmla="*/ 14792 h 36230"/>
                <a:gd name="T34" fmla="*/ 18206 w 24669"/>
                <a:gd name="T35" fmla="*/ 14284 h 36230"/>
                <a:gd name="T36" fmla="*/ 19966 w 24669"/>
                <a:gd name="T37" fmla="*/ 13664 h 36230"/>
                <a:gd name="T38" fmla="*/ 18495 w 24669"/>
                <a:gd name="T39" fmla="*/ 13202 h 36230"/>
                <a:gd name="T40" fmla="*/ 20301 w 24669"/>
                <a:gd name="T41" fmla="*/ 11905 h 36230"/>
                <a:gd name="T42" fmla="*/ 19316 w 24669"/>
                <a:gd name="T43" fmla="*/ 11352 h 36230"/>
                <a:gd name="T44" fmla="*/ 18015 w 24669"/>
                <a:gd name="T45" fmla="*/ 11186 h 36230"/>
                <a:gd name="T46" fmla="*/ 18374 w 24669"/>
                <a:gd name="T47" fmla="*/ 10035 h 36230"/>
                <a:gd name="T48" fmla="*/ 19061 w 24669"/>
                <a:gd name="T49" fmla="*/ 8937 h 36230"/>
                <a:gd name="T50" fmla="*/ 17118 w 24669"/>
                <a:gd name="T51" fmla="*/ 7798 h 36230"/>
                <a:gd name="T52" fmla="*/ 15407 w 24669"/>
                <a:gd name="T53" fmla="*/ 6156 h 36230"/>
                <a:gd name="T54" fmla="*/ 14329 w 24669"/>
                <a:gd name="T55" fmla="*/ 5512 h 36230"/>
                <a:gd name="T56" fmla="*/ 13285 w 24669"/>
                <a:gd name="T57" fmla="*/ 5127 h 36230"/>
                <a:gd name="T58" fmla="*/ 12902 w 24669"/>
                <a:gd name="T59" fmla="*/ 3708 h 36230"/>
                <a:gd name="T60" fmla="*/ 12100 w 24669"/>
                <a:gd name="T61" fmla="*/ 1144 h 36230"/>
                <a:gd name="T62" fmla="*/ 10832 w 24669"/>
                <a:gd name="T63" fmla="*/ 695 h 36230"/>
                <a:gd name="T64" fmla="*/ 9659 w 24669"/>
                <a:gd name="T65" fmla="*/ 1342 h 36230"/>
                <a:gd name="T66" fmla="*/ 8686 w 24669"/>
                <a:gd name="T67" fmla="*/ 3867 h 36230"/>
                <a:gd name="T68" fmla="*/ 8149 w 24669"/>
                <a:gd name="T69" fmla="*/ 4683 h 36230"/>
                <a:gd name="T70" fmla="*/ 7881 w 24669"/>
                <a:gd name="T71" fmla="*/ 7541 h 36230"/>
                <a:gd name="T72" fmla="*/ 7962 w 24669"/>
                <a:gd name="T73" fmla="*/ 8337 h 36230"/>
                <a:gd name="T74" fmla="*/ 9032 w 24669"/>
                <a:gd name="T75" fmla="*/ 9566 h 36230"/>
                <a:gd name="T76" fmla="*/ 8849 w 24669"/>
                <a:gd name="T77" fmla="*/ 10594 h 36230"/>
                <a:gd name="T78" fmla="*/ 7961 w 24669"/>
                <a:gd name="T79" fmla="*/ 11520 h 36230"/>
                <a:gd name="T80" fmla="*/ 6796 w 24669"/>
                <a:gd name="T81" fmla="*/ 11878 h 36230"/>
                <a:gd name="T82" fmla="*/ 7074 w 24669"/>
                <a:gd name="T83" fmla="*/ 13078 h 36230"/>
                <a:gd name="T84" fmla="*/ 6736 w 24669"/>
                <a:gd name="T85" fmla="*/ 14384 h 36230"/>
                <a:gd name="T86" fmla="*/ 6207 w 24669"/>
                <a:gd name="T87" fmla="*/ 15159 h 36230"/>
                <a:gd name="T88" fmla="*/ 5948 w 24669"/>
                <a:gd name="T89" fmla="*/ 16747 h 36230"/>
                <a:gd name="T90" fmla="*/ 3967 w 24669"/>
                <a:gd name="T91" fmla="*/ 18639 h 36230"/>
                <a:gd name="T92" fmla="*/ 2665 w 24669"/>
                <a:gd name="T93" fmla="*/ 18583 h 36230"/>
                <a:gd name="T94" fmla="*/ 870 w 24669"/>
                <a:gd name="T95" fmla="*/ 19481 h 36230"/>
                <a:gd name="T96" fmla="*/ 2344 w 24669"/>
                <a:gd name="T97" fmla="*/ 21109 h 36230"/>
                <a:gd name="T98" fmla="*/ 632 w 24669"/>
                <a:gd name="T99" fmla="*/ 21445 h 36230"/>
                <a:gd name="T100" fmla="*/ 2687 w 24669"/>
                <a:gd name="T101" fmla="*/ 23945 h 36230"/>
                <a:gd name="T102" fmla="*/ 2136 w 24669"/>
                <a:gd name="T103" fmla="*/ 26602 h 36230"/>
                <a:gd name="T104" fmla="*/ 4360 w 24669"/>
                <a:gd name="T105" fmla="*/ 30394 h 36230"/>
                <a:gd name="T106" fmla="*/ 6925 w 24669"/>
                <a:gd name="T107" fmla="*/ 31919 h 36230"/>
                <a:gd name="T108" fmla="*/ 8230 w 24669"/>
                <a:gd name="T109" fmla="*/ 32413 h 36230"/>
                <a:gd name="T110" fmla="*/ 9987 w 24669"/>
                <a:gd name="T111" fmla="*/ 32781 h 36230"/>
                <a:gd name="T112" fmla="*/ 11683 w 24669"/>
                <a:gd name="T113" fmla="*/ 33247 h 36230"/>
                <a:gd name="T114" fmla="*/ 11370 w 24669"/>
                <a:gd name="T115" fmla="*/ 34300 h 36230"/>
                <a:gd name="T116" fmla="*/ 14236 w 24669"/>
                <a:gd name="T117" fmla="*/ 34628 h 36230"/>
                <a:gd name="connsiteX0" fmla="*/ 15246 w 24669"/>
                <a:gd name="connsiteY0" fmla="*/ 36230 h 36230"/>
                <a:gd name="connsiteX1" fmla="*/ 15279 w 24669"/>
                <a:gd name="connsiteY1" fmla="*/ 36230 h 36230"/>
                <a:gd name="connsiteX2" fmla="*/ 15328 w 24669"/>
                <a:gd name="connsiteY2" fmla="*/ 36015 h 36230"/>
                <a:gd name="connsiteX3" fmla="*/ 15392 w 24669"/>
                <a:gd name="connsiteY3" fmla="*/ 36205 h 36230"/>
                <a:gd name="connsiteX4" fmla="*/ 15614 w 24669"/>
                <a:gd name="connsiteY4" fmla="*/ 35682 h 36230"/>
                <a:gd name="connsiteX5" fmla="*/ 15527 w 24669"/>
                <a:gd name="connsiteY5" fmla="*/ 36069 h 36230"/>
                <a:gd name="connsiteX6" fmla="*/ 16398 w 24669"/>
                <a:gd name="connsiteY6" fmla="*/ 35986 h 36230"/>
                <a:gd name="connsiteX7" fmla="*/ 17007 w 24669"/>
                <a:gd name="connsiteY7" fmla="*/ 35695 h 36230"/>
                <a:gd name="connsiteX8" fmla="*/ 16987 w 24669"/>
                <a:gd name="connsiteY8" fmla="*/ 35423 h 36230"/>
                <a:gd name="connsiteX9" fmla="*/ 17558 w 24669"/>
                <a:gd name="connsiteY9" fmla="*/ 35572 h 36230"/>
                <a:gd name="connsiteX10" fmla="*/ 18345 w 24669"/>
                <a:gd name="connsiteY10" fmla="*/ 35148 h 36230"/>
                <a:gd name="connsiteX11" fmla="*/ 17896 w 24669"/>
                <a:gd name="connsiteY11" fmla="*/ 34540 h 36230"/>
                <a:gd name="connsiteX12" fmla="*/ 18156 w 24669"/>
                <a:gd name="connsiteY12" fmla="*/ 34565 h 36230"/>
                <a:gd name="connsiteX13" fmla="*/ 16485 w 24669"/>
                <a:gd name="connsiteY13" fmla="*/ 34572 h 36230"/>
                <a:gd name="connsiteX14" fmla="*/ 15461 w 24669"/>
                <a:gd name="connsiteY14" fmla="*/ 34324 h 36230"/>
                <a:gd name="connsiteX15" fmla="*/ 14623 w 24669"/>
                <a:gd name="connsiteY15" fmla="*/ 34462 h 36230"/>
                <a:gd name="connsiteX16" fmla="*/ 15454 w 24669"/>
                <a:gd name="connsiteY16" fmla="*/ 34149 h 36230"/>
                <a:gd name="connsiteX17" fmla="*/ 14302 w 24669"/>
                <a:gd name="connsiteY17" fmla="*/ 33720 h 36230"/>
                <a:gd name="connsiteX18" fmla="*/ 14241 w 24669"/>
                <a:gd name="connsiteY18" fmla="*/ 33038 h 36230"/>
                <a:gd name="connsiteX19" fmla="*/ 14431 w 24669"/>
                <a:gd name="connsiteY19" fmla="*/ 33601 h 36230"/>
                <a:gd name="connsiteX20" fmla="*/ 14878 w 24669"/>
                <a:gd name="connsiteY20" fmla="*/ 33641 h 36230"/>
                <a:gd name="connsiteX21" fmla="*/ 15080 w 24669"/>
                <a:gd name="connsiteY21" fmla="*/ 33857 h 36230"/>
                <a:gd name="connsiteX22" fmla="*/ 15899 w 24669"/>
                <a:gd name="connsiteY22" fmla="*/ 34061 h 36230"/>
                <a:gd name="connsiteX23" fmla="*/ 16779 w 24669"/>
                <a:gd name="connsiteY23" fmla="*/ 34401 h 36230"/>
                <a:gd name="connsiteX24" fmla="*/ 17953 w 24669"/>
                <a:gd name="connsiteY24" fmla="*/ 34269 h 36230"/>
                <a:gd name="connsiteX25" fmla="*/ 18632 w 24669"/>
                <a:gd name="connsiteY25" fmla="*/ 34414 h 36230"/>
                <a:gd name="connsiteX26" fmla="*/ 18651 w 24669"/>
                <a:gd name="connsiteY26" fmla="*/ 33753 h 36230"/>
                <a:gd name="connsiteX27" fmla="*/ 18360 w 24669"/>
                <a:gd name="connsiteY27" fmla="*/ 33275 h 36230"/>
                <a:gd name="connsiteX28" fmla="*/ 18735 w 24669"/>
                <a:gd name="connsiteY28" fmla="*/ 33596 h 36230"/>
                <a:gd name="connsiteX29" fmla="*/ 19072 w 24669"/>
                <a:gd name="connsiteY29" fmla="*/ 33696 h 36230"/>
                <a:gd name="connsiteX30" fmla="*/ 19107 w 24669"/>
                <a:gd name="connsiteY30" fmla="*/ 33396 h 36230"/>
                <a:gd name="connsiteX31" fmla="*/ 19303 w 24669"/>
                <a:gd name="connsiteY31" fmla="*/ 33465 h 36230"/>
                <a:gd name="connsiteX32" fmla="*/ 19709 w 24669"/>
                <a:gd name="connsiteY32" fmla="*/ 33256 h 36230"/>
                <a:gd name="connsiteX33" fmla="*/ 20191 w 24669"/>
                <a:gd name="connsiteY33" fmla="*/ 32769 h 36230"/>
                <a:gd name="connsiteX34" fmla="*/ 20032 w 24669"/>
                <a:gd name="connsiteY34" fmla="*/ 32330 h 36230"/>
                <a:gd name="connsiteX35" fmla="*/ 19688 w 24669"/>
                <a:gd name="connsiteY35" fmla="*/ 31859 h 36230"/>
                <a:gd name="connsiteX36" fmla="*/ 19033 w 24669"/>
                <a:gd name="connsiteY36" fmla="*/ 31628 h 36230"/>
                <a:gd name="connsiteX37" fmla="*/ 18422 w 24669"/>
                <a:gd name="connsiteY37" fmla="*/ 31361 h 36230"/>
                <a:gd name="connsiteX38" fmla="*/ 17630 w 24669"/>
                <a:gd name="connsiteY38" fmla="*/ 31404 h 36230"/>
                <a:gd name="connsiteX39" fmla="*/ 16589 w 24669"/>
                <a:gd name="connsiteY39" fmla="*/ 31250 h 36230"/>
                <a:gd name="connsiteX40" fmla="*/ 16276 w 24669"/>
                <a:gd name="connsiteY40" fmla="*/ 31043 h 36230"/>
                <a:gd name="connsiteX41" fmla="*/ 15428 w 24669"/>
                <a:gd name="connsiteY41" fmla="*/ 30480 h 36230"/>
                <a:gd name="connsiteX42" fmla="*/ 15368 w 24669"/>
                <a:gd name="connsiteY42" fmla="*/ 29931 h 36230"/>
                <a:gd name="connsiteX43" fmla="*/ 15797 w 24669"/>
                <a:gd name="connsiteY43" fmla="*/ 30351 h 36230"/>
                <a:gd name="connsiteX44" fmla="*/ 16915 w 24669"/>
                <a:gd name="connsiteY44" fmla="*/ 30822 h 36230"/>
                <a:gd name="connsiteX45" fmla="*/ 18388 w 24669"/>
                <a:gd name="connsiteY45" fmla="*/ 30898 h 36230"/>
                <a:gd name="connsiteX46" fmla="*/ 18573 w 24669"/>
                <a:gd name="connsiteY46" fmla="*/ 30470 h 36230"/>
                <a:gd name="connsiteX47" fmla="*/ 19067 w 24669"/>
                <a:gd name="connsiteY47" fmla="*/ 30522 h 36230"/>
                <a:gd name="connsiteX48" fmla="*/ 19106 w 24669"/>
                <a:gd name="connsiteY48" fmla="*/ 30891 h 36230"/>
                <a:gd name="connsiteX49" fmla="*/ 19345 w 24669"/>
                <a:gd name="connsiteY49" fmla="*/ 31034 h 36230"/>
                <a:gd name="connsiteX50" fmla="*/ 19316 w 24669"/>
                <a:gd name="connsiteY50" fmla="*/ 30400 h 36230"/>
                <a:gd name="connsiteX51" fmla="*/ 18676 w 24669"/>
                <a:gd name="connsiteY51" fmla="*/ 29879 h 36230"/>
                <a:gd name="connsiteX52" fmla="*/ 18512 w 24669"/>
                <a:gd name="connsiteY52" fmla="*/ 29676 h 36230"/>
                <a:gd name="connsiteX53" fmla="*/ 18609 w 24669"/>
                <a:gd name="connsiteY53" fmla="*/ 29437 h 36230"/>
                <a:gd name="connsiteX54" fmla="*/ 19397 w 24669"/>
                <a:gd name="connsiteY54" fmla="*/ 29995 h 36230"/>
                <a:gd name="connsiteX55" fmla="*/ 19625 w 24669"/>
                <a:gd name="connsiteY55" fmla="*/ 30196 h 36230"/>
                <a:gd name="connsiteX56" fmla="*/ 19894 w 24669"/>
                <a:gd name="connsiteY56" fmla="*/ 30186 h 36230"/>
                <a:gd name="connsiteX57" fmla="*/ 19912 w 24669"/>
                <a:gd name="connsiteY57" fmla="*/ 30979 h 36230"/>
                <a:gd name="connsiteX58" fmla="*/ 20716 w 24669"/>
                <a:gd name="connsiteY58" fmla="*/ 31262 h 36230"/>
                <a:gd name="connsiteX59" fmla="*/ 20663 w 24669"/>
                <a:gd name="connsiteY59" fmla="*/ 29512 h 36230"/>
                <a:gd name="connsiteX60" fmla="*/ 20335 w 24669"/>
                <a:gd name="connsiteY60" fmla="*/ 28883 h 36230"/>
                <a:gd name="connsiteX61" fmla="*/ 19869 w 24669"/>
                <a:gd name="connsiteY61" fmla="*/ 27843 h 36230"/>
                <a:gd name="connsiteX62" fmla="*/ 19699 w 24669"/>
                <a:gd name="connsiteY62" fmla="*/ 27586 h 36230"/>
                <a:gd name="connsiteX63" fmla="*/ 19808 w 24669"/>
                <a:gd name="connsiteY63" fmla="*/ 27612 h 36230"/>
                <a:gd name="connsiteX64" fmla="*/ 19606 w 24669"/>
                <a:gd name="connsiteY64" fmla="*/ 27298 h 36230"/>
                <a:gd name="connsiteX65" fmla="*/ 19907 w 24669"/>
                <a:gd name="connsiteY65" fmla="*/ 27549 h 36230"/>
                <a:gd name="connsiteX66" fmla="*/ 20065 w 24669"/>
                <a:gd name="connsiteY66" fmla="*/ 28041 h 36230"/>
                <a:gd name="connsiteX67" fmla="*/ 20379 w 24669"/>
                <a:gd name="connsiteY67" fmla="*/ 28296 h 36230"/>
                <a:gd name="connsiteX68" fmla="*/ 20293 w 24669"/>
                <a:gd name="connsiteY68" fmla="*/ 28310 h 36230"/>
                <a:gd name="connsiteX69" fmla="*/ 20714 w 24669"/>
                <a:gd name="connsiteY69" fmla="*/ 28827 h 36230"/>
                <a:gd name="connsiteX70" fmla="*/ 21067 w 24669"/>
                <a:gd name="connsiteY70" fmla="*/ 29461 h 36230"/>
                <a:gd name="connsiteX71" fmla="*/ 21386 w 24669"/>
                <a:gd name="connsiteY71" fmla="*/ 29815 h 36230"/>
                <a:gd name="connsiteX72" fmla="*/ 21176 w 24669"/>
                <a:gd name="connsiteY72" fmla="*/ 29783 h 36230"/>
                <a:gd name="connsiteX73" fmla="*/ 21280 w 24669"/>
                <a:gd name="connsiteY73" fmla="*/ 30202 h 36230"/>
                <a:gd name="connsiteX74" fmla="*/ 21488 w 24669"/>
                <a:gd name="connsiteY74" fmla="*/ 29915 h 36230"/>
                <a:gd name="connsiteX75" fmla="*/ 21479 w 24669"/>
                <a:gd name="connsiteY75" fmla="*/ 29835 h 36230"/>
                <a:gd name="connsiteX76" fmla="*/ 21622 w 24669"/>
                <a:gd name="connsiteY76" fmla="*/ 29929 h 36230"/>
                <a:gd name="connsiteX77" fmla="*/ 21434 w 24669"/>
                <a:gd name="connsiteY77" fmla="*/ 29311 h 36230"/>
                <a:gd name="connsiteX78" fmla="*/ 21809 w 24669"/>
                <a:gd name="connsiteY78" fmla="*/ 29621 h 36230"/>
                <a:gd name="connsiteX79" fmla="*/ 22045 w 24669"/>
                <a:gd name="connsiteY79" fmla="*/ 29417 h 36230"/>
                <a:gd name="connsiteX80" fmla="*/ 22114 w 24669"/>
                <a:gd name="connsiteY80" fmla="*/ 29490 h 36230"/>
                <a:gd name="connsiteX81" fmla="*/ 22241 w 24669"/>
                <a:gd name="connsiteY81" fmla="*/ 29254 h 36230"/>
                <a:gd name="connsiteX82" fmla="*/ 22436 w 24669"/>
                <a:gd name="connsiteY82" fmla="*/ 29648 h 36230"/>
                <a:gd name="connsiteX83" fmla="*/ 22504 w 24669"/>
                <a:gd name="connsiteY83" fmla="*/ 30027 h 36230"/>
                <a:gd name="connsiteX84" fmla="*/ 22665 w 24669"/>
                <a:gd name="connsiteY84" fmla="*/ 30359 h 36230"/>
                <a:gd name="connsiteX85" fmla="*/ 22827 w 24669"/>
                <a:gd name="connsiteY85" fmla="*/ 30387 h 36230"/>
                <a:gd name="connsiteX86" fmla="*/ 23051 w 24669"/>
                <a:gd name="connsiteY86" fmla="*/ 30532 h 36230"/>
                <a:gd name="connsiteX87" fmla="*/ 23865 w 24669"/>
                <a:gd name="connsiteY87" fmla="*/ 30346 h 36230"/>
                <a:gd name="connsiteX88" fmla="*/ 24396 w 24669"/>
                <a:gd name="connsiteY88" fmla="*/ 29962 h 36230"/>
                <a:gd name="connsiteX89" fmla="*/ 24669 w 24669"/>
                <a:gd name="connsiteY89" fmla="*/ 29523 h 36230"/>
                <a:gd name="connsiteX90" fmla="*/ 24669 w 24669"/>
                <a:gd name="connsiteY90" fmla="*/ 29458 h 36230"/>
                <a:gd name="connsiteX91" fmla="*/ 24139 w 24669"/>
                <a:gd name="connsiteY91" fmla="*/ 28815 h 36230"/>
                <a:gd name="connsiteX92" fmla="*/ 23847 w 24669"/>
                <a:gd name="connsiteY92" fmla="*/ 28371 h 36230"/>
                <a:gd name="connsiteX93" fmla="*/ 23481 w 24669"/>
                <a:gd name="connsiteY93" fmla="*/ 28340 h 36230"/>
                <a:gd name="connsiteX94" fmla="*/ 23393 w 24669"/>
                <a:gd name="connsiteY94" fmla="*/ 28212 h 36230"/>
                <a:gd name="connsiteX95" fmla="*/ 23843 w 24669"/>
                <a:gd name="connsiteY95" fmla="*/ 28271 h 36230"/>
                <a:gd name="connsiteX96" fmla="*/ 23503 w 24669"/>
                <a:gd name="connsiteY96" fmla="*/ 27799 h 36230"/>
                <a:gd name="connsiteX97" fmla="*/ 23075 w 24669"/>
                <a:gd name="connsiteY97" fmla="*/ 27532 h 36230"/>
                <a:gd name="connsiteX98" fmla="*/ 22894 w 24669"/>
                <a:gd name="connsiteY98" fmla="*/ 27360 h 36230"/>
                <a:gd name="connsiteX99" fmla="*/ 22248 w 24669"/>
                <a:gd name="connsiteY99" fmla="*/ 27599 h 36230"/>
                <a:gd name="connsiteX100" fmla="*/ 21746 w 24669"/>
                <a:gd name="connsiteY100" fmla="*/ 27248 h 36230"/>
                <a:gd name="connsiteX101" fmla="*/ 21713 w 24669"/>
                <a:gd name="connsiteY101" fmla="*/ 27172 h 36230"/>
                <a:gd name="connsiteX102" fmla="*/ 22029 w 24669"/>
                <a:gd name="connsiteY102" fmla="*/ 27034 h 36230"/>
                <a:gd name="connsiteX103" fmla="*/ 22435 w 24669"/>
                <a:gd name="connsiteY103" fmla="*/ 27174 h 36230"/>
                <a:gd name="connsiteX104" fmla="*/ 22898 w 24669"/>
                <a:gd name="connsiteY104" fmla="*/ 26899 h 36230"/>
                <a:gd name="connsiteX105" fmla="*/ 22540 w 24669"/>
                <a:gd name="connsiteY105" fmla="*/ 26330 h 36230"/>
                <a:gd name="connsiteX106" fmla="*/ 21434 w 24669"/>
                <a:gd name="connsiteY106" fmla="*/ 26496 h 36230"/>
                <a:gd name="connsiteX107" fmla="*/ 21078 w 24669"/>
                <a:gd name="connsiteY107" fmla="*/ 26073 h 36230"/>
                <a:gd name="connsiteX108" fmla="*/ 21190 w 24669"/>
                <a:gd name="connsiteY108" fmla="*/ 26069 h 36230"/>
                <a:gd name="connsiteX109" fmla="*/ 21041 w 24669"/>
                <a:gd name="connsiteY109" fmla="*/ 25509 h 36230"/>
                <a:gd name="connsiteX110" fmla="*/ 21192 w 24669"/>
                <a:gd name="connsiteY110" fmla="*/ 25477 h 36230"/>
                <a:gd name="connsiteX111" fmla="*/ 21584 w 24669"/>
                <a:gd name="connsiteY111" fmla="*/ 25990 h 36230"/>
                <a:gd name="connsiteX112" fmla="*/ 22190 w 24669"/>
                <a:gd name="connsiteY112" fmla="*/ 26112 h 36230"/>
                <a:gd name="connsiteX113" fmla="*/ 22342 w 24669"/>
                <a:gd name="connsiteY113" fmla="*/ 25930 h 36230"/>
                <a:gd name="connsiteX114" fmla="*/ 22058 w 24669"/>
                <a:gd name="connsiteY114" fmla="*/ 25259 h 36230"/>
                <a:gd name="connsiteX115" fmla="*/ 21597 w 24669"/>
                <a:gd name="connsiteY115" fmla="*/ 25302 h 36230"/>
                <a:gd name="connsiteX116" fmla="*/ 21391 w 24669"/>
                <a:gd name="connsiteY116" fmla="*/ 24516 h 36230"/>
                <a:gd name="connsiteX117" fmla="*/ 21662 w 24669"/>
                <a:gd name="connsiteY117" fmla="*/ 24201 h 36230"/>
                <a:gd name="connsiteX118" fmla="*/ 21573 w 24669"/>
                <a:gd name="connsiteY118" fmla="*/ 23974 h 36230"/>
                <a:gd name="connsiteX119" fmla="*/ 21250 w 24669"/>
                <a:gd name="connsiteY119" fmla="*/ 23780 h 36230"/>
                <a:gd name="connsiteX120" fmla="*/ 21285 w 24669"/>
                <a:gd name="connsiteY120" fmla="*/ 23338 h 36230"/>
                <a:gd name="connsiteX121" fmla="*/ 20946 w 24669"/>
                <a:gd name="connsiteY121" fmla="*/ 23363 h 36230"/>
                <a:gd name="connsiteX122" fmla="*/ 20960 w 24669"/>
                <a:gd name="connsiteY122" fmla="*/ 23143 h 36230"/>
                <a:gd name="connsiteX123" fmla="*/ 20809 w 24669"/>
                <a:gd name="connsiteY123" fmla="*/ 23294 h 36230"/>
                <a:gd name="connsiteX124" fmla="*/ 20830 w 24669"/>
                <a:gd name="connsiteY124" fmla="*/ 22947 h 36230"/>
                <a:gd name="connsiteX125" fmla="*/ 20702 w 24669"/>
                <a:gd name="connsiteY125" fmla="*/ 22882 h 36230"/>
                <a:gd name="connsiteX126" fmla="*/ 20888 w 24669"/>
                <a:gd name="connsiteY126" fmla="*/ 22879 h 36230"/>
                <a:gd name="connsiteX127" fmla="*/ 20699 w 24669"/>
                <a:gd name="connsiteY127" fmla="*/ 22125 h 36230"/>
                <a:gd name="connsiteX128" fmla="*/ 20548 w 24669"/>
                <a:gd name="connsiteY128" fmla="*/ 21550 h 36230"/>
                <a:gd name="connsiteX129" fmla="*/ 20394 w 24669"/>
                <a:gd name="connsiteY129" fmla="*/ 20980 h 36230"/>
                <a:gd name="connsiteX130" fmla="*/ 20627 w 24669"/>
                <a:gd name="connsiteY130" fmla="*/ 21030 h 36230"/>
                <a:gd name="connsiteX131" fmla="*/ 20669 w 24669"/>
                <a:gd name="connsiteY131" fmla="*/ 21592 h 36230"/>
                <a:gd name="connsiteX132" fmla="*/ 20894 w 24669"/>
                <a:gd name="connsiteY132" fmla="*/ 21591 h 36230"/>
                <a:gd name="connsiteX133" fmla="*/ 21403 w 24669"/>
                <a:gd name="connsiteY133" fmla="*/ 21181 h 36230"/>
                <a:gd name="connsiteX134" fmla="*/ 21621 w 24669"/>
                <a:gd name="connsiteY134" fmla="*/ 20832 h 36230"/>
                <a:gd name="connsiteX135" fmla="*/ 21143 w 24669"/>
                <a:gd name="connsiteY135" fmla="*/ 21076 h 36230"/>
                <a:gd name="connsiteX136" fmla="*/ 20946 w 24669"/>
                <a:gd name="connsiteY136" fmla="*/ 20919 h 36230"/>
                <a:gd name="connsiteX137" fmla="*/ 20989 w 24669"/>
                <a:gd name="connsiteY137" fmla="*/ 21081 h 36230"/>
                <a:gd name="connsiteX138" fmla="*/ 20858 w 24669"/>
                <a:gd name="connsiteY138" fmla="*/ 20970 h 36230"/>
                <a:gd name="connsiteX139" fmla="*/ 21127 w 24669"/>
                <a:gd name="connsiteY139" fmla="*/ 20753 h 36230"/>
                <a:gd name="connsiteX140" fmla="*/ 20856 w 24669"/>
                <a:gd name="connsiteY140" fmla="*/ 20675 h 36230"/>
                <a:gd name="connsiteX141" fmla="*/ 21189 w 24669"/>
                <a:gd name="connsiteY141" fmla="*/ 20535 h 36230"/>
                <a:gd name="connsiteX142" fmla="*/ 20911 w 24669"/>
                <a:gd name="connsiteY142" fmla="*/ 20497 h 36230"/>
                <a:gd name="connsiteX143" fmla="*/ 21300 w 24669"/>
                <a:gd name="connsiteY143" fmla="*/ 20462 h 36230"/>
                <a:gd name="connsiteX144" fmla="*/ 21517 w 24669"/>
                <a:gd name="connsiteY144" fmla="*/ 20165 h 36230"/>
                <a:gd name="connsiteX145" fmla="*/ 21846 w 24669"/>
                <a:gd name="connsiteY145" fmla="*/ 20242 h 36230"/>
                <a:gd name="connsiteX146" fmla="*/ 21891 w 24669"/>
                <a:gd name="connsiteY146" fmla="*/ 19600 h 36230"/>
                <a:gd name="connsiteX147" fmla="*/ 21677 w 24669"/>
                <a:gd name="connsiteY147" fmla="*/ 19409 h 36230"/>
                <a:gd name="connsiteX148" fmla="*/ 20780 w 24669"/>
                <a:gd name="connsiteY148" fmla="*/ 19727 h 36230"/>
                <a:gd name="connsiteX149" fmla="*/ 20961 w 24669"/>
                <a:gd name="connsiteY149" fmla="*/ 19649 h 36230"/>
                <a:gd name="connsiteX150" fmla="*/ 20627 w 24669"/>
                <a:gd name="connsiteY150" fmla="*/ 19304 h 36230"/>
                <a:gd name="connsiteX151" fmla="*/ 20736 w 24669"/>
                <a:gd name="connsiteY151" fmla="*/ 19246 h 36230"/>
                <a:gd name="connsiteX152" fmla="*/ 20498 w 24669"/>
                <a:gd name="connsiteY152" fmla="*/ 19225 h 36230"/>
                <a:gd name="connsiteX153" fmla="*/ 20304 w 24669"/>
                <a:gd name="connsiteY153" fmla="*/ 19557 h 36230"/>
                <a:gd name="connsiteX154" fmla="*/ 20161 w 24669"/>
                <a:gd name="connsiteY154" fmla="*/ 19256 h 36230"/>
                <a:gd name="connsiteX155" fmla="*/ 20221 w 24669"/>
                <a:gd name="connsiteY155" fmla="*/ 19016 h 36230"/>
                <a:gd name="connsiteX156" fmla="*/ 20350 w 24669"/>
                <a:gd name="connsiteY156" fmla="*/ 19201 h 36230"/>
                <a:gd name="connsiteX157" fmla="*/ 20529 w 24669"/>
                <a:gd name="connsiteY157" fmla="*/ 18483 h 36230"/>
                <a:gd name="connsiteX158" fmla="*/ 21064 w 24669"/>
                <a:gd name="connsiteY158" fmla="*/ 18717 h 36230"/>
                <a:gd name="connsiteX159" fmla="*/ 21054 w 24669"/>
                <a:gd name="connsiteY159" fmla="*/ 18547 h 36230"/>
                <a:gd name="connsiteX160" fmla="*/ 20878 w 24669"/>
                <a:gd name="connsiteY160" fmla="*/ 18513 h 36230"/>
                <a:gd name="connsiteX161" fmla="*/ 21247 w 24669"/>
                <a:gd name="connsiteY161" fmla="*/ 18475 h 36230"/>
                <a:gd name="connsiteX162" fmla="*/ 21116 w 24669"/>
                <a:gd name="connsiteY162" fmla="*/ 18113 h 36230"/>
                <a:gd name="connsiteX163" fmla="*/ 21213 w 24669"/>
                <a:gd name="connsiteY163" fmla="*/ 18068 h 36230"/>
                <a:gd name="connsiteX164" fmla="*/ 21043 w 24669"/>
                <a:gd name="connsiteY164" fmla="*/ 18015 h 36230"/>
                <a:gd name="connsiteX165" fmla="*/ 21398 w 24669"/>
                <a:gd name="connsiteY165" fmla="*/ 17562 h 36230"/>
                <a:gd name="connsiteX166" fmla="*/ 21363 w 24669"/>
                <a:gd name="connsiteY166" fmla="*/ 16710 h 36230"/>
                <a:gd name="connsiteX167" fmla="*/ 21205 w 24669"/>
                <a:gd name="connsiteY167" fmla="*/ 16736 h 36230"/>
                <a:gd name="connsiteX168" fmla="*/ 21150 w 24669"/>
                <a:gd name="connsiteY168" fmla="*/ 17021 h 36230"/>
                <a:gd name="connsiteX169" fmla="*/ 20898 w 24669"/>
                <a:gd name="connsiteY169" fmla="*/ 16973 h 36230"/>
                <a:gd name="connsiteX170" fmla="*/ 20305 w 24669"/>
                <a:gd name="connsiteY170" fmla="*/ 17565 h 36230"/>
                <a:gd name="connsiteX171" fmla="*/ 20984 w 24669"/>
                <a:gd name="connsiteY171" fmla="*/ 16718 h 36230"/>
                <a:gd name="connsiteX172" fmla="*/ 20425 w 24669"/>
                <a:gd name="connsiteY172" fmla="*/ 16439 h 36230"/>
                <a:gd name="connsiteX173" fmla="*/ 20784 w 24669"/>
                <a:gd name="connsiteY173" fmla="*/ 16601 h 36230"/>
                <a:gd name="connsiteX174" fmla="*/ 20923 w 24669"/>
                <a:gd name="connsiteY174" fmla="*/ 16572 h 36230"/>
                <a:gd name="connsiteX175" fmla="*/ 20890 w 24669"/>
                <a:gd name="connsiteY175" fmla="*/ 15999 h 36230"/>
                <a:gd name="connsiteX176" fmla="*/ 21293 w 24669"/>
                <a:gd name="connsiteY176" fmla="*/ 15901 h 36230"/>
                <a:gd name="connsiteX177" fmla="*/ 21416 w 24669"/>
                <a:gd name="connsiteY177" fmla="*/ 16010 h 36230"/>
                <a:gd name="connsiteX178" fmla="*/ 21544 w 24669"/>
                <a:gd name="connsiteY178" fmla="*/ 15550 h 36230"/>
                <a:gd name="connsiteX179" fmla="*/ 21295 w 24669"/>
                <a:gd name="connsiteY179" fmla="*/ 15353 h 36230"/>
                <a:gd name="connsiteX180" fmla="*/ 21029 w 24669"/>
                <a:gd name="connsiteY180" fmla="*/ 15634 h 36230"/>
                <a:gd name="connsiteX181" fmla="*/ 20827 w 24669"/>
                <a:gd name="connsiteY181" fmla="*/ 15680 h 36230"/>
                <a:gd name="connsiteX182" fmla="*/ 21156 w 24669"/>
                <a:gd name="connsiteY182" fmla="*/ 15245 h 36230"/>
                <a:gd name="connsiteX183" fmla="*/ 20516 w 24669"/>
                <a:gd name="connsiteY183" fmla="*/ 15213 h 36230"/>
                <a:gd name="connsiteX184" fmla="*/ 20394 w 24669"/>
                <a:gd name="connsiteY184" fmla="*/ 15498 h 36230"/>
                <a:gd name="connsiteX185" fmla="*/ 20235 w 24669"/>
                <a:gd name="connsiteY185" fmla="*/ 15033 h 36230"/>
                <a:gd name="connsiteX186" fmla="*/ 21110 w 24669"/>
                <a:gd name="connsiteY186" fmla="*/ 14792 h 36230"/>
                <a:gd name="connsiteX187" fmla="*/ 21021 w 24669"/>
                <a:gd name="connsiteY187" fmla="*/ 14237 h 36230"/>
                <a:gd name="connsiteX188" fmla="*/ 20612 w 24669"/>
                <a:gd name="connsiteY188" fmla="*/ 14225 h 36230"/>
                <a:gd name="connsiteX189" fmla="*/ 20261 w 24669"/>
                <a:gd name="connsiteY189" fmla="*/ 13946 h 36230"/>
                <a:gd name="connsiteX190" fmla="*/ 19600 w 24669"/>
                <a:gd name="connsiteY190" fmla="*/ 14405 h 36230"/>
                <a:gd name="connsiteX191" fmla="*/ 19624 w 24669"/>
                <a:gd name="connsiteY191" fmla="*/ 14657 h 36230"/>
                <a:gd name="connsiteX192" fmla="*/ 19497 w 24669"/>
                <a:gd name="connsiteY192" fmla="*/ 14765 h 36230"/>
                <a:gd name="connsiteX193" fmla="*/ 19385 w 24669"/>
                <a:gd name="connsiteY193" fmla="*/ 14370 h 36230"/>
                <a:gd name="connsiteX194" fmla="*/ 19257 w 24669"/>
                <a:gd name="connsiteY194" fmla="*/ 14392 h 36230"/>
                <a:gd name="connsiteX195" fmla="*/ 19272 w 24669"/>
                <a:gd name="connsiteY195" fmla="*/ 14312 h 36230"/>
                <a:gd name="connsiteX196" fmla="*/ 18785 w 24669"/>
                <a:gd name="connsiteY196" fmla="*/ 13904 h 36230"/>
                <a:gd name="connsiteX197" fmla="*/ 18206 w 24669"/>
                <a:gd name="connsiteY197" fmla="*/ 14284 h 36230"/>
                <a:gd name="connsiteX198" fmla="*/ 18652 w 24669"/>
                <a:gd name="connsiteY198" fmla="*/ 13940 h 36230"/>
                <a:gd name="connsiteX199" fmla="*/ 18119 w 24669"/>
                <a:gd name="connsiteY199" fmla="*/ 13799 h 36230"/>
                <a:gd name="connsiteX200" fmla="*/ 18230 w 24669"/>
                <a:gd name="connsiteY200" fmla="*/ 13626 h 36230"/>
                <a:gd name="connsiteX201" fmla="*/ 18291 w 24669"/>
                <a:gd name="connsiteY201" fmla="*/ 13760 h 36230"/>
                <a:gd name="connsiteX202" fmla="*/ 18630 w 24669"/>
                <a:gd name="connsiteY202" fmla="*/ 13824 h 36230"/>
                <a:gd name="connsiteX203" fmla="*/ 18913 w 24669"/>
                <a:gd name="connsiteY203" fmla="*/ 13772 h 36230"/>
                <a:gd name="connsiteX204" fmla="*/ 19143 w 24669"/>
                <a:gd name="connsiteY204" fmla="*/ 14200 h 36230"/>
                <a:gd name="connsiteX205" fmla="*/ 19900 w 24669"/>
                <a:gd name="connsiteY205" fmla="*/ 13918 h 36230"/>
                <a:gd name="connsiteX206" fmla="*/ 19537 w 24669"/>
                <a:gd name="connsiteY206" fmla="*/ 13914 h 36230"/>
                <a:gd name="connsiteX207" fmla="*/ 19992 w 24669"/>
                <a:gd name="connsiteY207" fmla="*/ 13814 h 36230"/>
                <a:gd name="connsiteX208" fmla="*/ 19966 w 24669"/>
                <a:gd name="connsiteY208" fmla="*/ 13664 h 36230"/>
                <a:gd name="connsiteX209" fmla="*/ 20400 w 24669"/>
                <a:gd name="connsiteY209" fmla="*/ 13488 h 36230"/>
                <a:gd name="connsiteX210" fmla="*/ 20415 w 24669"/>
                <a:gd name="connsiteY210" fmla="*/ 13143 h 36230"/>
                <a:gd name="connsiteX211" fmla="*/ 19995 w 24669"/>
                <a:gd name="connsiteY211" fmla="*/ 13352 h 36230"/>
                <a:gd name="connsiteX212" fmla="*/ 19306 w 24669"/>
                <a:gd name="connsiteY212" fmla="*/ 13465 h 36230"/>
                <a:gd name="connsiteX213" fmla="*/ 19513 w 24669"/>
                <a:gd name="connsiteY213" fmla="*/ 13611 h 36230"/>
                <a:gd name="connsiteX214" fmla="*/ 18992 w 24669"/>
                <a:gd name="connsiteY214" fmla="*/ 13743 h 36230"/>
                <a:gd name="connsiteX215" fmla="*/ 19156 w 24669"/>
                <a:gd name="connsiteY215" fmla="*/ 13559 h 36230"/>
                <a:gd name="connsiteX216" fmla="*/ 18783 w 24669"/>
                <a:gd name="connsiteY216" fmla="*/ 13325 h 36230"/>
                <a:gd name="connsiteX217" fmla="*/ 18425 w 24669"/>
                <a:gd name="connsiteY217" fmla="*/ 13414 h 36230"/>
                <a:gd name="connsiteX218" fmla="*/ 18586 w 24669"/>
                <a:gd name="connsiteY218" fmla="*/ 13279 h 36230"/>
                <a:gd name="connsiteX219" fmla="*/ 18495 w 24669"/>
                <a:gd name="connsiteY219" fmla="*/ 13202 h 36230"/>
                <a:gd name="connsiteX220" fmla="*/ 18621 w 24669"/>
                <a:gd name="connsiteY220" fmla="*/ 13210 h 36230"/>
                <a:gd name="connsiteX221" fmla="*/ 18638 w 24669"/>
                <a:gd name="connsiteY221" fmla="*/ 13109 h 36230"/>
                <a:gd name="connsiteX222" fmla="*/ 18978 w 24669"/>
                <a:gd name="connsiteY222" fmla="*/ 13333 h 36230"/>
                <a:gd name="connsiteX223" fmla="*/ 19337 w 24669"/>
                <a:gd name="connsiteY223" fmla="*/ 12951 h 36230"/>
                <a:gd name="connsiteX224" fmla="*/ 18835 w 24669"/>
                <a:gd name="connsiteY224" fmla="*/ 12789 h 36230"/>
                <a:gd name="connsiteX225" fmla="*/ 19372 w 24669"/>
                <a:gd name="connsiteY225" fmla="*/ 12751 h 36230"/>
                <a:gd name="connsiteX226" fmla="*/ 20172 w 24669"/>
                <a:gd name="connsiteY226" fmla="*/ 12126 h 36230"/>
                <a:gd name="connsiteX227" fmla="*/ 19927 w 24669"/>
                <a:gd name="connsiteY227" fmla="*/ 11774 h 36230"/>
                <a:gd name="connsiteX228" fmla="*/ 20225 w 24669"/>
                <a:gd name="connsiteY228" fmla="*/ 11961 h 36230"/>
                <a:gd name="connsiteX229" fmla="*/ 20119 w 24669"/>
                <a:gd name="connsiteY229" fmla="*/ 11726 h 36230"/>
                <a:gd name="connsiteX230" fmla="*/ 20301 w 24669"/>
                <a:gd name="connsiteY230" fmla="*/ 11905 h 36230"/>
                <a:gd name="connsiteX231" fmla="*/ 20413 w 24669"/>
                <a:gd name="connsiteY231" fmla="*/ 11881 h 36230"/>
                <a:gd name="connsiteX232" fmla="*/ 20166 w 24669"/>
                <a:gd name="connsiteY232" fmla="*/ 11425 h 36230"/>
                <a:gd name="connsiteX233" fmla="*/ 20417 w 24669"/>
                <a:gd name="connsiteY233" fmla="*/ 11611 h 36230"/>
                <a:gd name="connsiteX234" fmla="*/ 20495 w 24669"/>
                <a:gd name="connsiteY234" fmla="*/ 11115 h 36230"/>
                <a:gd name="connsiteX235" fmla="*/ 20565 w 24669"/>
                <a:gd name="connsiteY235" fmla="*/ 10341 h 36230"/>
                <a:gd name="connsiteX236" fmla="*/ 20226 w 24669"/>
                <a:gd name="connsiteY236" fmla="*/ 10333 h 36230"/>
                <a:gd name="connsiteX237" fmla="*/ 20185 w 24669"/>
                <a:gd name="connsiteY237" fmla="*/ 10823 h 36230"/>
                <a:gd name="connsiteX238" fmla="*/ 20116 w 24669"/>
                <a:gd name="connsiteY238" fmla="*/ 10327 h 36230"/>
                <a:gd name="connsiteX239" fmla="*/ 19902 w 24669"/>
                <a:gd name="connsiteY239" fmla="*/ 10294 h 36230"/>
                <a:gd name="connsiteX240" fmla="*/ 19566 w 24669"/>
                <a:gd name="connsiteY240" fmla="*/ 10622 h 36230"/>
                <a:gd name="connsiteX241" fmla="*/ 19316 w 24669"/>
                <a:gd name="connsiteY241" fmla="*/ 11352 h 36230"/>
                <a:gd name="connsiteX242" fmla="*/ 18859 w 24669"/>
                <a:gd name="connsiteY242" fmla="*/ 11649 h 36230"/>
                <a:gd name="connsiteX243" fmla="*/ 18399 w 24669"/>
                <a:gd name="connsiteY243" fmla="*/ 11729 h 36230"/>
                <a:gd name="connsiteX244" fmla="*/ 18072 w 24669"/>
                <a:gd name="connsiteY244" fmla="*/ 12169 h 36230"/>
                <a:gd name="connsiteX245" fmla="*/ 17730 w 24669"/>
                <a:gd name="connsiteY245" fmla="*/ 12307 h 36230"/>
                <a:gd name="connsiteX246" fmla="*/ 18272 w 24669"/>
                <a:gd name="connsiteY246" fmla="*/ 11848 h 36230"/>
                <a:gd name="connsiteX247" fmla="*/ 18074 w 24669"/>
                <a:gd name="connsiteY247" fmla="*/ 11757 h 36230"/>
                <a:gd name="connsiteX248" fmla="*/ 18711 w 24669"/>
                <a:gd name="connsiteY248" fmla="*/ 11595 h 36230"/>
                <a:gd name="connsiteX249" fmla="*/ 19014 w 24669"/>
                <a:gd name="connsiteY249" fmla="*/ 11362 h 36230"/>
                <a:gd name="connsiteX250" fmla="*/ 18671 w 24669"/>
                <a:gd name="connsiteY250" fmla="*/ 11005 h 36230"/>
                <a:gd name="connsiteX251" fmla="*/ 18203 w 24669"/>
                <a:gd name="connsiteY251" fmla="*/ 10906 h 36230"/>
                <a:gd name="connsiteX252" fmla="*/ 18015 w 24669"/>
                <a:gd name="connsiteY252" fmla="*/ 11186 h 36230"/>
                <a:gd name="connsiteX253" fmla="*/ 18113 w 24669"/>
                <a:gd name="connsiteY253" fmla="*/ 10912 h 36230"/>
                <a:gd name="connsiteX254" fmla="*/ 17919 w 24669"/>
                <a:gd name="connsiteY254" fmla="*/ 10968 h 36230"/>
                <a:gd name="connsiteX255" fmla="*/ 17947 w 24669"/>
                <a:gd name="connsiteY255" fmla="*/ 10606 h 36230"/>
                <a:gd name="connsiteX256" fmla="*/ 17488 w 24669"/>
                <a:gd name="connsiteY256" fmla="*/ 10320 h 36230"/>
                <a:gd name="connsiteX257" fmla="*/ 17496 w 24669"/>
                <a:gd name="connsiteY257" fmla="*/ 10249 h 36230"/>
                <a:gd name="connsiteX258" fmla="*/ 17885 w 24669"/>
                <a:gd name="connsiteY258" fmla="*/ 10302 h 36230"/>
                <a:gd name="connsiteX259" fmla="*/ 18670 w 24669"/>
                <a:gd name="connsiteY259" fmla="*/ 10206 h 36230"/>
                <a:gd name="connsiteX260" fmla="*/ 18235 w 24669"/>
                <a:gd name="connsiteY260" fmla="*/ 10034 h 36230"/>
                <a:gd name="connsiteX261" fmla="*/ 17733 w 24669"/>
                <a:gd name="connsiteY261" fmla="*/ 9877 h 36230"/>
                <a:gd name="connsiteX262" fmla="*/ 18240 w 24669"/>
                <a:gd name="connsiteY262" fmla="*/ 9763 h 36230"/>
                <a:gd name="connsiteX263" fmla="*/ 18374 w 24669"/>
                <a:gd name="connsiteY263" fmla="*/ 10035 h 36230"/>
                <a:gd name="connsiteX264" fmla="*/ 18675 w 24669"/>
                <a:gd name="connsiteY264" fmla="*/ 10065 h 36230"/>
                <a:gd name="connsiteX265" fmla="*/ 19078 w 24669"/>
                <a:gd name="connsiteY265" fmla="*/ 10274 h 36230"/>
                <a:gd name="connsiteX266" fmla="*/ 19063 w 24669"/>
                <a:gd name="connsiteY266" fmla="*/ 10168 h 36230"/>
                <a:gd name="connsiteX267" fmla="*/ 19747 w 24669"/>
                <a:gd name="connsiteY267" fmla="*/ 9928 h 36230"/>
                <a:gd name="connsiteX268" fmla="*/ 20381 w 24669"/>
                <a:gd name="connsiteY268" fmla="*/ 9940 h 36230"/>
                <a:gd name="connsiteX269" fmla="*/ 19944 w 24669"/>
                <a:gd name="connsiteY269" fmla="*/ 9671 h 36230"/>
                <a:gd name="connsiteX270" fmla="*/ 19724 w 24669"/>
                <a:gd name="connsiteY270" fmla="*/ 9403 h 36230"/>
                <a:gd name="connsiteX271" fmla="*/ 19715 w 24669"/>
                <a:gd name="connsiteY271" fmla="*/ 9227 h 36230"/>
                <a:gd name="connsiteX272" fmla="*/ 19562 w 24669"/>
                <a:gd name="connsiteY272" fmla="*/ 9258 h 36230"/>
                <a:gd name="connsiteX273" fmla="*/ 19299 w 24669"/>
                <a:gd name="connsiteY273" fmla="*/ 8924 h 36230"/>
                <a:gd name="connsiteX274" fmla="*/ 19061 w 24669"/>
                <a:gd name="connsiteY274" fmla="*/ 8937 h 36230"/>
                <a:gd name="connsiteX275" fmla="*/ 19192 w 24669"/>
                <a:gd name="connsiteY275" fmla="*/ 8831 h 36230"/>
                <a:gd name="connsiteX276" fmla="*/ 19041 w 24669"/>
                <a:gd name="connsiteY276" fmla="*/ 8667 h 36230"/>
                <a:gd name="connsiteX277" fmla="*/ 18952 w 24669"/>
                <a:gd name="connsiteY277" fmla="*/ 8688 h 36230"/>
                <a:gd name="connsiteX278" fmla="*/ 18511 w 24669"/>
                <a:gd name="connsiteY278" fmla="*/ 8262 h 36230"/>
                <a:gd name="connsiteX279" fmla="*/ 18043 w 24669"/>
                <a:gd name="connsiteY279" fmla="*/ 8058 h 36230"/>
                <a:gd name="connsiteX280" fmla="*/ 17997 w 24669"/>
                <a:gd name="connsiteY280" fmla="*/ 8149 h 36230"/>
                <a:gd name="connsiteX281" fmla="*/ 17375 w 24669"/>
                <a:gd name="connsiteY281" fmla="*/ 7778 h 36230"/>
                <a:gd name="connsiteX282" fmla="*/ 17195 w 24669"/>
                <a:gd name="connsiteY282" fmla="*/ 7981 h 36230"/>
                <a:gd name="connsiteX283" fmla="*/ 17165 w 24669"/>
                <a:gd name="connsiteY283" fmla="*/ 7874 h 36230"/>
                <a:gd name="connsiteX284" fmla="*/ 17306 w 24669"/>
                <a:gd name="connsiteY284" fmla="*/ 7719 h 36230"/>
                <a:gd name="connsiteX285" fmla="*/ 17118 w 24669"/>
                <a:gd name="connsiteY285" fmla="*/ 7798 h 36230"/>
                <a:gd name="connsiteX286" fmla="*/ 17186 w 24669"/>
                <a:gd name="connsiteY286" fmla="*/ 7664 h 36230"/>
                <a:gd name="connsiteX287" fmla="*/ 16917 w 24669"/>
                <a:gd name="connsiteY287" fmla="*/ 7645 h 36230"/>
                <a:gd name="connsiteX288" fmla="*/ 16392 w 24669"/>
                <a:gd name="connsiteY288" fmla="*/ 7760 h 36230"/>
                <a:gd name="connsiteX289" fmla="*/ 16485 w 24669"/>
                <a:gd name="connsiteY289" fmla="*/ 7774 h 36230"/>
                <a:gd name="connsiteX290" fmla="*/ 16159 w 24669"/>
                <a:gd name="connsiteY290" fmla="*/ 8231 h 36230"/>
                <a:gd name="connsiteX291" fmla="*/ 16348 w 24669"/>
                <a:gd name="connsiteY291" fmla="*/ 7547 h 36230"/>
                <a:gd name="connsiteX292" fmla="*/ 16080 w 24669"/>
                <a:gd name="connsiteY292" fmla="*/ 7287 h 36230"/>
                <a:gd name="connsiteX293" fmla="*/ 15790 w 24669"/>
                <a:gd name="connsiteY293" fmla="*/ 6727 h 36230"/>
                <a:gd name="connsiteX294" fmla="*/ 15599 w 24669"/>
                <a:gd name="connsiteY294" fmla="*/ 6376 h 36230"/>
                <a:gd name="connsiteX295" fmla="*/ 15485 w 24669"/>
                <a:gd name="connsiteY295" fmla="*/ 6060 h 36230"/>
                <a:gd name="connsiteX296" fmla="*/ 15407 w 24669"/>
                <a:gd name="connsiteY296" fmla="*/ 6156 h 36230"/>
                <a:gd name="connsiteX297" fmla="*/ 15199 w 24669"/>
                <a:gd name="connsiteY297" fmla="*/ 5758 h 36230"/>
                <a:gd name="connsiteX298" fmla="*/ 15085 w 24669"/>
                <a:gd name="connsiteY298" fmla="*/ 5886 h 36230"/>
                <a:gd name="connsiteX299" fmla="*/ 15127 w 24669"/>
                <a:gd name="connsiteY299" fmla="*/ 5710 h 36230"/>
                <a:gd name="connsiteX300" fmla="*/ 14956 w 24669"/>
                <a:gd name="connsiteY300" fmla="*/ 5782 h 36230"/>
                <a:gd name="connsiteX301" fmla="*/ 14973 w 24669"/>
                <a:gd name="connsiteY301" fmla="*/ 5689 h 36230"/>
                <a:gd name="connsiteX302" fmla="*/ 14672 w 24669"/>
                <a:gd name="connsiteY302" fmla="*/ 5375 h 36230"/>
                <a:gd name="connsiteX303" fmla="*/ 14589 w 24669"/>
                <a:gd name="connsiteY303" fmla="*/ 5531 h 36230"/>
                <a:gd name="connsiteX304" fmla="*/ 14506 w 24669"/>
                <a:gd name="connsiteY304" fmla="*/ 5302 h 36230"/>
                <a:gd name="connsiteX305" fmla="*/ 14438 w 24669"/>
                <a:gd name="connsiteY305" fmla="*/ 5387 h 36230"/>
                <a:gd name="connsiteX306" fmla="*/ 14384 w 24669"/>
                <a:gd name="connsiteY306" fmla="*/ 5172 h 36230"/>
                <a:gd name="connsiteX307" fmla="*/ 14329 w 24669"/>
                <a:gd name="connsiteY307" fmla="*/ 5512 h 36230"/>
                <a:gd name="connsiteX308" fmla="*/ 13983 w 24669"/>
                <a:gd name="connsiteY308" fmla="*/ 5036 h 36230"/>
                <a:gd name="connsiteX309" fmla="*/ 14292 w 24669"/>
                <a:gd name="connsiteY309" fmla="*/ 5803 h 36230"/>
                <a:gd name="connsiteX310" fmla="*/ 13900 w 24669"/>
                <a:gd name="connsiteY310" fmla="*/ 5856 h 36230"/>
                <a:gd name="connsiteX311" fmla="*/ 14051 w 24669"/>
                <a:gd name="connsiteY311" fmla="*/ 5757 h 36230"/>
                <a:gd name="connsiteX312" fmla="*/ 13925 w 24669"/>
                <a:gd name="connsiteY312" fmla="*/ 5330 h 36230"/>
                <a:gd name="connsiteX313" fmla="*/ 13759 w 24669"/>
                <a:gd name="connsiteY313" fmla="*/ 5506 h 36230"/>
                <a:gd name="connsiteX314" fmla="*/ 13903 w 24669"/>
                <a:gd name="connsiteY314" fmla="*/ 5196 h 36230"/>
                <a:gd name="connsiteX315" fmla="*/ 13603 w 24669"/>
                <a:gd name="connsiteY315" fmla="*/ 5015 h 36230"/>
                <a:gd name="connsiteX316" fmla="*/ 13462 w 24669"/>
                <a:gd name="connsiteY316" fmla="*/ 5188 h 36230"/>
                <a:gd name="connsiteX317" fmla="*/ 13461 w 24669"/>
                <a:gd name="connsiteY317" fmla="*/ 5048 h 36230"/>
                <a:gd name="connsiteX318" fmla="*/ 13285 w 24669"/>
                <a:gd name="connsiteY318" fmla="*/ 5127 h 36230"/>
                <a:gd name="connsiteX319" fmla="*/ 13231 w 24669"/>
                <a:gd name="connsiteY319" fmla="*/ 4996 h 36230"/>
                <a:gd name="connsiteX320" fmla="*/ 13113 w 24669"/>
                <a:gd name="connsiteY320" fmla="*/ 5028 h 36230"/>
                <a:gd name="connsiteX321" fmla="*/ 13137 w 24669"/>
                <a:gd name="connsiteY321" fmla="*/ 4620 h 36230"/>
                <a:gd name="connsiteX322" fmla="*/ 12763 w 24669"/>
                <a:gd name="connsiteY322" fmla="*/ 4559 h 36230"/>
                <a:gd name="connsiteX323" fmla="*/ 12758 w 24669"/>
                <a:gd name="connsiteY323" fmla="*/ 4337 h 36230"/>
                <a:gd name="connsiteX324" fmla="*/ 12881 w 24669"/>
                <a:gd name="connsiteY324" fmla="*/ 4455 h 36230"/>
                <a:gd name="connsiteX325" fmla="*/ 13027 w 24669"/>
                <a:gd name="connsiteY325" fmla="*/ 3988 h 36230"/>
                <a:gd name="connsiteX326" fmla="*/ 12728 w 24669"/>
                <a:gd name="connsiteY326" fmla="*/ 3894 h 36230"/>
                <a:gd name="connsiteX327" fmla="*/ 12690 w 24669"/>
                <a:gd name="connsiteY327" fmla="*/ 3780 h 36230"/>
                <a:gd name="connsiteX328" fmla="*/ 12530 w 24669"/>
                <a:gd name="connsiteY328" fmla="*/ 3925 h 36230"/>
                <a:gd name="connsiteX329" fmla="*/ 12902 w 24669"/>
                <a:gd name="connsiteY329" fmla="*/ 3708 h 36230"/>
                <a:gd name="connsiteX330" fmla="*/ 12927 w 24669"/>
                <a:gd name="connsiteY330" fmla="*/ 3328 h 36230"/>
                <a:gd name="connsiteX331" fmla="*/ 12821 w 24669"/>
                <a:gd name="connsiteY331" fmla="*/ 3136 h 36230"/>
                <a:gd name="connsiteX332" fmla="*/ 12629 w 24669"/>
                <a:gd name="connsiteY332" fmla="*/ 3062 h 36230"/>
                <a:gd name="connsiteX333" fmla="*/ 12424 w 24669"/>
                <a:gd name="connsiteY333" fmla="*/ 2508 h 36230"/>
                <a:gd name="connsiteX334" fmla="*/ 11988 w 24669"/>
                <a:gd name="connsiteY334" fmla="*/ 2407 h 36230"/>
                <a:gd name="connsiteX335" fmla="*/ 12301 w 24669"/>
                <a:gd name="connsiteY335" fmla="*/ 2253 h 36230"/>
                <a:gd name="connsiteX336" fmla="*/ 12219 w 24669"/>
                <a:gd name="connsiteY336" fmla="*/ 2244 h 36230"/>
                <a:gd name="connsiteX337" fmla="*/ 12273 w 24669"/>
                <a:gd name="connsiteY337" fmla="*/ 1737 h 36230"/>
                <a:gd name="connsiteX338" fmla="*/ 12165 w 24669"/>
                <a:gd name="connsiteY338" fmla="*/ 1570 h 36230"/>
                <a:gd name="connsiteX339" fmla="*/ 12037 w 24669"/>
                <a:gd name="connsiteY339" fmla="*/ 1202 h 36230"/>
                <a:gd name="connsiteX340" fmla="*/ 12100 w 24669"/>
                <a:gd name="connsiteY340" fmla="*/ 1144 h 36230"/>
                <a:gd name="connsiteX341" fmla="*/ 12029 w 24669"/>
                <a:gd name="connsiteY341" fmla="*/ 1122 h 36230"/>
                <a:gd name="connsiteX342" fmla="*/ 12052 w 24669"/>
                <a:gd name="connsiteY342" fmla="*/ 1057 h 36230"/>
                <a:gd name="connsiteX343" fmla="*/ 12008 w 24669"/>
                <a:gd name="connsiteY343" fmla="*/ 1067 h 36230"/>
                <a:gd name="connsiteX344" fmla="*/ 12040 w 24669"/>
                <a:gd name="connsiteY344" fmla="*/ 777 h 36230"/>
                <a:gd name="connsiteX345" fmla="*/ 11865 w 24669"/>
                <a:gd name="connsiteY345" fmla="*/ 494 h 36230"/>
                <a:gd name="connsiteX346" fmla="*/ 11899 w 24669"/>
                <a:gd name="connsiteY346" fmla="*/ 185 h 36230"/>
                <a:gd name="connsiteX347" fmla="*/ 11584 w 24669"/>
                <a:gd name="connsiteY347" fmla="*/ 0 h 36230"/>
                <a:gd name="connsiteX348" fmla="*/ 11544 w 24669"/>
                <a:gd name="connsiteY348" fmla="*/ 0 h 36230"/>
                <a:gd name="connsiteX349" fmla="*/ 11118 w 24669"/>
                <a:gd name="connsiteY349" fmla="*/ 233 h 36230"/>
                <a:gd name="connsiteX350" fmla="*/ 11048 w 24669"/>
                <a:gd name="connsiteY350" fmla="*/ 543 h 36230"/>
                <a:gd name="connsiteX351" fmla="*/ 10832 w 24669"/>
                <a:gd name="connsiteY351" fmla="*/ 695 h 36230"/>
                <a:gd name="connsiteX352" fmla="*/ 10865 w 24669"/>
                <a:gd name="connsiteY352" fmla="*/ 782 h 36230"/>
                <a:gd name="connsiteX353" fmla="*/ 10535 w 24669"/>
                <a:gd name="connsiteY353" fmla="*/ 717 h 36230"/>
                <a:gd name="connsiteX354" fmla="*/ 10839 w 24669"/>
                <a:gd name="connsiteY354" fmla="*/ 845 h 36230"/>
                <a:gd name="connsiteX355" fmla="*/ 10549 w 24669"/>
                <a:gd name="connsiteY355" fmla="*/ 1019 h 36230"/>
                <a:gd name="connsiteX356" fmla="*/ 10557 w 24669"/>
                <a:gd name="connsiteY356" fmla="*/ 944 h 36230"/>
                <a:gd name="connsiteX357" fmla="*/ 10414 w 24669"/>
                <a:gd name="connsiteY357" fmla="*/ 800 h 36230"/>
                <a:gd name="connsiteX358" fmla="*/ 10328 w 24669"/>
                <a:gd name="connsiteY358" fmla="*/ 951 h 36230"/>
                <a:gd name="connsiteX359" fmla="*/ 9830 w 24669"/>
                <a:gd name="connsiteY359" fmla="*/ 788 h 36230"/>
                <a:gd name="connsiteX360" fmla="*/ 10061 w 24669"/>
                <a:gd name="connsiteY360" fmla="*/ 983 h 36230"/>
                <a:gd name="connsiteX361" fmla="*/ 9574 w 24669"/>
                <a:gd name="connsiteY361" fmla="*/ 1331 h 36230"/>
                <a:gd name="connsiteX362" fmla="*/ 9659 w 24669"/>
                <a:gd name="connsiteY362" fmla="*/ 1342 h 36230"/>
                <a:gd name="connsiteX363" fmla="*/ 9397 w 24669"/>
                <a:gd name="connsiteY363" fmla="*/ 1805 h 36230"/>
                <a:gd name="connsiteX364" fmla="*/ 9288 w 24669"/>
                <a:gd name="connsiteY364" fmla="*/ 1815 h 36230"/>
                <a:gd name="connsiteX365" fmla="*/ 9425 w 24669"/>
                <a:gd name="connsiteY365" fmla="*/ 1937 h 36230"/>
                <a:gd name="connsiteX366" fmla="*/ 8991 w 24669"/>
                <a:gd name="connsiteY366" fmla="*/ 2640 h 36230"/>
                <a:gd name="connsiteX367" fmla="*/ 8769 w 24669"/>
                <a:gd name="connsiteY367" fmla="*/ 2852 h 36230"/>
                <a:gd name="connsiteX368" fmla="*/ 8508 w 24669"/>
                <a:gd name="connsiteY368" fmla="*/ 3358 h 36230"/>
                <a:gd name="connsiteX369" fmla="*/ 8662 w 24669"/>
                <a:gd name="connsiteY369" fmla="*/ 3376 h 36230"/>
                <a:gd name="connsiteX370" fmla="*/ 8490 w 24669"/>
                <a:gd name="connsiteY370" fmla="*/ 3597 h 36230"/>
                <a:gd name="connsiteX371" fmla="*/ 8644 w 24669"/>
                <a:gd name="connsiteY371" fmla="*/ 3641 h 36230"/>
                <a:gd name="connsiteX372" fmla="*/ 8478 w 24669"/>
                <a:gd name="connsiteY372" fmla="*/ 3741 h 36230"/>
                <a:gd name="connsiteX373" fmla="*/ 8686 w 24669"/>
                <a:gd name="connsiteY373" fmla="*/ 3867 h 36230"/>
                <a:gd name="connsiteX374" fmla="*/ 8692 w 24669"/>
                <a:gd name="connsiteY374" fmla="*/ 3775 h 36230"/>
                <a:gd name="connsiteX375" fmla="*/ 8831 w 24669"/>
                <a:gd name="connsiteY375" fmla="*/ 4173 h 36230"/>
                <a:gd name="connsiteX376" fmla="*/ 8952 w 24669"/>
                <a:gd name="connsiteY376" fmla="*/ 4230 h 36230"/>
                <a:gd name="connsiteX377" fmla="*/ 9300 w 24669"/>
                <a:gd name="connsiteY377" fmla="*/ 3872 h 36230"/>
                <a:gd name="connsiteX378" fmla="*/ 9087 w 24669"/>
                <a:gd name="connsiteY378" fmla="*/ 4329 h 36230"/>
                <a:gd name="connsiteX379" fmla="*/ 8701 w 24669"/>
                <a:gd name="connsiteY379" fmla="*/ 4156 h 36230"/>
                <a:gd name="connsiteX380" fmla="*/ 8689 w 24669"/>
                <a:gd name="connsiteY380" fmla="*/ 4329 h 36230"/>
                <a:gd name="connsiteX381" fmla="*/ 8326 w 24669"/>
                <a:gd name="connsiteY381" fmla="*/ 3682 h 36230"/>
                <a:gd name="connsiteX382" fmla="*/ 8360 w 24669"/>
                <a:gd name="connsiteY382" fmla="*/ 4310 h 36230"/>
                <a:gd name="connsiteX383" fmla="*/ 8265 w 24669"/>
                <a:gd name="connsiteY383" fmla="*/ 4839 h 36230"/>
                <a:gd name="connsiteX384" fmla="*/ 8149 w 24669"/>
                <a:gd name="connsiteY384" fmla="*/ 4683 h 36230"/>
                <a:gd name="connsiteX385" fmla="*/ 8023 w 24669"/>
                <a:gd name="connsiteY385" fmla="*/ 5179 h 36230"/>
                <a:gd name="connsiteX386" fmla="*/ 7873 w 24669"/>
                <a:gd name="connsiteY386" fmla="*/ 5017 h 36230"/>
                <a:gd name="connsiteX387" fmla="*/ 7879 w 24669"/>
                <a:gd name="connsiteY387" fmla="*/ 5342 h 36230"/>
                <a:gd name="connsiteX388" fmla="*/ 7718 w 24669"/>
                <a:gd name="connsiteY388" fmla="*/ 5514 h 36230"/>
                <a:gd name="connsiteX389" fmla="*/ 7689 w 24669"/>
                <a:gd name="connsiteY389" fmla="*/ 5851 h 36230"/>
                <a:gd name="connsiteX390" fmla="*/ 7894 w 24669"/>
                <a:gd name="connsiteY390" fmla="*/ 6220 h 36230"/>
                <a:gd name="connsiteX391" fmla="*/ 7815 w 24669"/>
                <a:gd name="connsiteY391" fmla="*/ 6229 h 36230"/>
                <a:gd name="connsiteX392" fmla="*/ 7611 w 24669"/>
                <a:gd name="connsiteY392" fmla="*/ 6502 h 36230"/>
                <a:gd name="connsiteX393" fmla="*/ 7649 w 24669"/>
                <a:gd name="connsiteY393" fmla="*/ 6932 h 36230"/>
                <a:gd name="connsiteX394" fmla="*/ 7674 w 24669"/>
                <a:gd name="connsiteY394" fmla="*/ 7308 h 36230"/>
                <a:gd name="connsiteX395" fmla="*/ 7881 w 24669"/>
                <a:gd name="connsiteY395" fmla="*/ 7541 h 36230"/>
                <a:gd name="connsiteX396" fmla="*/ 7795 w 24669"/>
                <a:gd name="connsiteY396" fmla="*/ 7749 h 36230"/>
                <a:gd name="connsiteX397" fmla="*/ 8059 w 24669"/>
                <a:gd name="connsiteY397" fmla="*/ 7694 h 36230"/>
                <a:gd name="connsiteX398" fmla="*/ 7970 w 24669"/>
                <a:gd name="connsiteY398" fmla="*/ 7850 h 36230"/>
                <a:gd name="connsiteX399" fmla="*/ 7721 w 24669"/>
                <a:gd name="connsiteY399" fmla="*/ 7851 h 36230"/>
                <a:gd name="connsiteX400" fmla="*/ 7931 w 24669"/>
                <a:gd name="connsiteY400" fmla="*/ 7920 h 36230"/>
                <a:gd name="connsiteX401" fmla="*/ 7853 w 24669"/>
                <a:gd name="connsiteY401" fmla="*/ 8000 h 36230"/>
                <a:gd name="connsiteX402" fmla="*/ 7950 w 24669"/>
                <a:gd name="connsiteY402" fmla="*/ 8163 h 36230"/>
                <a:gd name="connsiteX403" fmla="*/ 8002 w 24669"/>
                <a:gd name="connsiteY403" fmla="*/ 7981 h 36230"/>
                <a:gd name="connsiteX404" fmla="*/ 8152 w 24669"/>
                <a:gd name="connsiteY404" fmla="*/ 8229 h 36230"/>
                <a:gd name="connsiteX405" fmla="*/ 7903 w 24669"/>
                <a:gd name="connsiteY405" fmla="*/ 8189 h 36230"/>
                <a:gd name="connsiteX406" fmla="*/ 7962 w 24669"/>
                <a:gd name="connsiteY406" fmla="*/ 8337 h 36230"/>
                <a:gd name="connsiteX407" fmla="*/ 8440 w 24669"/>
                <a:gd name="connsiteY407" fmla="*/ 8114 h 36230"/>
                <a:gd name="connsiteX408" fmla="*/ 8717 w 24669"/>
                <a:gd name="connsiteY408" fmla="*/ 8275 h 36230"/>
                <a:gd name="connsiteX409" fmla="*/ 8763 w 24669"/>
                <a:gd name="connsiteY409" fmla="*/ 8346 h 36230"/>
                <a:gd name="connsiteX410" fmla="*/ 8628 w 24669"/>
                <a:gd name="connsiteY410" fmla="*/ 8342 h 36230"/>
                <a:gd name="connsiteX411" fmla="*/ 8699 w 24669"/>
                <a:gd name="connsiteY411" fmla="*/ 8778 h 36230"/>
                <a:gd name="connsiteX412" fmla="*/ 9126 w 24669"/>
                <a:gd name="connsiteY412" fmla="*/ 8863 h 36230"/>
                <a:gd name="connsiteX413" fmla="*/ 8987 w 24669"/>
                <a:gd name="connsiteY413" fmla="*/ 8881 h 36230"/>
                <a:gd name="connsiteX414" fmla="*/ 8969 w 24669"/>
                <a:gd name="connsiteY414" fmla="*/ 8979 h 36230"/>
                <a:gd name="connsiteX415" fmla="*/ 8685 w 24669"/>
                <a:gd name="connsiteY415" fmla="*/ 8844 h 36230"/>
                <a:gd name="connsiteX416" fmla="*/ 8828 w 24669"/>
                <a:gd name="connsiteY416" fmla="*/ 9345 h 36230"/>
                <a:gd name="connsiteX417" fmla="*/ 9032 w 24669"/>
                <a:gd name="connsiteY417" fmla="*/ 9566 h 36230"/>
                <a:gd name="connsiteX418" fmla="*/ 8900 w 24669"/>
                <a:gd name="connsiteY418" fmla="*/ 9742 h 36230"/>
                <a:gd name="connsiteX419" fmla="*/ 8339 w 24669"/>
                <a:gd name="connsiteY419" fmla="*/ 9809 h 36230"/>
                <a:gd name="connsiteX420" fmla="*/ 7904 w 24669"/>
                <a:gd name="connsiteY420" fmla="*/ 10146 h 36230"/>
                <a:gd name="connsiteX421" fmla="*/ 7523 w 24669"/>
                <a:gd name="connsiteY421" fmla="*/ 10300 h 36230"/>
                <a:gd name="connsiteX422" fmla="*/ 7290 w 24669"/>
                <a:gd name="connsiteY422" fmla="*/ 10629 h 36230"/>
                <a:gd name="connsiteX423" fmla="*/ 7938 w 24669"/>
                <a:gd name="connsiteY423" fmla="*/ 10703 h 36230"/>
                <a:gd name="connsiteX424" fmla="*/ 8280 w 24669"/>
                <a:gd name="connsiteY424" fmla="*/ 10492 h 36230"/>
                <a:gd name="connsiteX425" fmla="*/ 8951 w 24669"/>
                <a:gd name="connsiteY425" fmla="*/ 10174 h 36230"/>
                <a:gd name="connsiteX426" fmla="*/ 8596 w 24669"/>
                <a:gd name="connsiteY426" fmla="*/ 10467 h 36230"/>
                <a:gd name="connsiteX427" fmla="*/ 8764 w 24669"/>
                <a:gd name="connsiteY427" fmla="*/ 10421 h 36230"/>
                <a:gd name="connsiteX428" fmla="*/ 8849 w 24669"/>
                <a:gd name="connsiteY428" fmla="*/ 10594 h 36230"/>
                <a:gd name="connsiteX429" fmla="*/ 8527 w 24669"/>
                <a:gd name="connsiteY429" fmla="*/ 10626 h 36230"/>
                <a:gd name="connsiteX430" fmla="*/ 8617 w 24669"/>
                <a:gd name="connsiteY430" fmla="*/ 10746 h 36230"/>
                <a:gd name="connsiteX431" fmla="*/ 8884 w 24669"/>
                <a:gd name="connsiteY431" fmla="*/ 10660 h 36230"/>
                <a:gd name="connsiteX432" fmla="*/ 8341 w 24669"/>
                <a:gd name="connsiteY432" fmla="*/ 11051 h 36230"/>
                <a:gd name="connsiteX433" fmla="*/ 8772 w 24669"/>
                <a:gd name="connsiteY433" fmla="*/ 10953 h 36230"/>
                <a:gd name="connsiteX434" fmla="*/ 8239 w 24669"/>
                <a:gd name="connsiteY434" fmla="*/ 11126 h 36230"/>
                <a:gd name="connsiteX435" fmla="*/ 8309 w 24669"/>
                <a:gd name="connsiteY435" fmla="*/ 11243 h 36230"/>
                <a:gd name="connsiteX436" fmla="*/ 8133 w 24669"/>
                <a:gd name="connsiteY436" fmla="*/ 11178 h 36230"/>
                <a:gd name="connsiteX437" fmla="*/ 8156 w 24669"/>
                <a:gd name="connsiteY437" fmla="*/ 11284 h 36230"/>
                <a:gd name="connsiteX438" fmla="*/ 7895 w 24669"/>
                <a:gd name="connsiteY438" fmla="*/ 11170 h 36230"/>
                <a:gd name="connsiteX439" fmla="*/ 7961 w 24669"/>
                <a:gd name="connsiteY439" fmla="*/ 11520 h 36230"/>
                <a:gd name="connsiteX440" fmla="*/ 8514 w 24669"/>
                <a:gd name="connsiteY440" fmla="*/ 11910 h 36230"/>
                <a:gd name="connsiteX441" fmla="*/ 8267 w 24669"/>
                <a:gd name="connsiteY441" fmla="*/ 11775 h 36230"/>
                <a:gd name="connsiteX442" fmla="*/ 7855 w 24669"/>
                <a:gd name="connsiteY442" fmla="*/ 11878 h 36230"/>
                <a:gd name="connsiteX443" fmla="*/ 8008 w 24669"/>
                <a:gd name="connsiteY443" fmla="*/ 12162 h 36230"/>
                <a:gd name="connsiteX444" fmla="*/ 7821 w 24669"/>
                <a:gd name="connsiteY444" fmla="*/ 11988 h 36230"/>
                <a:gd name="connsiteX445" fmla="*/ 7799 w 24669"/>
                <a:gd name="connsiteY445" fmla="*/ 12138 h 36230"/>
                <a:gd name="connsiteX446" fmla="*/ 7630 w 24669"/>
                <a:gd name="connsiteY446" fmla="*/ 11823 h 36230"/>
                <a:gd name="connsiteX447" fmla="*/ 7501 w 24669"/>
                <a:gd name="connsiteY447" fmla="*/ 11853 h 36230"/>
                <a:gd name="connsiteX448" fmla="*/ 7597 w 24669"/>
                <a:gd name="connsiteY448" fmla="*/ 11535 h 36230"/>
                <a:gd name="connsiteX449" fmla="*/ 6978 w 24669"/>
                <a:gd name="connsiteY449" fmla="*/ 11496 h 36230"/>
                <a:gd name="connsiteX450" fmla="*/ 6796 w 24669"/>
                <a:gd name="connsiteY450" fmla="*/ 11878 h 36230"/>
                <a:gd name="connsiteX451" fmla="*/ 7003 w 24669"/>
                <a:gd name="connsiteY451" fmla="*/ 12039 h 36230"/>
                <a:gd name="connsiteX452" fmla="*/ 6844 w 24669"/>
                <a:gd name="connsiteY452" fmla="*/ 12056 h 36230"/>
                <a:gd name="connsiteX453" fmla="*/ 6827 w 24669"/>
                <a:gd name="connsiteY453" fmla="*/ 12153 h 36230"/>
                <a:gd name="connsiteX454" fmla="*/ 7216 w 24669"/>
                <a:gd name="connsiteY454" fmla="*/ 12130 h 36230"/>
                <a:gd name="connsiteX455" fmla="*/ 6875 w 24669"/>
                <a:gd name="connsiteY455" fmla="*/ 12243 h 36230"/>
                <a:gd name="connsiteX456" fmla="*/ 7202 w 24669"/>
                <a:gd name="connsiteY456" fmla="*/ 12768 h 36230"/>
                <a:gd name="connsiteX457" fmla="*/ 6844 w 24669"/>
                <a:gd name="connsiteY457" fmla="*/ 12463 h 36230"/>
                <a:gd name="connsiteX458" fmla="*/ 7059 w 24669"/>
                <a:gd name="connsiteY458" fmla="*/ 12713 h 36230"/>
                <a:gd name="connsiteX459" fmla="*/ 6872 w 24669"/>
                <a:gd name="connsiteY459" fmla="*/ 12838 h 36230"/>
                <a:gd name="connsiteX460" fmla="*/ 7266 w 24669"/>
                <a:gd name="connsiteY460" fmla="*/ 13231 h 36230"/>
                <a:gd name="connsiteX461" fmla="*/ 7074 w 24669"/>
                <a:gd name="connsiteY461" fmla="*/ 13078 h 36230"/>
                <a:gd name="connsiteX462" fmla="*/ 7096 w 24669"/>
                <a:gd name="connsiteY462" fmla="*/ 13195 h 36230"/>
                <a:gd name="connsiteX463" fmla="*/ 6875 w 24669"/>
                <a:gd name="connsiteY463" fmla="*/ 13018 h 36230"/>
                <a:gd name="connsiteX464" fmla="*/ 6845 w 24669"/>
                <a:gd name="connsiteY464" fmla="*/ 13174 h 36230"/>
                <a:gd name="connsiteX465" fmla="*/ 7194 w 24669"/>
                <a:gd name="connsiteY465" fmla="*/ 13287 h 36230"/>
                <a:gd name="connsiteX466" fmla="*/ 7119 w 24669"/>
                <a:gd name="connsiteY466" fmla="*/ 13647 h 36230"/>
                <a:gd name="connsiteX467" fmla="*/ 7054 w 24669"/>
                <a:gd name="connsiteY467" fmla="*/ 13469 h 36230"/>
                <a:gd name="connsiteX468" fmla="*/ 6866 w 24669"/>
                <a:gd name="connsiteY468" fmla="*/ 13710 h 36230"/>
                <a:gd name="connsiteX469" fmla="*/ 7065 w 24669"/>
                <a:gd name="connsiteY469" fmla="*/ 13888 h 36230"/>
                <a:gd name="connsiteX470" fmla="*/ 6926 w 24669"/>
                <a:gd name="connsiteY470" fmla="*/ 14129 h 36230"/>
                <a:gd name="connsiteX471" fmla="*/ 6687 w 24669"/>
                <a:gd name="connsiteY471" fmla="*/ 14320 h 36230"/>
                <a:gd name="connsiteX472" fmla="*/ 6736 w 24669"/>
                <a:gd name="connsiteY472" fmla="*/ 14384 h 36230"/>
                <a:gd name="connsiteX473" fmla="*/ 6949 w 24669"/>
                <a:gd name="connsiteY473" fmla="*/ 14259 h 36230"/>
                <a:gd name="connsiteX474" fmla="*/ 6740 w 24669"/>
                <a:gd name="connsiteY474" fmla="*/ 14512 h 36230"/>
                <a:gd name="connsiteX475" fmla="*/ 6795 w 24669"/>
                <a:gd name="connsiteY475" fmla="*/ 14749 h 36230"/>
                <a:gd name="connsiteX476" fmla="*/ 6590 w 24669"/>
                <a:gd name="connsiteY476" fmla="*/ 14621 h 36230"/>
                <a:gd name="connsiteX477" fmla="*/ 6591 w 24669"/>
                <a:gd name="connsiteY477" fmla="*/ 14746 h 36230"/>
                <a:gd name="connsiteX478" fmla="*/ 6401 w 24669"/>
                <a:gd name="connsiteY478" fmla="*/ 14685 h 36230"/>
                <a:gd name="connsiteX479" fmla="*/ 6496 w 24669"/>
                <a:gd name="connsiteY479" fmla="*/ 14866 h 36230"/>
                <a:gd name="connsiteX480" fmla="*/ 6902 w 24669"/>
                <a:gd name="connsiteY480" fmla="*/ 14776 h 36230"/>
                <a:gd name="connsiteX481" fmla="*/ 6657 w 24669"/>
                <a:gd name="connsiteY481" fmla="*/ 15046 h 36230"/>
                <a:gd name="connsiteX482" fmla="*/ 6675 w 24669"/>
                <a:gd name="connsiteY482" fmla="*/ 15362 h 36230"/>
                <a:gd name="connsiteX483" fmla="*/ 6207 w 24669"/>
                <a:gd name="connsiteY483" fmla="*/ 15159 h 36230"/>
                <a:gd name="connsiteX484" fmla="*/ 6626 w 24669"/>
                <a:gd name="connsiteY484" fmla="*/ 15449 h 36230"/>
                <a:gd name="connsiteX485" fmla="*/ 6460 w 24669"/>
                <a:gd name="connsiteY485" fmla="*/ 15505 h 36230"/>
                <a:gd name="connsiteX486" fmla="*/ 6728 w 24669"/>
                <a:gd name="connsiteY486" fmla="*/ 15579 h 36230"/>
                <a:gd name="connsiteX487" fmla="*/ 6425 w 24669"/>
                <a:gd name="connsiteY487" fmla="*/ 15636 h 36230"/>
                <a:gd name="connsiteX488" fmla="*/ 6586 w 24669"/>
                <a:gd name="connsiteY488" fmla="*/ 15704 h 36230"/>
                <a:gd name="connsiteX489" fmla="*/ 6130 w 24669"/>
                <a:gd name="connsiteY489" fmla="*/ 15718 h 36230"/>
                <a:gd name="connsiteX490" fmla="*/ 6662 w 24669"/>
                <a:gd name="connsiteY490" fmla="*/ 15712 h 36230"/>
                <a:gd name="connsiteX491" fmla="*/ 6308 w 24669"/>
                <a:gd name="connsiteY491" fmla="*/ 16082 h 36230"/>
                <a:gd name="connsiteX492" fmla="*/ 6391 w 24669"/>
                <a:gd name="connsiteY492" fmla="*/ 16264 h 36230"/>
                <a:gd name="connsiteX493" fmla="*/ 5887 w 24669"/>
                <a:gd name="connsiteY493" fmla="*/ 16596 h 36230"/>
                <a:gd name="connsiteX494" fmla="*/ 5948 w 24669"/>
                <a:gd name="connsiteY494" fmla="*/ 16747 h 36230"/>
                <a:gd name="connsiteX495" fmla="*/ 5764 w 24669"/>
                <a:gd name="connsiteY495" fmla="*/ 17086 h 36230"/>
                <a:gd name="connsiteX496" fmla="*/ 5674 w 24669"/>
                <a:gd name="connsiteY496" fmla="*/ 17057 h 36230"/>
                <a:gd name="connsiteX497" fmla="*/ 5837 w 24669"/>
                <a:gd name="connsiteY497" fmla="*/ 17329 h 36230"/>
                <a:gd name="connsiteX498" fmla="*/ 5741 w 24669"/>
                <a:gd name="connsiteY498" fmla="*/ 17637 h 36230"/>
                <a:gd name="connsiteX499" fmla="*/ 5511 w 24669"/>
                <a:gd name="connsiteY499" fmla="*/ 17684 h 36230"/>
                <a:gd name="connsiteX500" fmla="*/ 5442 w 24669"/>
                <a:gd name="connsiteY500" fmla="*/ 17894 h 36230"/>
                <a:gd name="connsiteX501" fmla="*/ 5286 w 24669"/>
                <a:gd name="connsiteY501" fmla="*/ 17875 h 36230"/>
                <a:gd name="connsiteX502" fmla="*/ 4920 w 24669"/>
                <a:gd name="connsiteY502" fmla="*/ 18244 h 36230"/>
                <a:gd name="connsiteX503" fmla="*/ 4329 w 24669"/>
                <a:gd name="connsiteY503" fmla="*/ 18501 h 36230"/>
                <a:gd name="connsiteX504" fmla="*/ 4021 w 24669"/>
                <a:gd name="connsiteY504" fmla="*/ 18501 h 36230"/>
                <a:gd name="connsiteX505" fmla="*/ 3967 w 24669"/>
                <a:gd name="connsiteY505" fmla="*/ 18639 h 36230"/>
                <a:gd name="connsiteX506" fmla="*/ 3827 w 24669"/>
                <a:gd name="connsiteY506" fmla="*/ 18592 h 36230"/>
                <a:gd name="connsiteX507" fmla="*/ 3880 w 24669"/>
                <a:gd name="connsiteY507" fmla="*/ 18705 h 36230"/>
                <a:gd name="connsiteX508" fmla="*/ 3776 w 24669"/>
                <a:gd name="connsiteY508" fmla="*/ 18718 h 36230"/>
                <a:gd name="connsiteX509" fmla="*/ 3499 w 24669"/>
                <a:gd name="connsiteY509" fmla="*/ 18324 h 36230"/>
                <a:gd name="connsiteX510" fmla="*/ 3416 w 24669"/>
                <a:gd name="connsiteY510" fmla="*/ 18706 h 36230"/>
                <a:gd name="connsiteX511" fmla="*/ 3272 w 24669"/>
                <a:gd name="connsiteY511" fmla="*/ 18496 h 36230"/>
                <a:gd name="connsiteX512" fmla="*/ 3299 w 24669"/>
                <a:gd name="connsiteY512" fmla="*/ 18334 h 36230"/>
                <a:gd name="connsiteX513" fmla="*/ 3155 w 24669"/>
                <a:gd name="connsiteY513" fmla="*/ 18386 h 36230"/>
                <a:gd name="connsiteX514" fmla="*/ 2900 w 24669"/>
                <a:gd name="connsiteY514" fmla="*/ 18173 h 36230"/>
                <a:gd name="connsiteX515" fmla="*/ 2885 w 24669"/>
                <a:gd name="connsiteY515" fmla="*/ 18546 h 36230"/>
                <a:gd name="connsiteX516" fmla="*/ 2665 w 24669"/>
                <a:gd name="connsiteY516" fmla="*/ 18583 h 36230"/>
                <a:gd name="connsiteX517" fmla="*/ 2556 w 24669"/>
                <a:gd name="connsiteY517" fmla="*/ 18260 h 36230"/>
                <a:gd name="connsiteX518" fmla="*/ 2343 w 24669"/>
                <a:gd name="connsiteY518" fmla="*/ 18570 h 36230"/>
                <a:gd name="connsiteX519" fmla="*/ 2233 w 24669"/>
                <a:gd name="connsiteY519" fmla="*/ 18411 h 36230"/>
                <a:gd name="connsiteX520" fmla="*/ 2439 w 24669"/>
                <a:gd name="connsiteY520" fmla="*/ 18116 h 36230"/>
                <a:gd name="connsiteX521" fmla="*/ 1693 w 24669"/>
                <a:gd name="connsiteY521" fmla="*/ 18351 h 36230"/>
                <a:gd name="connsiteX522" fmla="*/ 1279 w 24669"/>
                <a:gd name="connsiteY522" fmla="*/ 18767 h 36230"/>
                <a:gd name="connsiteX523" fmla="*/ 1932 w 24669"/>
                <a:gd name="connsiteY523" fmla="*/ 19120 h 36230"/>
                <a:gd name="connsiteX524" fmla="*/ 1943 w 24669"/>
                <a:gd name="connsiteY524" fmla="*/ 19294 h 36230"/>
                <a:gd name="connsiteX525" fmla="*/ 1090 w 24669"/>
                <a:gd name="connsiteY525" fmla="*/ 19430 h 36230"/>
                <a:gd name="connsiteX526" fmla="*/ 1220 w 24669"/>
                <a:gd name="connsiteY526" fmla="*/ 19750 h 36230"/>
                <a:gd name="connsiteX527" fmla="*/ 870 w 24669"/>
                <a:gd name="connsiteY527" fmla="*/ 19481 h 36230"/>
                <a:gd name="connsiteX528" fmla="*/ 805 w 24669"/>
                <a:gd name="connsiteY528" fmla="*/ 19718 h 36230"/>
                <a:gd name="connsiteX529" fmla="*/ 580 w 24669"/>
                <a:gd name="connsiteY529" fmla="*/ 19838 h 36230"/>
                <a:gd name="connsiteX530" fmla="*/ 800 w 24669"/>
                <a:gd name="connsiteY530" fmla="*/ 20110 h 36230"/>
                <a:gd name="connsiteX531" fmla="*/ 773 w 24669"/>
                <a:gd name="connsiteY531" fmla="*/ 20186 h 36230"/>
                <a:gd name="connsiteX532" fmla="*/ 1933 w 24669"/>
                <a:gd name="connsiteY532" fmla="*/ 20139 h 36230"/>
                <a:gd name="connsiteX533" fmla="*/ 1483 w 24669"/>
                <a:gd name="connsiteY533" fmla="*/ 20328 h 36230"/>
                <a:gd name="connsiteX534" fmla="*/ 2023 w 24669"/>
                <a:gd name="connsiteY534" fmla="*/ 20530 h 36230"/>
                <a:gd name="connsiteX535" fmla="*/ 2520 w 24669"/>
                <a:gd name="connsiteY535" fmla="*/ 20412 h 36230"/>
                <a:gd name="connsiteX536" fmla="*/ 2494 w 24669"/>
                <a:gd name="connsiteY536" fmla="*/ 20593 h 36230"/>
                <a:gd name="connsiteX537" fmla="*/ 2710 w 24669"/>
                <a:gd name="connsiteY537" fmla="*/ 20652 h 36230"/>
                <a:gd name="connsiteX538" fmla="*/ 2344 w 24669"/>
                <a:gd name="connsiteY538" fmla="*/ 21109 h 36230"/>
                <a:gd name="connsiteX539" fmla="*/ 2166 w 24669"/>
                <a:gd name="connsiteY539" fmla="*/ 20842 h 36230"/>
                <a:gd name="connsiteX540" fmla="*/ 1821 w 24669"/>
                <a:gd name="connsiteY540" fmla="*/ 20777 h 36230"/>
                <a:gd name="connsiteX541" fmla="*/ 1616 w 24669"/>
                <a:gd name="connsiteY541" fmla="*/ 21086 h 36230"/>
                <a:gd name="connsiteX542" fmla="*/ 1653 w 24669"/>
                <a:gd name="connsiteY542" fmla="*/ 20759 h 36230"/>
                <a:gd name="connsiteX543" fmla="*/ 1028 w 24669"/>
                <a:gd name="connsiteY543" fmla="*/ 20848 h 36230"/>
                <a:gd name="connsiteX544" fmla="*/ 1386 w 24669"/>
                <a:gd name="connsiteY544" fmla="*/ 21167 h 36230"/>
                <a:gd name="connsiteX545" fmla="*/ 841 w 24669"/>
                <a:gd name="connsiteY545" fmla="*/ 21083 h 36230"/>
                <a:gd name="connsiteX546" fmla="*/ 1162 w 24669"/>
                <a:gd name="connsiteY546" fmla="*/ 21384 h 36230"/>
                <a:gd name="connsiteX547" fmla="*/ 1040 w 24669"/>
                <a:gd name="connsiteY547" fmla="*/ 21444 h 36230"/>
                <a:gd name="connsiteX548" fmla="*/ 585 w 24669"/>
                <a:gd name="connsiteY548" fmla="*/ 21228 h 36230"/>
                <a:gd name="connsiteX549" fmla="*/ 632 w 24669"/>
                <a:gd name="connsiteY549" fmla="*/ 21445 h 36230"/>
                <a:gd name="connsiteX550" fmla="*/ 480 w 24669"/>
                <a:gd name="connsiteY550" fmla="*/ 21424 h 36230"/>
                <a:gd name="connsiteX551" fmla="*/ 495 w 24669"/>
                <a:gd name="connsiteY551" fmla="*/ 21543 h 36230"/>
                <a:gd name="connsiteX552" fmla="*/ 311 w 24669"/>
                <a:gd name="connsiteY552" fmla="*/ 21495 h 36230"/>
                <a:gd name="connsiteX553" fmla="*/ 0 w 24669"/>
                <a:gd name="connsiteY553" fmla="*/ 21955 h 36230"/>
                <a:gd name="connsiteX554" fmla="*/ 92 w 24669"/>
                <a:gd name="connsiteY554" fmla="*/ 22640 h 36230"/>
                <a:gd name="connsiteX555" fmla="*/ 172 w 24669"/>
                <a:gd name="connsiteY555" fmla="*/ 22725 h 36230"/>
                <a:gd name="connsiteX556" fmla="*/ 942 w 24669"/>
                <a:gd name="connsiteY556" fmla="*/ 23088 h 36230"/>
                <a:gd name="connsiteX557" fmla="*/ 1579 w 24669"/>
                <a:gd name="connsiteY557" fmla="*/ 23420 h 36230"/>
                <a:gd name="connsiteX558" fmla="*/ 1479 w 24669"/>
                <a:gd name="connsiteY558" fmla="*/ 23585 h 36230"/>
                <a:gd name="connsiteX559" fmla="*/ 2212 w 24669"/>
                <a:gd name="connsiteY559" fmla="*/ 23971 h 36230"/>
                <a:gd name="connsiteX560" fmla="*/ 2687 w 24669"/>
                <a:gd name="connsiteY560" fmla="*/ 23945 h 36230"/>
                <a:gd name="connsiteX561" fmla="*/ 3158 w 24669"/>
                <a:gd name="connsiteY561" fmla="*/ 24727 h 36230"/>
                <a:gd name="connsiteX562" fmla="*/ 3134 w 24669"/>
                <a:gd name="connsiteY562" fmla="*/ 25302 h 36230"/>
                <a:gd name="connsiteX563" fmla="*/ 3132 w 24669"/>
                <a:gd name="connsiteY563" fmla="*/ 25873 h 36230"/>
                <a:gd name="connsiteX564" fmla="*/ 3632 w 24669"/>
                <a:gd name="connsiteY564" fmla="*/ 26164 h 36230"/>
                <a:gd name="connsiteX565" fmla="*/ 3495 w 24669"/>
                <a:gd name="connsiteY565" fmla="*/ 26266 h 36230"/>
                <a:gd name="connsiteX566" fmla="*/ 3350 w 24669"/>
                <a:gd name="connsiteY566" fmla="*/ 26040 h 36230"/>
                <a:gd name="connsiteX567" fmla="*/ 3050 w 24669"/>
                <a:gd name="connsiteY567" fmla="*/ 26060 h 36230"/>
                <a:gd name="connsiteX568" fmla="*/ 2779 w 24669"/>
                <a:gd name="connsiteY568" fmla="*/ 25900 h 36230"/>
                <a:gd name="connsiteX569" fmla="*/ 2578 w 24669"/>
                <a:gd name="connsiteY569" fmla="*/ 26102 h 36230"/>
                <a:gd name="connsiteX570" fmla="*/ 2318 w 24669"/>
                <a:gd name="connsiteY570" fmla="*/ 26049 h 36230"/>
                <a:gd name="connsiteX571" fmla="*/ 2136 w 24669"/>
                <a:gd name="connsiteY571" fmla="*/ 26602 h 36230"/>
                <a:gd name="connsiteX572" fmla="*/ 2331 w 24669"/>
                <a:gd name="connsiteY572" fmla="*/ 26922 h 36230"/>
                <a:gd name="connsiteX573" fmla="*/ 2876 w 24669"/>
                <a:gd name="connsiteY573" fmla="*/ 27509 h 36230"/>
                <a:gd name="connsiteX574" fmla="*/ 2802 w 24669"/>
                <a:gd name="connsiteY574" fmla="*/ 27584 h 36230"/>
                <a:gd name="connsiteX575" fmla="*/ 3109 w 24669"/>
                <a:gd name="connsiteY575" fmla="*/ 27773 h 36230"/>
                <a:gd name="connsiteX576" fmla="*/ 3426 w 24669"/>
                <a:gd name="connsiteY576" fmla="*/ 28370 h 36230"/>
                <a:gd name="connsiteX577" fmla="*/ 3713 w 24669"/>
                <a:gd name="connsiteY577" fmla="*/ 28874 h 36230"/>
                <a:gd name="connsiteX578" fmla="*/ 4467 w 24669"/>
                <a:gd name="connsiteY578" fmla="*/ 28045 h 36230"/>
                <a:gd name="connsiteX579" fmla="*/ 4888 w 24669"/>
                <a:gd name="connsiteY579" fmla="*/ 28122 h 36230"/>
                <a:gd name="connsiteX580" fmla="*/ 4435 w 24669"/>
                <a:gd name="connsiteY580" fmla="*/ 29041 h 36230"/>
                <a:gd name="connsiteX581" fmla="*/ 4575 w 24669"/>
                <a:gd name="connsiteY581" fmla="*/ 29655 h 36230"/>
                <a:gd name="connsiteX582" fmla="*/ 4360 w 24669"/>
                <a:gd name="connsiteY582" fmla="*/ 30394 h 36230"/>
                <a:gd name="connsiteX583" fmla="*/ 4902 w 24669"/>
                <a:gd name="connsiteY583" fmla="*/ 30653 h 36230"/>
                <a:gd name="connsiteX584" fmla="*/ 5294 w 24669"/>
                <a:gd name="connsiteY584" fmla="*/ 29834 h 36230"/>
                <a:gd name="connsiteX585" fmla="*/ 5776 w 24669"/>
                <a:gd name="connsiteY585" fmla="*/ 29835 h 36230"/>
                <a:gd name="connsiteX586" fmla="*/ 6023 w 24669"/>
                <a:gd name="connsiteY586" fmla="*/ 29562 h 36230"/>
                <a:gd name="connsiteX587" fmla="*/ 5555 w 24669"/>
                <a:gd name="connsiteY587" fmla="*/ 30066 h 36230"/>
                <a:gd name="connsiteX588" fmla="*/ 5166 w 24669"/>
                <a:gd name="connsiteY588" fmla="*/ 30522 h 36230"/>
                <a:gd name="connsiteX589" fmla="*/ 4803 w 24669"/>
                <a:gd name="connsiteY589" fmla="*/ 30921 h 36230"/>
                <a:gd name="connsiteX590" fmla="*/ 6155 w 24669"/>
                <a:gd name="connsiteY590" fmla="*/ 31447 h 36230"/>
                <a:gd name="connsiteX591" fmla="*/ 6174 w 24669"/>
                <a:gd name="connsiteY591" fmla="*/ 31550 h 36230"/>
                <a:gd name="connsiteX592" fmla="*/ 6434 w 24669"/>
                <a:gd name="connsiteY592" fmla="*/ 31587 h 36230"/>
                <a:gd name="connsiteX593" fmla="*/ 6925 w 24669"/>
                <a:gd name="connsiteY593" fmla="*/ 31919 h 36230"/>
                <a:gd name="connsiteX594" fmla="*/ 6999 w 24669"/>
                <a:gd name="connsiteY594" fmla="*/ 31648 h 36230"/>
                <a:gd name="connsiteX595" fmla="*/ 7121 w 24669"/>
                <a:gd name="connsiteY595" fmla="*/ 30034 h 36230"/>
                <a:gd name="connsiteX596" fmla="*/ 7389 w 24669"/>
                <a:gd name="connsiteY596" fmla="*/ 30290 h 36230"/>
                <a:gd name="connsiteX597" fmla="*/ 7402 w 24669"/>
                <a:gd name="connsiteY597" fmla="*/ 30858 h 36230"/>
                <a:gd name="connsiteX598" fmla="*/ 8066 w 24669"/>
                <a:gd name="connsiteY598" fmla="*/ 30676 h 36230"/>
                <a:gd name="connsiteX599" fmla="*/ 8482 w 24669"/>
                <a:gd name="connsiteY599" fmla="*/ 30262 h 36230"/>
                <a:gd name="connsiteX600" fmla="*/ 8261 w 24669"/>
                <a:gd name="connsiteY600" fmla="*/ 30764 h 36230"/>
                <a:gd name="connsiteX601" fmla="*/ 8869 w 24669"/>
                <a:gd name="connsiteY601" fmla="*/ 30520 h 36230"/>
                <a:gd name="connsiteX602" fmla="*/ 8818 w 24669"/>
                <a:gd name="connsiteY602" fmla="*/ 30817 h 36230"/>
                <a:gd name="connsiteX603" fmla="*/ 8380 w 24669"/>
                <a:gd name="connsiteY603" fmla="*/ 31681 h 36230"/>
                <a:gd name="connsiteX604" fmla="*/ 8230 w 24669"/>
                <a:gd name="connsiteY604" fmla="*/ 32413 h 36230"/>
                <a:gd name="connsiteX605" fmla="*/ 8834 w 24669"/>
                <a:gd name="connsiteY605" fmla="*/ 32393 h 36230"/>
                <a:gd name="connsiteX606" fmla="*/ 9155 w 24669"/>
                <a:gd name="connsiteY606" fmla="*/ 32001 h 36230"/>
                <a:gd name="connsiteX607" fmla="*/ 9650 w 24669"/>
                <a:gd name="connsiteY607" fmla="*/ 31418 h 36230"/>
                <a:gd name="connsiteX608" fmla="*/ 10097 w 24669"/>
                <a:gd name="connsiteY608" fmla="*/ 31216 h 36230"/>
                <a:gd name="connsiteX609" fmla="*/ 10359 w 24669"/>
                <a:gd name="connsiteY609" fmla="*/ 30669 h 36230"/>
                <a:gd name="connsiteX610" fmla="*/ 10859 w 24669"/>
                <a:gd name="connsiteY610" fmla="*/ 30166 h 36230"/>
                <a:gd name="connsiteX611" fmla="*/ 10837 w 24669"/>
                <a:gd name="connsiteY611" fmla="*/ 30798 h 36230"/>
                <a:gd name="connsiteX612" fmla="*/ 10391 w 24669"/>
                <a:gd name="connsiteY612" fmla="*/ 31475 h 36230"/>
                <a:gd name="connsiteX613" fmla="*/ 9922 w 24669"/>
                <a:gd name="connsiteY613" fmla="*/ 31952 h 36230"/>
                <a:gd name="connsiteX614" fmla="*/ 9571 w 24669"/>
                <a:gd name="connsiteY614" fmla="*/ 32845 h 36230"/>
                <a:gd name="connsiteX615" fmla="*/ 9987 w 24669"/>
                <a:gd name="connsiteY615" fmla="*/ 32781 h 36230"/>
                <a:gd name="connsiteX616" fmla="*/ 9922 w 24669"/>
                <a:gd name="connsiteY616" fmla="*/ 32932 h 36230"/>
                <a:gd name="connsiteX617" fmla="*/ 10793 w 24669"/>
                <a:gd name="connsiteY617" fmla="*/ 32057 h 36230"/>
                <a:gd name="connsiteX618" fmla="*/ 10613 w 24669"/>
                <a:gd name="connsiteY618" fmla="*/ 31568 h 36230"/>
                <a:gd name="connsiteX619" fmla="*/ 10815 w 24669"/>
                <a:gd name="connsiteY619" fmla="*/ 31147 h 36230"/>
                <a:gd name="connsiteX620" fmla="*/ 10720 w 24669"/>
                <a:gd name="connsiteY620" fmla="*/ 31617 h 36230"/>
                <a:gd name="connsiteX621" fmla="*/ 10936 w 24669"/>
                <a:gd name="connsiteY621" fmla="*/ 31771 h 36230"/>
                <a:gd name="connsiteX622" fmla="*/ 11635 w 24669"/>
                <a:gd name="connsiteY622" fmla="*/ 31536 h 36230"/>
                <a:gd name="connsiteX623" fmla="*/ 11111 w 24669"/>
                <a:gd name="connsiteY623" fmla="*/ 31809 h 36230"/>
                <a:gd name="connsiteX624" fmla="*/ 10911 w 24669"/>
                <a:gd name="connsiteY624" fmla="*/ 32241 h 36230"/>
                <a:gd name="connsiteX625" fmla="*/ 10339 w 24669"/>
                <a:gd name="connsiteY625" fmla="*/ 33257 h 36230"/>
                <a:gd name="connsiteX626" fmla="*/ 11683 w 24669"/>
                <a:gd name="connsiteY626" fmla="*/ 33247 h 36230"/>
                <a:gd name="connsiteX627" fmla="*/ 11842 w 24669"/>
                <a:gd name="connsiteY627" fmla="*/ 32472 h 36230"/>
                <a:gd name="connsiteX628" fmla="*/ 11791 w 24669"/>
                <a:gd name="connsiteY628" fmla="*/ 33151 h 36230"/>
                <a:gd name="connsiteX629" fmla="*/ 12360 w 24669"/>
                <a:gd name="connsiteY629" fmla="*/ 32601 h 36230"/>
                <a:gd name="connsiteX630" fmla="*/ 12587 w 24669"/>
                <a:gd name="connsiteY630" fmla="*/ 32006 h 36230"/>
                <a:gd name="connsiteX631" fmla="*/ 12539 w 24669"/>
                <a:gd name="connsiteY631" fmla="*/ 32858 h 36230"/>
                <a:gd name="connsiteX632" fmla="*/ 12473 w 24669"/>
                <a:gd name="connsiteY632" fmla="*/ 33023 h 36230"/>
                <a:gd name="connsiteX633" fmla="*/ 11696 w 24669"/>
                <a:gd name="connsiteY633" fmla="*/ 33488 h 36230"/>
                <a:gd name="connsiteX634" fmla="*/ 10857 w 24669"/>
                <a:gd name="connsiteY634" fmla="*/ 33370 h 36230"/>
                <a:gd name="connsiteX635" fmla="*/ 10470 w 24669"/>
                <a:gd name="connsiteY635" fmla="*/ 34162 h 36230"/>
                <a:gd name="connsiteX636" fmla="*/ 10941 w 24669"/>
                <a:gd name="connsiteY636" fmla="*/ 34482 h 36230"/>
                <a:gd name="connsiteX637" fmla="*/ 11370 w 24669"/>
                <a:gd name="connsiteY637" fmla="*/ 34300 h 36230"/>
                <a:gd name="connsiteX638" fmla="*/ 10980 w 24669"/>
                <a:gd name="connsiteY638" fmla="*/ 34642 h 36230"/>
                <a:gd name="connsiteX639" fmla="*/ 11814 w 24669"/>
                <a:gd name="connsiteY639" fmla="*/ 34551 h 36230"/>
                <a:gd name="connsiteX640" fmla="*/ 11751 w 24669"/>
                <a:gd name="connsiteY640" fmla="*/ 34288 h 36230"/>
                <a:gd name="connsiteX641" fmla="*/ 11872 w 24669"/>
                <a:gd name="connsiteY641" fmla="*/ 34439 h 36230"/>
                <a:gd name="connsiteX642" fmla="*/ 12304 w 24669"/>
                <a:gd name="connsiteY642" fmla="*/ 33923 h 36230"/>
                <a:gd name="connsiteX643" fmla="*/ 12916 w 24669"/>
                <a:gd name="connsiteY643" fmla="*/ 33656 h 36230"/>
                <a:gd name="connsiteX644" fmla="*/ 12870 w 24669"/>
                <a:gd name="connsiteY644" fmla="*/ 33997 h 36230"/>
                <a:gd name="connsiteX645" fmla="*/ 13531 w 24669"/>
                <a:gd name="connsiteY645" fmla="*/ 34114 h 36230"/>
                <a:gd name="connsiteX646" fmla="*/ 13960 w 24669"/>
                <a:gd name="connsiteY646" fmla="*/ 34229 h 36230"/>
                <a:gd name="connsiteX647" fmla="*/ 13617 w 24669"/>
                <a:gd name="connsiteY647" fmla="*/ 34313 h 36230"/>
                <a:gd name="connsiteX648" fmla="*/ 14236 w 24669"/>
                <a:gd name="connsiteY648" fmla="*/ 34628 h 36230"/>
                <a:gd name="connsiteX649" fmla="*/ 13638 w 24669"/>
                <a:gd name="connsiteY649" fmla="*/ 34877 h 36230"/>
                <a:gd name="connsiteX650" fmla="*/ 13635 w 24669"/>
                <a:gd name="connsiteY650" fmla="*/ 35502 h 36230"/>
                <a:gd name="connsiteX651" fmla="*/ 13892 w 24669"/>
                <a:gd name="connsiteY651" fmla="*/ 35459 h 36230"/>
                <a:gd name="connsiteX652" fmla="*/ 14042 w 24669"/>
                <a:gd name="connsiteY652" fmla="*/ 35382 h 36230"/>
                <a:gd name="connsiteX653" fmla="*/ 14038 w 24669"/>
                <a:gd name="connsiteY653" fmla="*/ 35908 h 36230"/>
                <a:gd name="connsiteX654" fmla="*/ 14554 w 24669"/>
                <a:gd name="connsiteY654" fmla="*/ 35357 h 36230"/>
                <a:gd name="connsiteX655" fmla="*/ 14417 w 24669"/>
                <a:gd name="connsiteY655" fmla="*/ 35937 h 36230"/>
                <a:gd name="connsiteX656" fmla="*/ 14972 w 24669"/>
                <a:gd name="connsiteY656" fmla="*/ 36035 h 36230"/>
                <a:gd name="connsiteX657" fmla="*/ 15246 w 24669"/>
                <a:gd name="connsiteY657" fmla="*/ 36230 h 36230"/>
                <a:gd name="connsiteX658" fmla="*/ 15246 w 24669"/>
                <a:gd name="connsiteY658" fmla="*/ 36230 h 36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Lst>
              <a:rect l="l" t="t" r="r" b="b"/>
              <a:pathLst>
                <a:path w="24669" h="36230">
                  <a:moveTo>
                    <a:pt x="15246" y="36230"/>
                  </a:moveTo>
                  <a:lnTo>
                    <a:pt x="15279" y="36230"/>
                  </a:lnTo>
                  <a:cubicBezTo>
                    <a:pt x="15295" y="36158"/>
                    <a:pt x="15311" y="36086"/>
                    <a:pt x="15328" y="36015"/>
                  </a:cubicBezTo>
                  <a:cubicBezTo>
                    <a:pt x="15344" y="36062"/>
                    <a:pt x="15376" y="36158"/>
                    <a:pt x="15392" y="36205"/>
                  </a:cubicBezTo>
                  <a:cubicBezTo>
                    <a:pt x="15462" y="36030"/>
                    <a:pt x="15531" y="35853"/>
                    <a:pt x="15614" y="35682"/>
                  </a:cubicBezTo>
                  <a:cubicBezTo>
                    <a:pt x="15637" y="35819"/>
                    <a:pt x="15590" y="35950"/>
                    <a:pt x="15527" y="36069"/>
                  </a:cubicBezTo>
                  <a:cubicBezTo>
                    <a:pt x="15797" y="35929"/>
                    <a:pt x="16107" y="36004"/>
                    <a:pt x="16398" y="35986"/>
                  </a:cubicBezTo>
                  <a:cubicBezTo>
                    <a:pt x="16597" y="35879"/>
                    <a:pt x="16755" y="35653"/>
                    <a:pt x="17007" y="35695"/>
                  </a:cubicBezTo>
                  <a:cubicBezTo>
                    <a:pt x="16991" y="35604"/>
                    <a:pt x="16998" y="35514"/>
                    <a:pt x="16987" y="35423"/>
                  </a:cubicBezTo>
                  <a:cubicBezTo>
                    <a:pt x="17150" y="35542"/>
                    <a:pt x="17347" y="35648"/>
                    <a:pt x="17558" y="35572"/>
                  </a:cubicBezTo>
                  <a:cubicBezTo>
                    <a:pt x="17845" y="35483"/>
                    <a:pt x="18086" y="35295"/>
                    <a:pt x="18345" y="35148"/>
                  </a:cubicBezTo>
                  <a:cubicBezTo>
                    <a:pt x="18314" y="34876"/>
                    <a:pt x="18129" y="34666"/>
                    <a:pt x="17896" y="34540"/>
                  </a:cubicBezTo>
                  <a:lnTo>
                    <a:pt x="18156" y="34565"/>
                  </a:lnTo>
                  <a:cubicBezTo>
                    <a:pt x="17627" y="34285"/>
                    <a:pt x="17041" y="34565"/>
                    <a:pt x="16485" y="34572"/>
                  </a:cubicBezTo>
                  <a:cubicBezTo>
                    <a:pt x="16123" y="34607"/>
                    <a:pt x="15815" y="34104"/>
                    <a:pt x="15461" y="34324"/>
                  </a:cubicBezTo>
                  <a:cubicBezTo>
                    <a:pt x="15216" y="34490"/>
                    <a:pt x="14909" y="34545"/>
                    <a:pt x="14623" y="34462"/>
                  </a:cubicBezTo>
                  <a:cubicBezTo>
                    <a:pt x="14902" y="34367"/>
                    <a:pt x="15266" y="34421"/>
                    <a:pt x="15454" y="34149"/>
                  </a:cubicBezTo>
                  <a:cubicBezTo>
                    <a:pt x="15112" y="33909"/>
                    <a:pt x="14708" y="33792"/>
                    <a:pt x="14302" y="33720"/>
                  </a:cubicBezTo>
                  <a:cubicBezTo>
                    <a:pt x="14299" y="33491"/>
                    <a:pt x="14264" y="33265"/>
                    <a:pt x="14241" y="33038"/>
                  </a:cubicBezTo>
                  <a:cubicBezTo>
                    <a:pt x="14312" y="33223"/>
                    <a:pt x="14340" y="33424"/>
                    <a:pt x="14431" y="33601"/>
                  </a:cubicBezTo>
                  <a:cubicBezTo>
                    <a:pt x="14534" y="33754"/>
                    <a:pt x="14732" y="33662"/>
                    <a:pt x="14878" y="33641"/>
                  </a:cubicBezTo>
                  <a:cubicBezTo>
                    <a:pt x="14942" y="33715"/>
                    <a:pt x="14996" y="33804"/>
                    <a:pt x="15080" y="33857"/>
                  </a:cubicBezTo>
                  <a:cubicBezTo>
                    <a:pt x="15348" y="33942"/>
                    <a:pt x="15659" y="33892"/>
                    <a:pt x="15899" y="34061"/>
                  </a:cubicBezTo>
                  <a:cubicBezTo>
                    <a:pt x="16167" y="34203"/>
                    <a:pt x="16448" y="34479"/>
                    <a:pt x="16779" y="34401"/>
                  </a:cubicBezTo>
                  <a:cubicBezTo>
                    <a:pt x="17143" y="34243"/>
                    <a:pt x="17564" y="34143"/>
                    <a:pt x="17953" y="34269"/>
                  </a:cubicBezTo>
                  <a:cubicBezTo>
                    <a:pt x="18173" y="34346"/>
                    <a:pt x="18412" y="34338"/>
                    <a:pt x="18632" y="34414"/>
                  </a:cubicBezTo>
                  <a:cubicBezTo>
                    <a:pt x="18637" y="34194"/>
                    <a:pt x="18788" y="33958"/>
                    <a:pt x="18651" y="33753"/>
                  </a:cubicBezTo>
                  <a:cubicBezTo>
                    <a:pt x="18564" y="33587"/>
                    <a:pt x="18466" y="33428"/>
                    <a:pt x="18360" y="33275"/>
                  </a:cubicBezTo>
                  <a:cubicBezTo>
                    <a:pt x="18516" y="33342"/>
                    <a:pt x="18640" y="33457"/>
                    <a:pt x="18735" y="33596"/>
                  </a:cubicBezTo>
                  <a:cubicBezTo>
                    <a:pt x="18806" y="33710"/>
                    <a:pt x="18957" y="33672"/>
                    <a:pt x="19072" y="33696"/>
                  </a:cubicBezTo>
                  <a:cubicBezTo>
                    <a:pt x="19081" y="33596"/>
                    <a:pt x="19090" y="33495"/>
                    <a:pt x="19107" y="33396"/>
                  </a:cubicBezTo>
                  <a:cubicBezTo>
                    <a:pt x="19170" y="33421"/>
                    <a:pt x="19233" y="33455"/>
                    <a:pt x="19303" y="33465"/>
                  </a:cubicBezTo>
                  <a:cubicBezTo>
                    <a:pt x="19443" y="33405"/>
                    <a:pt x="19551" y="33276"/>
                    <a:pt x="19709" y="33256"/>
                  </a:cubicBezTo>
                  <a:cubicBezTo>
                    <a:pt x="19871" y="33098"/>
                    <a:pt x="20070" y="32965"/>
                    <a:pt x="20191" y="32769"/>
                  </a:cubicBezTo>
                  <a:cubicBezTo>
                    <a:pt x="20319" y="32586"/>
                    <a:pt x="20130" y="32452"/>
                    <a:pt x="20032" y="32330"/>
                  </a:cubicBezTo>
                  <a:cubicBezTo>
                    <a:pt x="19898" y="32186"/>
                    <a:pt x="19819" y="32003"/>
                    <a:pt x="19688" y="31859"/>
                  </a:cubicBezTo>
                  <a:cubicBezTo>
                    <a:pt x="19504" y="31704"/>
                    <a:pt x="19246" y="31716"/>
                    <a:pt x="19033" y="31628"/>
                  </a:cubicBezTo>
                  <a:cubicBezTo>
                    <a:pt x="18839" y="31520"/>
                    <a:pt x="18663" y="31345"/>
                    <a:pt x="18422" y="31361"/>
                  </a:cubicBezTo>
                  <a:cubicBezTo>
                    <a:pt x="18157" y="31311"/>
                    <a:pt x="17892" y="31370"/>
                    <a:pt x="17630" y="31404"/>
                  </a:cubicBezTo>
                  <a:cubicBezTo>
                    <a:pt x="17273" y="31458"/>
                    <a:pt x="16932" y="31324"/>
                    <a:pt x="16589" y="31250"/>
                  </a:cubicBezTo>
                  <a:cubicBezTo>
                    <a:pt x="16464" y="31219"/>
                    <a:pt x="16378" y="31112"/>
                    <a:pt x="16276" y="31043"/>
                  </a:cubicBezTo>
                  <a:cubicBezTo>
                    <a:pt x="16009" y="30832"/>
                    <a:pt x="15702" y="30681"/>
                    <a:pt x="15428" y="30480"/>
                  </a:cubicBezTo>
                  <a:cubicBezTo>
                    <a:pt x="15233" y="30365"/>
                    <a:pt x="15339" y="30106"/>
                    <a:pt x="15368" y="29931"/>
                  </a:cubicBezTo>
                  <a:cubicBezTo>
                    <a:pt x="15525" y="30056"/>
                    <a:pt x="15638" y="30229"/>
                    <a:pt x="15797" y="30351"/>
                  </a:cubicBezTo>
                  <a:cubicBezTo>
                    <a:pt x="16161" y="30529"/>
                    <a:pt x="16582" y="30580"/>
                    <a:pt x="16915" y="30822"/>
                  </a:cubicBezTo>
                  <a:cubicBezTo>
                    <a:pt x="17374" y="31044"/>
                    <a:pt x="17901" y="30925"/>
                    <a:pt x="18388" y="30898"/>
                  </a:cubicBezTo>
                  <a:cubicBezTo>
                    <a:pt x="18597" y="30878"/>
                    <a:pt x="18544" y="30616"/>
                    <a:pt x="18573" y="30470"/>
                  </a:cubicBezTo>
                  <a:cubicBezTo>
                    <a:pt x="18738" y="30482"/>
                    <a:pt x="18902" y="30501"/>
                    <a:pt x="19067" y="30522"/>
                  </a:cubicBezTo>
                  <a:cubicBezTo>
                    <a:pt x="19075" y="30645"/>
                    <a:pt x="19055" y="30776"/>
                    <a:pt x="19106" y="30891"/>
                  </a:cubicBezTo>
                  <a:cubicBezTo>
                    <a:pt x="19170" y="30960"/>
                    <a:pt x="19263" y="30990"/>
                    <a:pt x="19345" y="31034"/>
                  </a:cubicBezTo>
                  <a:cubicBezTo>
                    <a:pt x="19325" y="30826"/>
                    <a:pt x="19381" y="30602"/>
                    <a:pt x="19316" y="30400"/>
                  </a:cubicBezTo>
                  <a:cubicBezTo>
                    <a:pt x="19165" y="30164"/>
                    <a:pt x="18894" y="30042"/>
                    <a:pt x="18676" y="29879"/>
                  </a:cubicBezTo>
                  <a:cubicBezTo>
                    <a:pt x="18608" y="29827"/>
                    <a:pt x="18507" y="29775"/>
                    <a:pt x="18512" y="29676"/>
                  </a:cubicBezTo>
                  <a:cubicBezTo>
                    <a:pt x="18505" y="29585"/>
                    <a:pt x="18561" y="29509"/>
                    <a:pt x="18609" y="29437"/>
                  </a:cubicBezTo>
                  <a:cubicBezTo>
                    <a:pt x="18844" y="29659"/>
                    <a:pt x="19109" y="29849"/>
                    <a:pt x="19397" y="29995"/>
                  </a:cubicBezTo>
                  <a:cubicBezTo>
                    <a:pt x="19497" y="30033"/>
                    <a:pt x="19527" y="30156"/>
                    <a:pt x="19625" y="30196"/>
                  </a:cubicBezTo>
                  <a:cubicBezTo>
                    <a:pt x="19714" y="30216"/>
                    <a:pt x="19805" y="30195"/>
                    <a:pt x="19894" y="30186"/>
                  </a:cubicBezTo>
                  <a:cubicBezTo>
                    <a:pt x="19904" y="30448"/>
                    <a:pt x="19831" y="30727"/>
                    <a:pt x="19912" y="30979"/>
                  </a:cubicBezTo>
                  <a:cubicBezTo>
                    <a:pt x="20127" y="31176"/>
                    <a:pt x="20435" y="31234"/>
                    <a:pt x="20716" y="31262"/>
                  </a:cubicBezTo>
                  <a:cubicBezTo>
                    <a:pt x="20816" y="30685"/>
                    <a:pt x="20833" y="30078"/>
                    <a:pt x="20663" y="29512"/>
                  </a:cubicBezTo>
                  <a:cubicBezTo>
                    <a:pt x="20604" y="29277"/>
                    <a:pt x="20414" y="29109"/>
                    <a:pt x="20335" y="28883"/>
                  </a:cubicBezTo>
                  <a:cubicBezTo>
                    <a:pt x="20195" y="28530"/>
                    <a:pt x="19896" y="28237"/>
                    <a:pt x="19869" y="27843"/>
                  </a:cubicBezTo>
                  <a:cubicBezTo>
                    <a:pt x="19854" y="27736"/>
                    <a:pt x="19764" y="27665"/>
                    <a:pt x="19699" y="27586"/>
                  </a:cubicBezTo>
                  <a:cubicBezTo>
                    <a:pt x="19735" y="27595"/>
                    <a:pt x="19771" y="27603"/>
                    <a:pt x="19808" y="27612"/>
                  </a:cubicBezTo>
                  <a:cubicBezTo>
                    <a:pt x="19719" y="27523"/>
                    <a:pt x="19637" y="27423"/>
                    <a:pt x="19606" y="27298"/>
                  </a:cubicBezTo>
                  <a:cubicBezTo>
                    <a:pt x="19707" y="27380"/>
                    <a:pt x="19826" y="27445"/>
                    <a:pt x="19907" y="27549"/>
                  </a:cubicBezTo>
                  <a:cubicBezTo>
                    <a:pt x="20002" y="27697"/>
                    <a:pt x="19995" y="27883"/>
                    <a:pt x="20065" y="28041"/>
                  </a:cubicBezTo>
                  <a:cubicBezTo>
                    <a:pt x="20154" y="28142"/>
                    <a:pt x="20274" y="28211"/>
                    <a:pt x="20379" y="28296"/>
                  </a:cubicBezTo>
                  <a:cubicBezTo>
                    <a:pt x="20357" y="28300"/>
                    <a:pt x="20314" y="28307"/>
                    <a:pt x="20293" y="28310"/>
                  </a:cubicBezTo>
                  <a:cubicBezTo>
                    <a:pt x="20431" y="28484"/>
                    <a:pt x="20562" y="28664"/>
                    <a:pt x="20714" y="28827"/>
                  </a:cubicBezTo>
                  <a:cubicBezTo>
                    <a:pt x="20884" y="29006"/>
                    <a:pt x="20917" y="29266"/>
                    <a:pt x="21067" y="29461"/>
                  </a:cubicBezTo>
                  <a:cubicBezTo>
                    <a:pt x="21147" y="29600"/>
                    <a:pt x="21264" y="29712"/>
                    <a:pt x="21386" y="29815"/>
                  </a:cubicBezTo>
                  <a:lnTo>
                    <a:pt x="21176" y="29783"/>
                  </a:lnTo>
                  <a:cubicBezTo>
                    <a:pt x="21209" y="29923"/>
                    <a:pt x="21236" y="30065"/>
                    <a:pt x="21280" y="30202"/>
                  </a:cubicBezTo>
                  <a:cubicBezTo>
                    <a:pt x="21338" y="30098"/>
                    <a:pt x="21404" y="30000"/>
                    <a:pt x="21488" y="29915"/>
                  </a:cubicBezTo>
                  <a:cubicBezTo>
                    <a:pt x="21485" y="29889"/>
                    <a:pt x="21481" y="29862"/>
                    <a:pt x="21479" y="29835"/>
                  </a:cubicBezTo>
                  <a:cubicBezTo>
                    <a:pt x="21527" y="29866"/>
                    <a:pt x="21574" y="29897"/>
                    <a:pt x="21622" y="29929"/>
                  </a:cubicBezTo>
                  <a:cubicBezTo>
                    <a:pt x="21519" y="29738"/>
                    <a:pt x="21463" y="29526"/>
                    <a:pt x="21434" y="29311"/>
                  </a:cubicBezTo>
                  <a:cubicBezTo>
                    <a:pt x="21559" y="29414"/>
                    <a:pt x="21663" y="29547"/>
                    <a:pt x="21809" y="29621"/>
                  </a:cubicBezTo>
                  <a:cubicBezTo>
                    <a:pt x="21916" y="29595"/>
                    <a:pt x="21982" y="29499"/>
                    <a:pt x="22045" y="29417"/>
                  </a:cubicBezTo>
                  <a:cubicBezTo>
                    <a:pt x="22068" y="29441"/>
                    <a:pt x="22091" y="29466"/>
                    <a:pt x="22114" y="29490"/>
                  </a:cubicBezTo>
                  <a:cubicBezTo>
                    <a:pt x="22156" y="29411"/>
                    <a:pt x="22197" y="29332"/>
                    <a:pt x="22241" y="29254"/>
                  </a:cubicBezTo>
                  <a:lnTo>
                    <a:pt x="22436" y="29648"/>
                  </a:lnTo>
                  <a:cubicBezTo>
                    <a:pt x="22506" y="29766"/>
                    <a:pt x="22396" y="29927"/>
                    <a:pt x="22504" y="30027"/>
                  </a:cubicBezTo>
                  <a:cubicBezTo>
                    <a:pt x="22598" y="30115"/>
                    <a:pt x="22606" y="30250"/>
                    <a:pt x="22665" y="30359"/>
                  </a:cubicBezTo>
                  <a:cubicBezTo>
                    <a:pt x="22717" y="30379"/>
                    <a:pt x="22773" y="30380"/>
                    <a:pt x="22827" y="30387"/>
                  </a:cubicBezTo>
                  <a:cubicBezTo>
                    <a:pt x="22877" y="30470"/>
                    <a:pt x="22938" y="30564"/>
                    <a:pt x="23051" y="30532"/>
                  </a:cubicBezTo>
                  <a:cubicBezTo>
                    <a:pt x="23324" y="30490"/>
                    <a:pt x="23655" y="30563"/>
                    <a:pt x="23865" y="30346"/>
                  </a:cubicBezTo>
                  <a:cubicBezTo>
                    <a:pt x="24028" y="30199"/>
                    <a:pt x="24227" y="30102"/>
                    <a:pt x="24396" y="29962"/>
                  </a:cubicBezTo>
                  <a:cubicBezTo>
                    <a:pt x="24499" y="29824"/>
                    <a:pt x="24560" y="29658"/>
                    <a:pt x="24669" y="29523"/>
                  </a:cubicBezTo>
                  <a:lnTo>
                    <a:pt x="24669" y="29458"/>
                  </a:lnTo>
                  <a:cubicBezTo>
                    <a:pt x="24510" y="29230"/>
                    <a:pt x="24295" y="29047"/>
                    <a:pt x="24139" y="28815"/>
                  </a:cubicBezTo>
                  <a:cubicBezTo>
                    <a:pt x="24025" y="28678"/>
                    <a:pt x="23962" y="28507"/>
                    <a:pt x="23847" y="28371"/>
                  </a:cubicBezTo>
                  <a:cubicBezTo>
                    <a:pt x="23740" y="28306"/>
                    <a:pt x="23596" y="28356"/>
                    <a:pt x="23481" y="28340"/>
                  </a:cubicBezTo>
                  <a:cubicBezTo>
                    <a:pt x="23451" y="28297"/>
                    <a:pt x="23422" y="28255"/>
                    <a:pt x="23393" y="28212"/>
                  </a:cubicBezTo>
                  <a:cubicBezTo>
                    <a:pt x="23534" y="28274"/>
                    <a:pt x="23689" y="28293"/>
                    <a:pt x="23843" y="28271"/>
                  </a:cubicBezTo>
                  <a:cubicBezTo>
                    <a:pt x="23726" y="28116"/>
                    <a:pt x="23620" y="27953"/>
                    <a:pt x="23503" y="27799"/>
                  </a:cubicBezTo>
                  <a:cubicBezTo>
                    <a:pt x="23399" y="27650"/>
                    <a:pt x="23162" y="27696"/>
                    <a:pt x="23075" y="27532"/>
                  </a:cubicBezTo>
                  <a:cubicBezTo>
                    <a:pt x="23022" y="27470"/>
                    <a:pt x="22993" y="27357"/>
                    <a:pt x="22894" y="27360"/>
                  </a:cubicBezTo>
                  <a:cubicBezTo>
                    <a:pt x="22659" y="27363"/>
                    <a:pt x="22439" y="27469"/>
                    <a:pt x="22248" y="27599"/>
                  </a:cubicBezTo>
                  <a:cubicBezTo>
                    <a:pt x="22248" y="27353"/>
                    <a:pt x="21973" y="27182"/>
                    <a:pt x="21746" y="27248"/>
                  </a:cubicBezTo>
                  <a:cubicBezTo>
                    <a:pt x="21734" y="27223"/>
                    <a:pt x="21723" y="27198"/>
                    <a:pt x="21713" y="27172"/>
                  </a:cubicBezTo>
                  <a:cubicBezTo>
                    <a:pt x="21817" y="27125"/>
                    <a:pt x="21919" y="27070"/>
                    <a:pt x="22029" y="27034"/>
                  </a:cubicBezTo>
                  <a:cubicBezTo>
                    <a:pt x="22169" y="27063"/>
                    <a:pt x="22291" y="27158"/>
                    <a:pt x="22435" y="27174"/>
                  </a:cubicBezTo>
                  <a:cubicBezTo>
                    <a:pt x="22590" y="27086"/>
                    <a:pt x="22754" y="27007"/>
                    <a:pt x="22898" y="26899"/>
                  </a:cubicBezTo>
                  <a:cubicBezTo>
                    <a:pt x="22878" y="26671"/>
                    <a:pt x="22689" y="26489"/>
                    <a:pt x="22540" y="26330"/>
                  </a:cubicBezTo>
                  <a:cubicBezTo>
                    <a:pt x="22168" y="26222"/>
                    <a:pt x="21771" y="26323"/>
                    <a:pt x="21434" y="26496"/>
                  </a:cubicBezTo>
                  <a:cubicBezTo>
                    <a:pt x="21345" y="26332"/>
                    <a:pt x="21235" y="26179"/>
                    <a:pt x="21078" y="26073"/>
                  </a:cubicBezTo>
                  <a:lnTo>
                    <a:pt x="21190" y="26069"/>
                  </a:lnTo>
                  <a:cubicBezTo>
                    <a:pt x="21131" y="25885"/>
                    <a:pt x="21097" y="25694"/>
                    <a:pt x="21041" y="25509"/>
                  </a:cubicBezTo>
                  <a:cubicBezTo>
                    <a:pt x="21091" y="25499"/>
                    <a:pt x="21141" y="25488"/>
                    <a:pt x="21192" y="25477"/>
                  </a:cubicBezTo>
                  <a:cubicBezTo>
                    <a:pt x="21254" y="25686"/>
                    <a:pt x="21357" y="25920"/>
                    <a:pt x="21584" y="25990"/>
                  </a:cubicBezTo>
                  <a:cubicBezTo>
                    <a:pt x="21788" y="26018"/>
                    <a:pt x="21990" y="26057"/>
                    <a:pt x="22190" y="26112"/>
                  </a:cubicBezTo>
                  <a:cubicBezTo>
                    <a:pt x="22228" y="26066"/>
                    <a:pt x="22304" y="25975"/>
                    <a:pt x="22342" y="25930"/>
                  </a:cubicBezTo>
                  <a:cubicBezTo>
                    <a:pt x="22248" y="25707"/>
                    <a:pt x="22191" y="25463"/>
                    <a:pt x="22058" y="25259"/>
                  </a:cubicBezTo>
                  <a:cubicBezTo>
                    <a:pt x="21942" y="25082"/>
                    <a:pt x="21740" y="25262"/>
                    <a:pt x="21597" y="25302"/>
                  </a:cubicBezTo>
                  <a:cubicBezTo>
                    <a:pt x="21450" y="25069"/>
                    <a:pt x="21389" y="24788"/>
                    <a:pt x="21391" y="24516"/>
                  </a:cubicBezTo>
                  <a:cubicBezTo>
                    <a:pt x="21380" y="24340"/>
                    <a:pt x="21545" y="24280"/>
                    <a:pt x="21662" y="24201"/>
                  </a:cubicBezTo>
                  <a:cubicBezTo>
                    <a:pt x="21634" y="24125"/>
                    <a:pt x="21620" y="24041"/>
                    <a:pt x="21573" y="23974"/>
                  </a:cubicBezTo>
                  <a:cubicBezTo>
                    <a:pt x="21484" y="23881"/>
                    <a:pt x="21343" y="23867"/>
                    <a:pt x="21250" y="23780"/>
                  </a:cubicBezTo>
                  <a:cubicBezTo>
                    <a:pt x="21250" y="23632"/>
                    <a:pt x="21289" y="23486"/>
                    <a:pt x="21285" y="23338"/>
                  </a:cubicBezTo>
                  <a:lnTo>
                    <a:pt x="20946" y="23363"/>
                  </a:lnTo>
                  <a:cubicBezTo>
                    <a:pt x="20950" y="23290"/>
                    <a:pt x="20955" y="23217"/>
                    <a:pt x="20960" y="23143"/>
                  </a:cubicBezTo>
                  <a:cubicBezTo>
                    <a:pt x="20910" y="23194"/>
                    <a:pt x="20860" y="23245"/>
                    <a:pt x="20809" y="23294"/>
                  </a:cubicBezTo>
                  <a:cubicBezTo>
                    <a:pt x="20810" y="23178"/>
                    <a:pt x="20815" y="23062"/>
                    <a:pt x="20830" y="22947"/>
                  </a:cubicBezTo>
                  <a:lnTo>
                    <a:pt x="20702" y="22882"/>
                  </a:lnTo>
                  <a:lnTo>
                    <a:pt x="20888" y="22879"/>
                  </a:lnTo>
                  <a:cubicBezTo>
                    <a:pt x="20805" y="22633"/>
                    <a:pt x="20715" y="22386"/>
                    <a:pt x="20699" y="22125"/>
                  </a:cubicBezTo>
                  <a:cubicBezTo>
                    <a:pt x="20679" y="21926"/>
                    <a:pt x="20581" y="21747"/>
                    <a:pt x="20548" y="21550"/>
                  </a:cubicBezTo>
                  <a:cubicBezTo>
                    <a:pt x="20518" y="21355"/>
                    <a:pt x="20451" y="21168"/>
                    <a:pt x="20394" y="20980"/>
                  </a:cubicBezTo>
                  <a:cubicBezTo>
                    <a:pt x="20471" y="20995"/>
                    <a:pt x="20551" y="21003"/>
                    <a:pt x="20627" y="21030"/>
                  </a:cubicBezTo>
                  <a:cubicBezTo>
                    <a:pt x="20688" y="21211"/>
                    <a:pt x="20701" y="21404"/>
                    <a:pt x="20669" y="21592"/>
                  </a:cubicBezTo>
                  <a:cubicBezTo>
                    <a:pt x="20744" y="21586"/>
                    <a:pt x="20819" y="21587"/>
                    <a:pt x="20894" y="21591"/>
                  </a:cubicBezTo>
                  <a:cubicBezTo>
                    <a:pt x="21028" y="21414"/>
                    <a:pt x="21196" y="21268"/>
                    <a:pt x="21403" y="21181"/>
                  </a:cubicBezTo>
                  <a:cubicBezTo>
                    <a:pt x="21550" y="21127"/>
                    <a:pt x="21583" y="20965"/>
                    <a:pt x="21621" y="20832"/>
                  </a:cubicBezTo>
                  <a:cubicBezTo>
                    <a:pt x="21413" y="20776"/>
                    <a:pt x="21273" y="20941"/>
                    <a:pt x="21143" y="21076"/>
                  </a:cubicBezTo>
                  <a:lnTo>
                    <a:pt x="20946" y="20919"/>
                  </a:lnTo>
                  <a:cubicBezTo>
                    <a:pt x="20960" y="20973"/>
                    <a:pt x="20974" y="21027"/>
                    <a:pt x="20989" y="21081"/>
                  </a:cubicBezTo>
                  <a:cubicBezTo>
                    <a:pt x="20944" y="21044"/>
                    <a:pt x="20901" y="21007"/>
                    <a:pt x="20858" y="20970"/>
                  </a:cubicBezTo>
                  <a:cubicBezTo>
                    <a:pt x="20949" y="20900"/>
                    <a:pt x="21039" y="20828"/>
                    <a:pt x="21127" y="20753"/>
                  </a:cubicBezTo>
                  <a:cubicBezTo>
                    <a:pt x="21038" y="20724"/>
                    <a:pt x="20948" y="20696"/>
                    <a:pt x="20856" y="20675"/>
                  </a:cubicBezTo>
                  <a:cubicBezTo>
                    <a:pt x="20968" y="20631"/>
                    <a:pt x="21078" y="20583"/>
                    <a:pt x="21189" y="20535"/>
                  </a:cubicBezTo>
                  <a:cubicBezTo>
                    <a:pt x="21097" y="20521"/>
                    <a:pt x="21004" y="20510"/>
                    <a:pt x="20911" y="20497"/>
                  </a:cubicBezTo>
                  <a:cubicBezTo>
                    <a:pt x="21037" y="20457"/>
                    <a:pt x="21169" y="20450"/>
                    <a:pt x="21300" y="20462"/>
                  </a:cubicBezTo>
                  <a:lnTo>
                    <a:pt x="21517" y="20165"/>
                  </a:lnTo>
                  <a:cubicBezTo>
                    <a:pt x="21445" y="20467"/>
                    <a:pt x="21784" y="20415"/>
                    <a:pt x="21846" y="20242"/>
                  </a:cubicBezTo>
                  <a:cubicBezTo>
                    <a:pt x="21933" y="20043"/>
                    <a:pt x="21916" y="19812"/>
                    <a:pt x="21891" y="19600"/>
                  </a:cubicBezTo>
                  <a:cubicBezTo>
                    <a:pt x="21873" y="19506"/>
                    <a:pt x="21796" y="19342"/>
                    <a:pt x="21677" y="19409"/>
                  </a:cubicBezTo>
                  <a:cubicBezTo>
                    <a:pt x="21389" y="19547"/>
                    <a:pt x="21116" y="19742"/>
                    <a:pt x="20780" y="19727"/>
                  </a:cubicBezTo>
                  <a:lnTo>
                    <a:pt x="20961" y="19649"/>
                  </a:lnTo>
                  <a:cubicBezTo>
                    <a:pt x="20853" y="19530"/>
                    <a:pt x="20739" y="19418"/>
                    <a:pt x="20627" y="19304"/>
                  </a:cubicBezTo>
                  <a:cubicBezTo>
                    <a:pt x="20654" y="19289"/>
                    <a:pt x="20709" y="19261"/>
                    <a:pt x="20736" y="19246"/>
                  </a:cubicBezTo>
                  <a:cubicBezTo>
                    <a:pt x="20657" y="19235"/>
                    <a:pt x="20578" y="19216"/>
                    <a:pt x="20498" y="19225"/>
                  </a:cubicBezTo>
                  <a:cubicBezTo>
                    <a:pt x="20417" y="19326"/>
                    <a:pt x="20367" y="19445"/>
                    <a:pt x="20304" y="19557"/>
                  </a:cubicBezTo>
                  <a:cubicBezTo>
                    <a:pt x="20253" y="19458"/>
                    <a:pt x="20189" y="19363"/>
                    <a:pt x="20161" y="19256"/>
                  </a:cubicBezTo>
                  <a:cubicBezTo>
                    <a:pt x="20165" y="19173"/>
                    <a:pt x="20200" y="19096"/>
                    <a:pt x="20221" y="19016"/>
                  </a:cubicBezTo>
                  <a:cubicBezTo>
                    <a:pt x="20264" y="19078"/>
                    <a:pt x="20306" y="19140"/>
                    <a:pt x="20350" y="19201"/>
                  </a:cubicBezTo>
                  <a:cubicBezTo>
                    <a:pt x="20537" y="19009"/>
                    <a:pt x="20508" y="18729"/>
                    <a:pt x="20529" y="18483"/>
                  </a:cubicBezTo>
                  <a:cubicBezTo>
                    <a:pt x="20708" y="18565"/>
                    <a:pt x="20845" y="18740"/>
                    <a:pt x="21064" y="18717"/>
                  </a:cubicBezTo>
                  <a:cubicBezTo>
                    <a:pt x="21061" y="18660"/>
                    <a:pt x="21059" y="18603"/>
                    <a:pt x="21054" y="18547"/>
                  </a:cubicBezTo>
                  <a:lnTo>
                    <a:pt x="20878" y="18513"/>
                  </a:lnTo>
                  <a:cubicBezTo>
                    <a:pt x="21000" y="18496"/>
                    <a:pt x="21126" y="18504"/>
                    <a:pt x="21247" y="18475"/>
                  </a:cubicBezTo>
                  <a:cubicBezTo>
                    <a:pt x="21322" y="18326"/>
                    <a:pt x="21236" y="18198"/>
                    <a:pt x="21116" y="18113"/>
                  </a:cubicBezTo>
                  <a:cubicBezTo>
                    <a:pt x="21140" y="18102"/>
                    <a:pt x="21189" y="18080"/>
                    <a:pt x="21213" y="18068"/>
                  </a:cubicBezTo>
                  <a:lnTo>
                    <a:pt x="21043" y="18015"/>
                  </a:lnTo>
                  <a:cubicBezTo>
                    <a:pt x="21272" y="17994"/>
                    <a:pt x="21418" y="17779"/>
                    <a:pt x="21398" y="17562"/>
                  </a:cubicBezTo>
                  <a:cubicBezTo>
                    <a:pt x="21432" y="17275"/>
                    <a:pt x="21496" y="16985"/>
                    <a:pt x="21363" y="16710"/>
                  </a:cubicBezTo>
                  <a:lnTo>
                    <a:pt x="21205" y="16736"/>
                  </a:lnTo>
                  <a:cubicBezTo>
                    <a:pt x="21187" y="16831"/>
                    <a:pt x="21171" y="16927"/>
                    <a:pt x="21150" y="17021"/>
                  </a:cubicBezTo>
                  <a:lnTo>
                    <a:pt x="20898" y="16973"/>
                  </a:lnTo>
                  <a:cubicBezTo>
                    <a:pt x="20722" y="17190"/>
                    <a:pt x="20540" y="17408"/>
                    <a:pt x="20305" y="17565"/>
                  </a:cubicBezTo>
                  <a:cubicBezTo>
                    <a:pt x="20572" y="17315"/>
                    <a:pt x="20736" y="16984"/>
                    <a:pt x="20984" y="16718"/>
                  </a:cubicBezTo>
                  <a:cubicBezTo>
                    <a:pt x="20772" y="16686"/>
                    <a:pt x="20582" y="16582"/>
                    <a:pt x="20425" y="16439"/>
                  </a:cubicBezTo>
                  <a:cubicBezTo>
                    <a:pt x="20550" y="16479"/>
                    <a:pt x="20666" y="16542"/>
                    <a:pt x="20784" y="16601"/>
                  </a:cubicBezTo>
                  <a:cubicBezTo>
                    <a:pt x="20830" y="16592"/>
                    <a:pt x="20876" y="16582"/>
                    <a:pt x="20923" y="16572"/>
                  </a:cubicBezTo>
                  <a:cubicBezTo>
                    <a:pt x="20923" y="16381"/>
                    <a:pt x="20917" y="16189"/>
                    <a:pt x="20890" y="15999"/>
                  </a:cubicBezTo>
                  <a:cubicBezTo>
                    <a:pt x="21031" y="16005"/>
                    <a:pt x="21171" y="15973"/>
                    <a:pt x="21293" y="15901"/>
                  </a:cubicBezTo>
                  <a:cubicBezTo>
                    <a:pt x="21334" y="15938"/>
                    <a:pt x="21374" y="15974"/>
                    <a:pt x="21416" y="16010"/>
                  </a:cubicBezTo>
                  <a:cubicBezTo>
                    <a:pt x="21418" y="15847"/>
                    <a:pt x="21627" y="15715"/>
                    <a:pt x="21544" y="15550"/>
                  </a:cubicBezTo>
                  <a:cubicBezTo>
                    <a:pt x="21501" y="15453"/>
                    <a:pt x="21418" y="15329"/>
                    <a:pt x="21295" y="15353"/>
                  </a:cubicBezTo>
                  <a:cubicBezTo>
                    <a:pt x="21146" y="15368"/>
                    <a:pt x="21091" y="15522"/>
                    <a:pt x="21029" y="15634"/>
                  </a:cubicBezTo>
                  <a:lnTo>
                    <a:pt x="20827" y="15680"/>
                  </a:lnTo>
                  <a:cubicBezTo>
                    <a:pt x="20985" y="15577"/>
                    <a:pt x="21071" y="15408"/>
                    <a:pt x="21156" y="15245"/>
                  </a:cubicBezTo>
                  <a:cubicBezTo>
                    <a:pt x="20947" y="15215"/>
                    <a:pt x="20697" y="15044"/>
                    <a:pt x="20516" y="15213"/>
                  </a:cubicBezTo>
                  <a:cubicBezTo>
                    <a:pt x="20425" y="15279"/>
                    <a:pt x="20415" y="15398"/>
                    <a:pt x="20394" y="15498"/>
                  </a:cubicBezTo>
                  <a:cubicBezTo>
                    <a:pt x="20341" y="15344"/>
                    <a:pt x="20287" y="15189"/>
                    <a:pt x="20235" y="15033"/>
                  </a:cubicBezTo>
                  <a:cubicBezTo>
                    <a:pt x="20552" y="15085"/>
                    <a:pt x="20836" y="14931"/>
                    <a:pt x="21110" y="14792"/>
                  </a:cubicBezTo>
                  <a:cubicBezTo>
                    <a:pt x="20973" y="14634"/>
                    <a:pt x="20998" y="14429"/>
                    <a:pt x="21021" y="14237"/>
                  </a:cubicBezTo>
                  <a:cubicBezTo>
                    <a:pt x="20884" y="14229"/>
                    <a:pt x="20746" y="14246"/>
                    <a:pt x="20612" y="14225"/>
                  </a:cubicBezTo>
                  <a:cubicBezTo>
                    <a:pt x="20485" y="14149"/>
                    <a:pt x="20416" y="13973"/>
                    <a:pt x="20261" y="13946"/>
                  </a:cubicBezTo>
                  <a:cubicBezTo>
                    <a:pt x="19996" y="14011"/>
                    <a:pt x="19777" y="14208"/>
                    <a:pt x="19600" y="14405"/>
                  </a:cubicBezTo>
                  <a:cubicBezTo>
                    <a:pt x="19531" y="14482"/>
                    <a:pt x="19596" y="14578"/>
                    <a:pt x="19624" y="14657"/>
                  </a:cubicBezTo>
                  <a:cubicBezTo>
                    <a:pt x="19581" y="14693"/>
                    <a:pt x="19538" y="14729"/>
                    <a:pt x="19497" y="14765"/>
                  </a:cubicBezTo>
                  <a:cubicBezTo>
                    <a:pt x="19445" y="14638"/>
                    <a:pt x="19400" y="14507"/>
                    <a:pt x="19385" y="14370"/>
                  </a:cubicBezTo>
                  <a:cubicBezTo>
                    <a:pt x="19342" y="14378"/>
                    <a:pt x="19299" y="14385"/>
                    <a:pt x="19257" y="14392"/>
                  </a:cubicBezTo>
                  <a:cubicBezTo>
                    <a:pt x="19261" y="14366"/>
                    <a:pt x="19266" y="14339"/>
                    <a:pt x="19272" y="14312"/>
                  </a:cubicBezTo>
                  <a:cubicBezTo>
                    <a:pt x="19063" y="14231"/>
                    <a:pt x="18954" y="14030"/>
                    <a:pt x="18785" y="13904"/>
                  </a:cubicBezTo>
                  <a:cubicBezTo>
                    <a:pt x="18578" y="14007"/>
                    <a:pt x="18402" y="14163"/>
                    <a:pt x="18206" y="14284"/>
                  </a:cubicBezTo>
                  <a:cubicBezTo>
                    <a:pt x="18288" y="14099"/>
                    <a:pt x="18467" y="14001"/>
                    <a:pt x="18652" y="13940"/>
                  </a:cubicBezTo>
                  <a:cubicBezTo>
                    <a:pt x="18511" y="13794"/>
                    <a:pt x="18310" y="13786"/>
                    <a:pt x="18119" y="13799"/>
                  </a:cubicBezTo>
                  <a:cubicBezTo>
                    <a:pt x="18158" y="13743"/>
                    <a:pt x="18195" y="13685"/>
                    <a:pt x="18230" y="13626"/>
                  </a:cubicBezTo>
                  <a:cubicBezTo>
                    <a:pt x="18250" y="13671"/>
                    <a:pt x="18270" y="13715"/>
                    <a:pt x="18291" y="13760"/>
                  </a:cubicBezTo>
                  <a:cubicBezTo>
                    <a:pt x="18409" y="13746"/>
                    <a:pt x="18525" y="13769"/>
                    <a:pt x="18630" y="13824"/>
                  </a:cubicBezTo>
                  <a:cubicBezTo>
                    <a:pt x="18726" y="13880"/>
                    <a:pt x="18826" y="13812"/>
                    <a:pt x="18913" y="13772"/>
                  </a:cubicBezTo>
                  <a:cubicBezTo>
                    <a:pt x="18942" y="13936"/>
                    <a:pt x="19048" y="14069"/>
                    <a:pt x="19143" y="14200"/>
                  </a:cubicBezTo>
                  <a:cubicBezTo>
                    <a:pt x="19415" y="14183"/>
                    <a:pt x="19695" y="14105"/>
                    <a:pt x="19900" y="13918"/>
                  </a:cubicBezTo>
                  <a:cubicBezTo>
                    <a:pt x="19775" y="13918"/>
                    <a:pt x="19660" y="13913"/>
                    <a:pt x="19537" y="13914"/>
                  </a:cubicBezTo>
                  <a:lnTo>
                    <a:pt x="19992" y="13814"/>
                  </a:lnTo>
                  <a:cubicBezTo>
                    <a:pt x="19983" y="13764"/>
                    <a:pt x="19975" y="13714"/>
                    <a:pt x="19966" y="13664"/>
                  </a:cubicBezTo>
                  <a:cubicBezTo>
                    <a:pt x="20110" y="13609"/>
                    <a:pt x="20258" y="13553"/>
                    <a:pt x="20400" y="13488"/>
                  </a:cubicBezTo>
                  <a:cubicBezTo>
                    <a:pt x="20383" y="13373"/>
                    <a:pt x="20392" y="13257"/>
                    <a:pt x="20415" y="13143"/>
                  </a:cubicBezTo>
                  <a:cubicBezTo>
                    <a:pt x="20254" y="13172"/>
                    <a:pt x="20114" y="13244"/>
                    <a:pt x="19995" y="13352"/>
                  </a:cubicBezTo>
                  <a:cubicBezTo>
                    <a:pt x="19781" y="13455"/>
                    <a:pt x="19537" y="13443"/>
                    <a:pt x="19306" y="13465"/>
                  </a:cubicBezTo>
                  <a:cubicBezTo>
                    <a:pt x="19376" y="13516"/>
                    <a:pt x="19435" y="13569"/>
                    <a:pt x="19513" y="13611"/>
                  </a:cubicBezTo>
                  <a:cubicBezTo>
                    <a:pt x="19338" y="13647"/>
                    <a:pt x="19164" y="13694"/>
                    <a:pt x="18992" y="13743"/>
                  </a:cubicBezTo>
                  <a:cubicBezTo>
                    <a:pt x="19074" y="13706"/>
                    <a:pt x="19201" y="13670"/>
                    <a:pt x="19156" y="13559"/>
                  </a:cubicBezTo>
                  <a:cubicBezTo>
                    <a:pt x="19071" y="13435"/>
                    <a:pt x="18913" y="13390"/>
                    <a:pt x="18783" y="13325"/>
                  </a:cubicBezTo>
                  <a:cubicBezTo>
                    <a:pt x="18658" y="13261"/>
                    <a:pt x="18538" y="13373"/>
                    <a:pt x="18425" y="13414"/>
                  </a:cubicBezTo>
                  <a:cubicBezTo>
                    <a:pt x="18478" y="13369"/>
                    <a:pt x="18532" y="13324"/>
                    <a:pt x="18586" y="13279"/>
                  </a:cubicBezTo>
                  <a:cubicBezTo>
                    <a:pt x="18555" y="13254"/>
                    <a:pt x="18525" y="13228"/>
                    <a:pt x="18495" y="13202"/>
                  </a:cubicBezTo>
                  <a:lnTo>
                    <a:pt x="18621" y="13210"/>
                  </a:lnTo>
                  <a:cubicBezTo>
                    <a:pt x="18627" y="13177"/>
                    <a:pt x="18632" y="13143"/>
                    <a:pt x="18638" y="13109"/>
                  </a:cubicBezTo>
                  <a:cubicBezTo>
                    <a:pt x="18743" y="13196"/>
                    <a:pt x="18852" y="13279"/>
                    <a:pt x="18978" y="13333"/>
                  </a:cubicBezTo>
                  <a:cubicBezTo>
                    <a:pt x="19157" y="13288"/>
                    <a:pt x="19351" y="13165"/>
                    <a:pt x="19337" y="12951"/>
                  </a:cubicBezTo>
                  <a:cubicBezTo>
                    <a:pt x="19206" y="12822"/>
                    <a:pt x="19000" y="12844"/>
                    <a:pt x="18835" y="12789"/>
                  </a:cubicBezTo>
                  <a:cubicBezTo>
                    <a:pt x="19014" y="12775"/>
                    <a:pt x="19194" y="12774"/>
                    <a:pt x="19372" y="12751"/>
                  </a:cubicBezTo>
                  <a:cubicBezTo>
                    <a:pt x="19660" y="12571"/>
                    <a:pt x="19897" y="12325"/>
                    <a:pt x="20172" y="12126"/>
                  </a:cubicBezTo>
                  <a:cubicBezTo>
                    <a:pt x="20084" y="12013"/>
                    <a:pt x="20000" y="11897"/>
                    <a:pt x="19927" y="11774"/>
                  </a:cubicBezTo>
                  <a:cubicBezTo>
                    <a:pt x="20028" y="11834"/>
                    <a:pt x="20128" y="11896"/>
                    <a:pt x="20225" y="11961"/>
                  </a:cubicBezTo>
                  <a:cubicBezTo>
                    <a:pt x="20189" y="11883"/>
                    <a:pt x="20153" y="11805"/>
                    <a:pt x="20119" y="11726"/>
                  </a:cubicBezTo>
                  <a:cubicBezTo>
                    <a:pt x="20183" y="11782"/>
                    <a:pt x="20243" y="11843"/>
                    <a:pt x="20301" y="11905"/>
                  </a:cubicBezTo>
                  <a:cubicBezTo>
                    <a:pt x="20338" y="11898"/>
                    <a:pt x="20375" y="11890"/>
                    <a:pt x="20413" y="11881"/>
                  </a:cubicBezTo>
                  <a:cubicBezTo>
                    <a:pt x="20295" y="11751"/>
                    <a:pt x="20142" y="11620"/>
                    <a:pt x="20166" y="11425"/>
                  </a:cubicBezTo>
                  <a:cubicBezTo>
                    <a:pt x="20247" y="11490"/>
                    <a:pt x="20320" y="11569"/>
                    <a:pt x="20417" y="11611"/>
                  </a:cubicBezTo>
                  <a:cubicBezTo>
                    <a:pt x="20554" y="11482"/>
                    <a:pt x="20494" y="11280"/>
                    <a:pt x="20495" y="11115"/>
                  </a:cubicBezTo>
                  <a:cubicBezTo>
                    <a:pt x="20533" y="10859"/>
                    <a:pt x="20555" y="10599"/>
                    <a:pt x="20565" y="10341"/>
                  </a:cubicBezTo>
                  <a:cubicBezTo>
                    <a:pt x="20478" y="10243"/>
                    <a:pt x="20335" y="10333"/>
                    <a:pt x="20226" y="10333"/>
                  </a:cubicBezTo>
                  <a:cubicBezTo>
                    <a:pt x="20212" y="10497"/>
                    <a:pt x="20200" y="10660"/>
                    <a:pt x="20185" y="10823"/>
                  </a:cubicBezTo>
                  <a:cubicBezTo>
                    <a:pt x="20143" y="10661"/>
                    <a:pt x="20138" y="10492"/>
                    <a:pt x="20116" y="10327"/>
                  </a:cubicBezTo>
                  <a:cubicBezTo>
                    <a:pt x="20090" y="10234"/>
                    <a:pt x="19967" y="10265"/>
                    <a:pt x="19902" y="10294"/>
                  </a:cubicBezTo>
                  <a:cubicBezTo>
                    <a:pt x="19768" y="10371"/>
                    <a:pt x="19595" y="10452"/>
                    <a:pt x="19566" y="10622"/>
                  </a:cubicBezTo>
                  <a:cubicBezTo>
                    <a:pt x="19529" y="10880"/>
                    <a:pt x="19455" y="11130"/>
                    <a:pt x="19316" y="11352"/>
                  </a:cubicBezTo>
                  <a:cubicBezTo>
                    <a:pt x="19130" y="11392"/>
                    <a:pt x="19018" y="11560"/>
                    <a:pt x="18859" y="11649"/>
                  </a:cubicBezTo>
                  <a:cubicBezTo>
                    <a:pt x="18718" y="11724"/>
                    <a:pt x="18550" y="11701"/>
                    <a:pt x="18399" y="11729"/>
                  </a:cubicBezTo>
                  <a:cubicBezTo>
                    <a:pt x="18271" y="11861"/>
                    <a:pt x="18198" y="12036"/>
                    <a:pt x="18072" y="12169"/>
                  </a:cubicBezTo>
                  <a:cubicBezTo>
                    <a:pt x="17977" y="12252"/>
                    <a:pt x="17846" y="12271"/>
                    <a:pt x="17730" y="12307"/>
                  </a:cubicBezTo>
                  <a:cubicBezTo>
                    <a:pt x="17894" y="12135"/>
                    <a:pt x="18093" y="12004"/>
                    <a:pt x="18272" y="11848"/>
                  </a:cubicBezTo>
                  <a:lnTo>
                    <a:pt x="18074" y="11757"/>
                  </a:lnTo>
                  <a:cubicBezTo>
                    <a:pt x="18279" y="11679"/>
                    <a:pt x="18485" y="11583"/>
                    <a:pt x="18711" y="11595"/>
                  </a:cubicBezTo>
                  <a:cubicBezTo>
                    <a:pt x="18850" y="11604"/>
                    <a:pt x="18996" y="11504"/>
                    <a:pt x="19014" y="11362"/>
                  </a:cubicBezTo>
                  <a:cubicBezTo>
                    <a:pt x="18979" y="11189"/>
                    <a:pt x="18802" y="11101"/>
                    <a:pt x="18671" y="11005"/>
                  </a:cubicBezTo>
                  <a:cubicBezTo>
                    <a:pt x="18536" y="10906"/>
                    <a:pt x="18364" y="10900"/>
                    <a:pt x="18203" y="10906"/>
                  </a:cubicBezTo>
                  <a:cubicBezTo>
                    <a:pt x="18143" y="11002"/>
                    <a:pt x="18082" y="11096"/>
                    <a:pt x="18015" y="11186"/>
                  </a:cubicBezTo>
                  <a:cubicBezTo>
                    <a:pt x="18045" y="11094"/>
                    <a:pt x="18079" y="11003"/>
                    <a:pt x="18113" y="10912"/>
                  </a:cubicBezTo>
                  <a:lnTo>
                    <a:pt x="17919" y="10968"/>
                  </a:lnTo>
                  <a:cubicBezTo>
                    <a:pt x="17964" y="10854"/>
                    <a:pt x="18020" y="10722"/>
                    <a:pt x="17947" y="10606"/>
                  </a:cubicBezTo>
                  <a:cubicBezTo>
                    <a:pt x="17869" y="10421"/>
                    <a:pt x="17654" y="10390"/>
                    <a:pt x="17488" y="10320"/>
                  </a:cubicBezTo>
                  <a:cubicBezTo>
                    <a:pt x="17490" y="10296"/>
                    <a:pt x="17493" y="10273"/>
                    <a:pt x="17496" y="10249"/>
                  </a:cubicBezTo>
                  <a:cubicBezTo>
                    <a:pt x="17615" y="10314"/>
                    <a:pt x="17753" y="10365"/>
                    <a:pt x="17885" y="10302"/>
                  </a:cubicBezTo>
                  <a:cubicBezTo>
                    <a:pt x="18141" y="10156"/>
                    <a:pt x="18484" y="10503"/>
                    <a:pt x="18670" y="10206"/>
                  </a:cubicBezTo>
                  <a:cubicBezTo>
                    <a:pt x="18521" y="10160"/>
                    <a:pt x="18362" y="10130"/>
                    <a:pt x="18235" y="10034"/>
                  </a:cubicBezTo>
                  <a:cubicBezTo>
                    <a:pt x="18091" y="9920"/>
                    <a:pt x="17901" y="9928"/>
                    <a:pt x="17733" y="9877"/>
                  </a:cubicBezTo>
                  <a:cubicBezTo>
                    <a:pt x="17904" y="9853"/>
                    <a:pt x="18078" y="9829"/>
                    <a:pt x="18240" y="9763"/>
                  </a:cubicBezTo>
                  <a:cubicBezTo>
                    <a:pt x="18281" y="9855"/>
                    <a:pt x="18297" y="9967"/>
                    <a:pt x="18374" y="10035"/>
                  </a:cubicBezTo>
                  <a:cubicBezTo>
                    <a:pt x="18470" y="10072"/>
                    <a:pt x="18577" y="10037"/>
                    <a:pt x="18675" y="10065"/>
                  </a:cubicBezTo>
                  <a:cubicBezTo>
                    <a:pt x="18815" y="10122"/>
                    <a:pt x="18946" y="10200"/>
                    <a:pt x="19078" y="10274"/>
                  </a:cubicBezTo>
                  <a:cubicBezTo>
                    <a:pt x="19072" y="10240"/>
                    <a:pt x="19067" y="10204"/>
                    <a:pt x="19063" y="10168"/>
                  </a:cubicBezTo>
                  <a:cubicBezTo>
                    <a:pt x="19316" y="10172"/>
                    <a:pt x="19508" y="9978"/>
                    <a:pt x="19747" y="9928"/>
                  </a:cubicBezTo>
                  <a:cubicBezTo>
                    <a:pt x="19955" y="9870"/>
                    <a:pt x="20173" y="9900"/>
                    <a:pt x="20381" y="9940"/>
                  </a:cubicBezTo>
                  <a:cubicBezTo>
                    <a:pt x="20303" y="9762"/>
                    <a:pt x="20120" y="9702"/>
                    <a:pt x="19944" y="9671"/>
                  </a:cubicBezTo>
                  <a:cubicBezTo>
                    <a:pt x="20012" y="9524"/>
                    <a:pt x="19886" y="9359"/>
                    <a:pt x="19724" y="9403"/>
                  </a:cubicBezTo>
                  <a:cubicBezTo>
                    <a:pt x="19722" y="9359"/>
                    <a:pt x="19717" y="9271"/>
                    <a:pt x="19715" y="9227"/>
                  </a:cubicBezTo>
                  <a:cubicBezTo>
                    <a:pt x="19663" y="9237"/>
                    <a:pt x="19612" y="9248"/>
                    <a:pt x="19562" y="9258"/>
                  </a:cubicBezTo>
                  <a:cubicBezTo>
                    <a:pt x="19481" y="9142"/>
                    <a:pt x="19384" y="9037"/>
                    <a:pt x="19299" y="8924"/>
                  </a:cubicBezTo>
                  <a:cubicBezTo>
                    <a:pt x="19219" y="8931"/>
                    <a:pt x="19140" y="8935"/>
                    <a:pt x="19061" y="8937"/>
                  </a:cubicBezTo>
                  <a:cubicBezTo>
                    <a:pt x="19104" y="8903"/>
                    <a:pt x="19148" y="8867"/>
                    <a:pt x="19192" y="8831"/>
                  </a:cubicBezTo>
                  <a:cubicBezTo>
                    <a:pt x="19140" y="8778"/>
                    <a:pt x="19089" y="8723"/>
                    <a:pt x="19041" y="8667"/>
                  </a:cubicBezTo>
                  <a:lnTo>
                    <a:pt x="18952" y="8688"/>
                  </a:lnTo>
                  <a:cubicBezTo>
                    <a:pt x="18937" y="8452"/>
                    <a:pt x="18709" y="8330"/>
                    <a:pt x="18511" y="8262"/>
                  </a:cubicBezTo>
                  <a:cubicBezTo>
                    <a:pt x="18351" y="8206"/>
                    <a:pt x="18193" y="8139"/>
                    <a:pt x="18043" y="8058"/>
                  </a:cubicBezTo>
                  <a:cubicBezTo>
                    <a:pt x="18027" y="8089"/>
                    <a:pt x="18012" y="8119"/>
                    <a:pt x="17997" y="8149"/>
                  </a:cubicBezTo>
                  <a:cubicBezTo>
                    <a:pt x="17816" y="7983"/>
                    <a:pt x="17577" y="7910"/>
                    <a:pt x="17375" y="7778"/>
                  </a:cubicBezTo>
                  <a:lnTo>
                    <a:pt x="17195" y="7981"/>
                  </a:lnTo>
                  <a:cubicBezTo>
                    <a:pt x="17185" y="7946"/>
                    <a:pt x="17175" y="7910"/>
                    <a:pt x="17165" y="7874"/>
                  </a:cubicBezTo>
                  <a:cubicBezTo>
                    <a:pt x="17212" y="7823"/>
                    <a:pt x="17259" y="7771"/>
                    <a:pt x="17306" y="7719"/>
                  </a:cubicBezTo>
                  <a:cubicBezTo>
                    <a:pt x="17242" y="7744"/>
                    <a:pt x="17180" y="7771"/>
                    <a:pt x="17118" y="7798"/>
                  </a:cubicBezTo>
                  <a:cubicBezTo>
                    <a:pt x="17140" y="7754"/>
                    <a:pt x="17163" y="7709"/>
                    <a:pt x="17186" y="7664"/>
                  </a:cubicBezTo>
                  <a:cubicBezTo>
                    <a:pt x="17090" y="7717"/>
                    <a:pt x="16989" y="7731"/>
                    <a:pt x="16917" y="7645"/>
                  </a:cubicBezTo>
                  <a:cubicBezTo>
                    <a:pt x="16734" y="7578"/>
                    <a:pt x="16530" y="7622"/>
                    <a:pt x="16392" y="7760"/>
                  </a:cubicBezTo>
                  <a:cubicBezTo>
                    <a:pt x="16415" y="7763"/>
                    <a:pt x="16462" y="7770"/>
                    <a:pt x="16485" y="7774"/>
                  </a:cubicBezTo>
                  <a:cubicBezTo>
                    <a:pt x="16345" y="7902"/>
                    <a:pt x="16245" y="8063"/>
                    <a:pt x="16159" y="8231"/>
                  </a:cubicBezTo>
                  <a:cubicBezTo>
                    <a:pt x="16123" y="7976"/>
                    <a:pt x="16391" y="7801"/>
                    <a:pt x="16348" y="7547"/>
                  </a:cubicBezTo>
                  <a:cubicBezTo>
                    <a:pt x="16339" y="7401"/>
                    <a:pt x="16174" y="7366"/>
                    <a:pt x="16080" y="7287"/>
                  </a:cubicBezTo>
                  <a:cubicBezTo>
                    <a:pt x="15887" y="7174"/>
                    <a:pt x="15790" y="6945"/>
                    <a:pt x="15790" y="6727"/>
                  </a:cubicBezTo>
                  <a:cubicBezTo>
                    <a:pt x="15791" y="6582"/>
                    <a:pt x="15626" y="6512"/>
                    <a:pt x="15599" y="6376"/>
                  </a:cubicBezTo>
                  <a:cubicBezTo>
                    <a:pt x="15574" y="6266"/>
                    <a:pt x="15530" y="6163"/>
                    <a:pt x="15485" y="6060"/>
                  </a:cubicBezTo>
                  <a:cubicBezTo>
                    <a:pt x="15458" y="6092"/>
                    <a:pt x="15432" y="6124"/>
                    <a:pt x="15407" y="6156"/>
                  </a:cubicBezTo>
                  <a:cubicBezTo>
                    <a:pt x="15380" y="6005"/>
                    <a:pt x="15310" y="5864"/>
                    <a:pt x="15199" y="5758"/>
                  </a:cubicBezTo>
                  <a:cubicBezTo>
                    <a:pt x="15160" y="5801"/>
                    <a:pt x="15123" y="5844"/>
                    <a:pt x="15085" y="5886"/>
                  </a:cubicBezTo>
                  <a:cubicBezTo>
                    <a:pt x="15098" y="5827"/>
                    <a:pt x="15112" y="5769"/>
                    <a:pt x="15127" y="5710"/>
                  </a:cubicBezTo>
                  <a:lnTo>
                    <a:pt x="14956" y="5782"/>
                  </a:lnTo>
                  <a:cubicBezTo>
                    <a:pt x="14961" y="5751"/>
                    <a:pt x="14967" y="5720"/>
                    <a:pt x="14973" y="5689"/>
                  </a:cubicBezTo>
                  <a:cubicBezTo>
                    <a:pt x="14861" y="5596"/>
                    <a:pt x="14771" y="5481"/>
                    <a:pt x="14672" y="5375"/>
                  </a:cubicBezTo>
                  <a:cubicBezTo>
                    <a:pt x="14645" y="5427"/>
                    <a:pt x="14617" y="5479"/>
                    <a:pt x="14589" y="5531"/>
                  </a:cubicBezTo>
                  <a:cubicBezTo>
                    <a:pt x="14561" y="5455"/>
                    <a:pt x="14534" y="5378"/>
                    <a:pt x="14506" y="5302"/>
                  </a:cubicBezTo>
                  <a:cubicBezTo>
                    <a:pt x="14483" y="5331"/>
                    <a:pt x="14460" y="5359"/>
                    <a:pt x="14438" y="5387"/>
                  </a:cubicBezTo>
                  <a:cubicBezTo>
                    <a:pt x="14421" y="5315"/>
                    <a:pt x="14404" y="5243"/>
                    <a:pt x="14384" y="5172"/>
                  </a:cubicBezTo>
                  <a:cubicBezTo>
                    <a:pt x="14367" y="5286"/>
                    <a:pt x="14347" y="5399"/>
                    <a:pt x="14329" y="5512"/>
                  </a:cubicBezTo>
                  <a:cubicBezTo>
                    <a:pt x="14318" y="5302"/>
                    <a:pt x="14211" y="5076"/>
                    <a:pt x="13983" y="5036"/>
                  </a:cubicBezTo>
                  <a:cubicBezTo>
                    <a:pt x="13960" y="5328"/>
                    <a:pt x="14085" y="5603"/>
                    <a:pt x="14292" y="5803"/>
                  </a:cubicBezTo>
                  <a:cubicBezTo>
                    <a:pt x="14160" y="5815"/>
                    <a:pt x="14030" y="5834"/>
                    <a:pt x="13900" y="5856"/>
                  </a:cubicBezTo>
                  <a:cubicBezTo>
                    <a:pt x="13949" y="5821"/>
                    <a:pt x="13999" y="5788"/>
                    <a:pt x="14051" y="5757"/>
                  </a:cubicBezTo>
                  <a:cubicBezTo>
                    <a:pt x="13998" y="5618"/>
                    <a:pt x="13962" y="5474"/>
                    <a:pt x="13925" y="5330"/>
                  </a:cubicBezTo>
                  <a:cubicBezTo>
                    <a:pt x="13870" y="5389"/>
                    <a:pt x="13814" y="5448"/>
                    <a:pt x="13759" y="5506"/>
                  </a:cubicBezTo>
                  <a:cubicBezTo>
                    <a:pt x="13809" y="5405"/>
                    <a:pt x="13875" y="5308"/>
                    <a:pt x="13903" y="5196"/>
                  </a:cubicBezTo>
                  <a:cubicBezTo>
                    <a:pt x="13829" y="5100"/>
                    <a:pt x="13706" y="5067"/>
                    <a:pt x="13603" y="5015"/>
                  </a:cubicBezTo>
                  <a:lnTo>
                    <a:pt x="13462" y="5188"/>
                  </a:lnTo>
                  <a:cubicBezTo>
                    <a:pt x="13461" y="5141"/>
                    <a:pt x="13461" y="5095"/>
                    <a:pt x="13461" y="5048"/>
                  </a:cubicBezTo>
                  <a:cubicBezTo>
                    <a:pt x="13402" y="5073"/>
                    <a:pt x="13343" y="5100"/>
                    <a:pt x="13285" y="5127"/>
                  </a:cubicBezTo>
                  <a:cubicBezTo>
                    <a:pt x="13267" y="5084"/>
                    <a:pt x="13249" y="5040"/>
                    <a:pt x="13231" y="4996"/>
                  </a:cubicBezTo>
                  <a:cubicBezTo>
                    <a:pt x="13192" y="5008"/>
                    <a:pt x="13152" y="5018"/>
                    <a:pt x="13113" y="5028"/>
                  </a:cubicBezTo>
                  <a:cubicBezTo>
                    <a:pt x="13158" y="4898"/>
                    <a:pt x="13307" y="4728"/>
                    <a:pt x="13137" y="4620"/>
                  </a:cubicBezTo>
                  <a:cubicBezTo>
                    <a:pt x="13059" y="4429"/>
                    <a:pt x="12888" y="4644"/>
                    <a:pt x="12763" y="4559"/>
                  </a:cubicBezTo>
                  <a:cubicBezTo>
                    <a:pt x="12721" y="4492"/>
                    <a:pt x="12748" y="4410"/>
                    <a:pt x="12758" y="4337"/>
                  </a:cubicBezTo>
                  <a:cubicBezTo>
                    <a:pt x="12799" y="4377"/>
                    <a:pt x="12840" y="4416"/>
                    <a:pt x="12881" y="4455"/>
                  </a:cubicBezTo>
                  <a:cubicBezTo>
                    <a:pt x="12947" y="4309"/>
                    <a:pt x="13050" y="4155"/>
                    <a:pt x="13027" y="3988"/>
                  </a:cubicBezTo>
                  <a:cubicBezTo>
                    <a:pt x="12940" y="3927"/>
                    <a:pt x="12828" y="3920"/>
                    <a:pt x="12728" y="3894"/>
                  </a:cubicBezTo>
                  <a:cubicBezTo>
                    <a:pt x="12715" y="3856"/>
                    <a:pt x="12702" y="3818"/>
                    <a:pt x="12690" y="3780"/>
                  </a:cubicBezTo>
                  <a:cubicBezTo>
                    <a:pt x="12638" y="3830"/>
                    <a:pt x="12585" y="3879"/>
                    <a:pt x="12530" y="3925"/>
                  </a:cubicBezTo>
                  <a:cubicBezTo>
                    <a:pt x="12569" y="3747"/>
                    <a:pt x="12740" y="3692"/>
                    <a:pt x="12902" y="3708"/>
                  </a:cubicBezTo>
                  <a:cubicBezTo>
                    <a:pt x="12910" y="3582"/>
                    <a:pt x="12918" y="3455"/>
                    <a:pt x="12927" y="3328"/>
                  </a:cubicBezTo>
                  <a:cubicBezTo>
                    <a:pt x="12886" y="3268"/>
                    <a:pt x="12851" y="3203"/>
                    <a:pt x="12821" y="3136"/>
                  </a:cubicBezTo>
                  <a:cubicBezTo>
                    <a:pt x="12757" y="3110"/>
                    <a:pt x="12694" y="3085"/>
                    <a:pt x="12629" y="3062"/>
                  </a:cubicBezTo>
                  <a:cubicBezTo>
                    <a:pt x="12764" y="2849"/>
                    <a:pt x="12539" y="2667"/>
                    <a:pt x="12424" y="2508"/>
                  </a:cubicBezTo>
                  <a:cubicBezTo>
                    <a:pt x="12327" y="2355"/>
                    <a:pt x="12134" y="2439"/>
                    <a:pt x="11988" y="2407"/>
                  </a:cubicBezTo>
                  <a:cubicBezTo>
                    <a:pt x="12091" y="2353"/>
                    <a:pt x="12196" y="2304"/>
                    <a:pt x="12301" y="2253"/>
                  </a:cubicBezTo>
                  <a:cubicBezTo>
                    <a:pt x="12273" y="2251"/>
                    <a:pt x="12246" y="2247"/>
                    <a:pt x="12219" y="2244"/>
                  </a:cubicBezTo>
                  <a:cubicBezTo>
                    <a:pt x="12270" y="2076"/>
                    <a:pt x="12175" y="1892"/>
                    <a:pt x="12273" y="1737"/>
                  </a:cubicBezTo>
                  <a:cubicBezTo>
                    <a:pt x="12322" y="1658"/>
                    <a:pt x="12208" y="1619"/>
                    <a:pt x="12165" y="1570"/>
                  </a:cubicBezTo>
                  <a:cubicBezTo>
                    <a:pt x="12191" y="1431"/>
                    <a:pt x="12185" y="1270"/>
                    <a:pt x="12037" y="1202"/>
                  </a:cubicBezTo>
                  <a:cubicBezTo>
                    <a:pt x="12058" y="1183"/>
                    <a:pt x="12078" y="1164"/>
                    <a:pt x="12100" y="1144"/>
                  </a:cubicBezTo>
                  <a:cubicBezTo>
                    <a:pt x="12082" y="1138"/>
                    <a:pt x="12046" y="1128"/>
                    <a:pt x="12029" y="1122"/>
                  </a:cubicBezTo>
                  <a:cubicBezTo>
                    <a:pt x="12036" y="1101"/>
                    <a:pt x="12044" y="1079"/>
                    <a:pt x="12052" y="1057"/>
                  </a:cubicBezTo>
                  <a:cubicBezTo>
                    <a:pt x="12041" y="1060"/>
                    <a:pt x="12019" y="1064"/>
                    <a:pt x="12008" y="1067"/>
                  </a:cubicBezTo>
                  <a:cubicBezTo>
                    <a:pt x="12037" y="974"/>
                    <a:pt x="12065" y="874"/>
                    <a:pt x="12040" y="777"/>
                  </a:cubicBezTo>
                  <a:cubicBezTo>
                    <a:pt x="12019" y="663"/>
                    <a:pt x="11916" y="593"/>
                    <a:pt x="11865" y="494"/>
                  </a:cubicBezTo>
                  <a:cubicBezTo>
                    <a:pt x="11859" y="390"/>
                    <a:pt x="11910" y="290"/>
                    <a:pt x="11899" y="185"/>
                  </a:cubicBezTo>
                  <a:cubicBezTo>
                    <a:pt x="11803" y="108"/>
                    <a:pt x="11688" y="63"/>
                    <a:pt x="11584" y="0"/>
                  </a:cubicBezTo>
                  <a:lnTo>
                    <a:pt x="11544" y="0"/>
                  </a:lnTo>
                  <a:cubicBezTo>
                    <a:pt x="11404" y="81"/>
                    <a:pt x="11256" y="148"/>
                    <a:pt x="11118" y="233"/>
                  </a:cubicBezTo>
                  <a:cubicBezTo>
                    <a:pt x="11014" y="301"/>
                    <a:pt x="11044" y="439"/>
                    <a:pt x="11048" y="543"/>
                  </a:cubicBezTo>
                  <a:cubicBezTo>
                    <a:pt x="10970" y="585"/>
                    <a:pt x="10899" y="638"/>
                    <a:pt x="10832" y="695"/>
                  </a:cubicBezTo>
                  <a:cubicBezTo>
                    <a:pt x="10841" y="717"/>
                    <a:pt x="10857" y="761"/>
                    <a:pt x="10865" y="782"/>
                  </a:cubicBezTo>
                  <a:lnTo>
                    <a:pt x="10535" y="717"/>
                  </a:lnTo>
                  <a:cubicBezTo>
                    <a:pt x="10634" y="767"/>
                    <a:pt x="10734" y="811"/>
                    <a:pt x="10839" y="845"/>
                  </a:cubicBezTo>
                  <a:cubicBezTo>
                    <a:pt x="10743" y="904"/>
                    <a:pt x="10647" y="965"/>
                    <a:pt x="10549" y="1019"/>
                  </a:cubicBezTo>
                  <a:cubicBezTo>
                    <a:pt x="10551" y="995"/>
                    <a:pt x="10554" y="970"/>
                    <a:pt x="10557" y="944"/>
                  </a:cubicBezTo>
                  <a:cubicBezTo>
                    <a:pt x="10503" y="903"/>
                    <a:pt x="10462" y="847"/>
                    <a:pt x="10414" y="800"/>
                  </a:cubicBezTo>
                  <a:cubicBezTo>
                    <a:pt x="10382" y="849"/>
                    <a:pt x="10355" y="900"/>
                    <a:pt x="10328" y="951"/>
                  </a:cubicBezTo>
                  <a:cubicBezTo>
                    <a:pt x="10178" y="853"/>
                    <a:pt x="10025" y="723"/>
                    <a:pt x="9830" y="788"/>
                  </a:cubicBezTo>
                  <a:cubicBezTo>
                    <a:pt x="9905" y="855"/>
                    <a:pt x="9981" y="922"/>
                    <a:pt x="10061" y="983"/>
                  </a:cubicBezTo>
                  <a:cubicBezTo>
                    <a:pt x="9860" y="1037"/>
                    <a:pt x="9708" y="1180"/>
                    <a:pt x="9574" y="1331"/>
                  </a:cubicBezTo>
                  <a:cubicBezTo>
                    <a:pt x="9602" y="1335"/>
                    <a:pt x="9630" y="1339"/>
                    <a:pt x="9659" y="1342"/>
                  </a:cubicBezTo>
                  <a:cubicBezTo>
                    <a:pt x="9450" y="1405"/>
                    <a:pt x="9435" y="1630"/>
                    <a:pt x="9397" y="1805"/>
                  </a:cubicBezTo>
                  <a:cubicBezTo>
                    <a:pt x="9360" y="1809"/>
                    <a:pt x="9324" y="1812"/>
                    <a:pt x="9288" y="1815"/>
                  </a:cubicBezTo>
                  <a:cubicBezTo>
                    <a:pt x="9333" y="1856"/>
                    <a:pt x="9379" y="1897"/>
                    <a:pt x="9425" y="1937"/>
                  </a:cubicBezTo>
                  <a:cubicBezTo>
                    <a:pt x="9100" y="1984"/>
                    <a:pt x="8986" y="2350"/>
                    <a:pt x="8991" y="2640"/>
                  </a:cubicBezTo>
                  <a:cubicBezTo>
                    <a:pt x="8912" y="2703"/>
                    <a:pt x="8809" y="2753"/>
                    <a:pt x="8769" y="2852"/>
                  </a:cubicBezTo>
                  <a:cubicBezTo>
                    <a:pt x="8713" y="3036"/>
                    <a:pt x="8616" y="3201"/>
                    <a:pt x="8508" y="3358"/>
                  </a:cubicBezTo>
                  <a:cubicBezTo>
                    <a:pt x="8559" y="3365"/>
                    <a:pt x="8610" y="3370"/>
                    <a:pt x="8662" y="3376"/>
                  </a:cubicBezTo>
                  <a:cubicBezTo>
                    <a:pt x="8605" y="3451"/>
                    <a:pt x="8548" y="3525"/>
                    <a:pt x="8490" y="3597"/>
                  </a:cubicBezTo>
                  <a:lnTo>
                    <a:pt x="8644" y="3641"/>
                  </a:lnTo>
                  <a:lnTo>
                    <a:pt x="8478" y="3741"/>
                  </a:lnTo>
                  <a:cubicBezTo>
                    <a:pt x="8548" y="3782"/>
                    <a:pt x="8618" y="3824"/>
                    <a:pt x="8686" y="3867"/>
                  </a:cubicBezTo>
                  <a:cubicBezTo>
                    <a:pt x="8688" y="3844"/>
                    <a:pt x="8691" y="3798"/>
                    <a:pt x="8692" y="3775"/>
                  </a:cubicBezTo>
                  <a:cubicBezTo>
                    <a:pt x="8784" y="3890"/>
                    <a:pt x="8949" y="4019"/>
                    <a:pt x="8831" y="4173"/>
                  </a:cubicBezTo>
                  <a:lnTo>
                    <a:pt x="8952" y="4230"/>
                  </a:lnTo>
                  <a:cubicBezTo>
                    <a:pt x="9052" y="4097"/>
                    <a:pt x="9163" y="3970"/>
                    <a:pt x="9300" y="3872"/>
                  </a:cubicBezTo>
                  <a:cubicBezTo>
                    <a:pt x="9188" y="4003"/>
                    <a:pt x="9103" y="4155"/>
                    <a:pt x="9087" y="4329"/>
                  </a:cubicBezTo>
                  <a:cubicBezTo>
                    <a:pt x="8938" y="4323"/>
                    <a:pt x="8810" y="4254"/>
                    <a:pt x="8701" y="4156"/>
                  </a:cubicBezTo>
                  <a:cubicBezTo>
                    <a:pt x="8697" y="4214"/>
                    <a:pt x="8693" y="4272"/>
                    <a:pt x="8689" y="4329"/>
                  </a:cubicBezTo>
                  <a:cubicBezTo>
                    <a:pt x="8577" y="4109"/>
                    <a:pt x="8486" y="3874"/>
                    <a:pt x="8326" y="3682"/>
                  </a:cubicBezTo>
                  <a:cubicBezTo>
                    <a:pt x="8307" y="3892"/>
                    <a:pt x="8293" y="4107"/>
                    <a:pt x="8360" y="4310"/>
                  </a:cubicBezTo>
                  <a:cubicBezTo>
                    <a:pt x="8232" y="4455"/>
                    <a:pt x="8281" y="4663"/>
                    <a:pt x="8265" y="4839"/>
                  </a:cubicBezTo>
                  <a:cubicBezTo>
                    <a:pt x="8225" y="4788"/>
                    <a:pt x="8187" y="4736"/>
                    <a:pt x="8149" y="4683"/>
                  </a:cubicBezTo>
                  <a:cubicBezTo>
                    <a:pt x="8170" y="4862"/>
                    <a:pt x="8079" y="5018"/>
                    <a:pt x="8023" y="5179"/>
                  </a:cubicBezTo>
                  <a:cubicBezTo>
                    <a:pt x="7974" y="5124"/>
                    <a:pt x="7925" y="5069"/>
                    <a:pt x="7873" y="5017"/>
                  </a:cubicBezTo>
                  <a:cubicBezTo>
                    <a:pt x="7875" y="5125"/>
                    <a:pt x="7891" y="5234"/>
                    <a:pt x="7879" y="5342"/>
                  </a:cubicBezTo>
                  <a:cubicBezTo>
                    <a:pt x="7855" y="5421"/>
                    <a:pt x="7774" y="5461"/>
                    <a:pt x="7718" y="5514"/>
                  </a:cubicBezTo>
                  <a:cubicBezTo>
                    <a:pt x="7703" y="5626"/>
                    <a:pt x="7685" y="5738"/>
                    <a:pt x="7689" y="5851"/>
                  </a:cubicBezTo>
                  <a:cubicBezTo>
                    <a:pt x="7700" y="5998"/>
                    <a:pt x="7803" y="6113"/>
                    <a:pt x="7894" y="6220"/>
                  </a:cubicBezTo>
                  <a:cubicBezTo>
                    <a:pt x="7867" y="6224"/>
                    <a:pt x="7841" y="6226"/>
                    <a:pt x="7815" y="6229"/>
                  </a:cubicBezTo>
                  <a:cubicBezTo>
                    <a:pt x="7787" y="6348"/>
                    <a:pt x="7683" y="6414"/>
                    <a:pt x="7611" y="6502"/>
                  </a:cubicBezTo>
                  <a:cubicBezTo>
                    <a:pt x="7570" y="6644"/>
                    <a:pt x="7643" y="6790"/>
                    <a:pt x="7649" y="6932"/>
                  </a:cubicBezTo>
                  <a:cubicBezTo>
                    <a:pt x="7671" y="7056"/>
                    <a:pt x="7644" y="7185"/>
                    <a:pt x="7674" y="7308"/>
                  </a:cubicBezTo>
                  <a:cubicBezTo>
                    <a:pt x="7737" y="7390"/>
                    <a:pt x="7869" y="7424"/>
                    <a:pt x="7881" y="7541"/>
                  </a:cubicBezTo>
                  <a:cubicBezTo>
                    <a:pt x="7898" y="7622"/>
                    <a:pt x="7832" y="7685"/>
                    <a:pt x="7795" y="7749"/>
                  </a:cubicBezTo>
                  <a:cubicBezTo>
                    <a:pt x="7883" y="7732"/>
                    <a:pt x="7970" y="7713"/>
                    <a:pt x="8059" y="7694"/>
                  </a:cubicBezTo>
                  <a:cubicBezTo>
                    <a:pt x="8029" y="7747"/>
                    <a:pt x="8000" y="7799"/>
                    <a:pt x="7970" y="7850"/>
                  </a:cubicBezTo>
                  <a:lnTo>
                    <a:pt x="7721" y="7851"/>
                  </a:lnTo>
                  <a:cubicBezTo>
                    <a:pt x="7790" y="7876"/>
                    <a:pt x="7860" y="7899"/>
                    <a:pt x="7931" y="7920"/>
                  </a:cubicBezTo>
                  <a:cubicBezTo>
                    <a:pt x="7905" y="7947"/>
                    <a:pt x="7879" y="7974"/>
                    <a:pt x="7853" y="8000"/>
                  </a:cubicBezTo>
                  <a:cubicBezTo>
                    <a:pt x="7886" y="8055"/>
                    <a:pt x="7918" y="8109"/>
                    <a:pt x="7950" y="8163"/>
                  </a:cubicBezTo>
                  <a:cubicBezTo>
                    <a:pt x="7965" y="8102"/>
                    <a:pt x="7983" y="8041"/>
                    <a:pt x="8002" y="7981"/>
                  </a:cubicBezTo>
                  <a:cubicBezTo>
                    <a:pt x="8044" y="8068"/>
                    <a:pt x="8105" y="8145"/>
                    <a:pt x="8152" y="8229"/>
                  </a:cubicBezTo>
                  <a:cubicBezTo>
                    <a:pt x="8069" y="8217"/>
                    <a:pt x="7986" y="8204"/>
                    <a:pt x="7903" y="8189"/>
                  </a:cubicBezTo>
                  <a:cubicBezTo>
                    <a:pt x="7922" y="8239"/>
                    <a:pt x="7942" y="8288"/>
                    <a:pt x="7962" y="8337"/>
                  </a:cubicBezTo>
                  <a:cubicBezTo>
                    <a:pt x="8159" y="8383"/>
                    <a:pt x="8340" y="8275"/>
                    <a:pt x="8440" y="8114"/>
                  </a:cubicBezTo>
                  <a:cubicBezTo>
                    <a:pt x="8547" y="8135"/>
                    <a:pt x="8690" y="8144"/>
                    <a:pt x="8717" y="8275"/>
                  </a:cubicBezTo>
                  <a:cubicBezTo>
                    <a:pt x="8732" y="8299"/>
                    <a:pt x="8747" y="8323"/>
                    <a:pt x="8763" y="8346"/>
                  </a:cubicBezTo>
                  <a:lnTo>
                    <a:pt x="8628" y="8342"/>
                  </a:lnTo>
                  <a:cubicBezTo>
                    <a:pt x="8651" y="8487"/>
                    <a:pt x="8677" y="8632"/>
                    <a:pt x="8699" y="8778"/>
                  </a:cubicBezTo>
                  <a:cubicBezTo>
                    <a:pt x="8851" y="8697"/>
                    <a:pt x="8996" y="8777"/>
                    <a:pt x="9126" y="8863"/>
                  </a:cubicBezTo>
                  <a:cubicBezTo>
                    <a:pt x="9079" y="8870"/>
                    <a:pt x="9033" y="8875"/>
                    <a:pt x="8987" y="8881"/>
                  </a:cubicBezTo>
                  <a:cubicBezTo>
                    <a:pt x="8980" y="8914"/>
                    <a:pt x="8974" y="8946"/>
                    <a:pt x="8969" y="8979"/>
                  </a:cubicBezTo>
                  <a:cubicBezTo>
                    <a:pt x="8896" y="8896"/>
                    <a:pt x="8801" y="8829"/>
                    <a:pt x="8685" y="8844"/>
                  </a:cubicBezTo>
                  <a:cubicBezTo>
                    <a:pt x="8764" y="9001"/>
                    <a:pt x="8825" y="9168"/>
                    <a:pt x="8828" y="9345"/>
                  </a:cubicBezTo>
                  <a:cubicBezTo>
                    <a:pt x="8823" y="9465"/>
                    <a:pt x="8950" y="9509"/>
                    <a:pt x="9032" y="9566"/>
                  </a:cubicBezTo>
                  <a:cubicBezTo>
                    <a:pt x="8991" y="9627"/>
                    <a:pt x="8958" y="9697"/>
                    <a:pt x="8900" y="9742"/>
                  </a:cubicBezTo>
                  <a:cubicBezTo>
                    <a:pt x="8715" y="9777"/>
                    <a:pt x="8518" y="9736"/>
                    <a:pt x="8339" y="9809"/>
                  </a:cubicBezTo>
                  <a:cubicBezTo>
                    <a:pt x="8157" y="9871"/>
                    <a:pt x="8073" y="10065"/>
                    <a:pt x="7904" y="10146"/>
                  </a:cubicBezTo>
                  <a:cubicBezTo>
                    <a:pt x="7783" y="10210"/>
                    <a:pt x="7640" y="10229"/>
                    <a:pt x="7523" y="10300"/>
                  </a:cubicBezTo>
                  <a:cubicBezTo>
                    <a:pt x="7424" y="10393"/>
                    <a:pt x="7364" y="10517"/>
                    <a:pt x="7290" y="10629"/>
                  </a:cubicBezTo>
                  <a:cubicBezTo>
                    <a:pt x="7451" y="10842"/>
                    <a:pt x="7722" y="10735"/>
                    <a:pt x="7938" y="10703"/>
                  </a:cubicBezTo>
                  <a:cubicBezTo>
                    <a:pt x="8077" y="10682"/>
                    <a:pt x="8174" y="10574"/>
                    <a:pt x="8280" y="10492"/>
                  </a:cubicBezTo>
                  <a:cubicBezTo>
                    <a:pt x="8471" y="10331"/>
                    <a:pt x="8697" y="10196"/>
                    <a:pt x="8951" y="10174"/>
                  </a:cubicBezTo>
                  <a:cubicBezTo>
                    <a:pt x="8826" y="10263"/>
                    <a:pt x="8701" y="10354"/>
                    <a:pt x="8596" y="10467"/>
                  </a:cubicBezTo>
                  <a:lnTo>
                    <a:pt x="8764" y="10421"/>
                  </a:lnTo>
                  <a:cubicBezTo>
                    <a:pt x="8789" y="10480"/>
                    <a:pt x="8818" y="10538"/>
                    <a:pt x="8849" y="10594"/>
                  </a:cubicBezTo>
                  <a:lnTo>
                    <a:pt x="8527" y="10626"/>
                  </a:lnTo>
                  <a:cubicBezTo>
                    <a:pt x="8556" y="10667"/>
                    <a:pt x="8583" y="10709"/>
                    <a:pt x="8617" y="10746"/>
                  </a:cubicBezTo>
                  <a:cubicBezTo>
                    <a:pt x="8710" y="10732"/>
                    <a:pt x="8795" y="10691"/>
                    <a:pt x="8884" y="10660"/>
                  </a:cubicBezTo>
                  <a:cubicBezTo>
                    <a:pt x="8737" y="10835"/>
                    <a:pt x="8510" y="10904"/>
                    <a:pt x="8341" y="11051"/>
                  </a:cubicBezTo>
                  <a:cubicBezTo>
                    <a:pt x="8483" y="11016"/>
                    <a:pt x="8625" y="10965"/>
                    <a:pt x="8772" y="10953"/>
                  </a:cubicBezTo>
                  <a:cubicBezTo>
                    <a:pt x="8617" y="11067"/>
                    <a:pt x="8435" y="11146"/>
                    <a:pt x="8239" y="11126"/>
                  </a:cubicBezTo>
                  <a:cubicBezTo>
                    <a:pt x="8262" y="11165"/>
                    <a:pt x="8286" y="11204"/>
                    <a:pt x="8309" y="11243"/>
                  </a:cubicBezTo>
                  <a:cubicBezTo>
                    <a:pt x="8250" y="11222"/>
                    <a:pt x="8191" y="11200"/>
                    <a:pt x="8133" y="11178"/>
                  </a:cubicBezTo>
                  <a:cubicBezTo>
                    <a:pt x="8140" y="11214"/>
                    <a:pt x="8148" y="11249"/>
                    <a:pt x="8156" y="11284"/>
                  </a:cubicBezTo>
                  <a:cubicBezTo>
                    <a:pt x="8071" y="11243"/>
                    <a:pt x="7978" y="11210"/>
                    <a:pt x="7895" y="11170"/>
                  </a:cubicBezTo>
                  <a:cubicBezTo>
                    <a:pt x="7909" y="11288"/>
                    <a:pt x="7888" y="11419"/>
                    <a:pt x="7961" y="11520"/>
                  </a:cubicBezTo>
                  <a:cubicBezTo>
                    <a:pt x="8107" y="11706"/>
                    <a:pt x="8407" y="11683"/>
                    <a:pt x="8514" y="11910"/>
                  </a:cubicBezTo>
                  <a:cubicBezTo>
                    <a:pt x="8432" y="11865"/>
                    <a:pt x="8360" y="11794"/>
                    <a:pt x="8267" y="11775"/>
                  </a:cubicBezTo>
                  <a:cubicBezTo>
                    <a:pt x="8126" y="11785"/>
                    <a:pt x="7992" y="11848"/>
                    <a:pt x="7855" y="11878"/>
                  </a:cubicBezTo>
                  <a:cubicBezTo>
                    <a:pt x="7908" y="11972"/>
                    <a:pt x="7960" y="12066"/>
                    <a:pt x="8008" y="12162"/>
                  </a:cubicBezTo>
                  <a:lnTo>
                    <a:pt x="7821" y="11988"/>
                  </a:lnTo>
                  <a:cubicBezTo>
                    <a:pt x="7813" y="12038"/>
                    <a:pt x="7806" y="12088"/>
                    <a:pt x="7799" y="12138"/>
                  </a:cubicBezTo>
                  <a:cubicBezTo>
                    <a:pt x="7748" y="12030"/>
                    <a:pt x="7703" y="11918"/>
                    <a:pt x="7630" y="11823"/>
                  </a:cubicBezTo>
                  <a:cubicBezTo>
                    <a:pt x="7586" y="11829"/>
                    <a:pt x="7543" y="11843"/>
                    <a:pt x="7501" y="11853"/>
                  </a:cubicBezTo>
                  <a:cubicBezTo>
                    <a:pt x="7534" y="11747"/>
                    <a:pt x="7565" y="11642"/>
                    <a:pt x="7597" y="11535"/>
                  </a:cubicBezTo>
                  <a:cubicBezTo>
                    <a:pt x="7401" y="11434"/>
                    <a:pt x="7186" y="11461"/>
                    <a:pt x="6978" y="11496"/>
                  </a:cubicBezTo>
                  <a:cubicBezTo>
                    <a:pt x="6922" y="11626"/>
                    <a:pt x="6865" y="11755"/>
                    <a:pt x="6796" y="11878"/>
                  </a:cubicBezTo>
                  <a:cubicBezTo>
                    <a:pt x="6864" y="11932"/>
                    <a:pt x="6934" y="11985"/>
                    <a:pt x="7003" y="12039"/>
                  </a:cubicBezTo>
                  <a:cubicBezTo>
                    <a:pt x="6950" y="12044"/>
                    <a:pt x="6897" y="12050"/>
                    <a:pt x="6844" y="12056"/>
                  </a:cubicBezTo>
                  <a:cubicBezTo>
                    <a:pt x="6838" y="12088"/>
                    <a:pt x="6832" y="12121"/>
                    <a:pt x="6827" y="12153"/>
                  </a:cubicBezTo>
                  <a:cubicBezTo>
                    <a:pt x="6956" y="12138"/>
                    <a:pt x="7086" y="12127"/>
                    <a:pt x="7216" y="12130"/>
                  </a:cubicBezTo>
                  <a:lnTo>
                    <a:pt x="6875" y="12243"/>
                  </a:lnTo>
                  <a:cubicBezTo>
                    <a:pt x="7007" y="12403"/>
                    <a:pt x="7125" y="12575"/>
                    <a:pt x="7202" y="12768"/>
                  </a:cubicBezTo>
                  <a:cubicBezTo>
                    <a:pt x="7112" y="12636"/>
                    <a:pt x="7010" y="12499"/>
                    <a:pt x="6844" y="12463"/>
                  </a:cubicBezTo>
                  <a:cubicBezTo>
                    <a:pt x="6911" y="12550"/>
                    <a:pt x="6985" y="12632"/>
                    <a:pt x="7059" y="12713"/>
                  </a:cubicBezTo>
                  <a:lnTo>
                    <a:pt x="6872" y="12838"/>
                  </a:lnTo>
                  <a:cubicBezTo>
                    <a:pt x="6959" y="13025"/>
                    <a:pt x="7237" y="13009"/>
                    <a:pt x="7266" y="13231"/>
                  </a:cubicBezTo>
                  <a:cubicBezTo>
                    <a:pt x="7201" y="13181"/>
                    <a:pt x="7138" y="13130"/>
                    <a:pt x="7074" y="13078"/>
                  </a:cubicBezTo>
                  <a:cubicBezTo>
                    <a:pt x="7081" y="13118"/>
                    <a:pt x="7088" y="13156"/>
                    <a:pt x="7096" y="13195"/>
                  </a:cubicBezTo>
                  <a:cubicBezTo>
                    <a:pt x="7029" y="13129"/>
                    <a:pt x="6958" y="13064"/>
                    <a:pt x="6875" y="13018"/>
                  </a:cubicBezTo>
                  <a:cubicBezTo>
                    <a:pt x="6864" y="13071"/>
                    <a:pt x="6854" y="13122"/>
                    <a:pt x="6845" y="13174"/>
                  </a:cubicBezTo>
                  <a:cubicBezTo>
                    <a:pt x="6938" y="13274"/>
                    <a:pt x="7060" y="13422"/>
                    <a:pt x="7194" y="13287"/>
                  </a:cubicBezTo>
                  <a:cubicBezTo>
                    <a:pt x="7334" y="13402"/>
                    <a:pt x="7251" y="13571"/>
                    <a:pt x="7119" y="13647"/>
                  </a:cubicBezTo>
                  <a:cubicBezTo>
                    <a:pt x="7097" y="13588"/>
                    <a:pt x="7076" y="13528"/>
                    <a:pt x="7054" y="13469"/>
                  </a:cubicBezTo>
                  <a:cubicBezTo>
                    <a:pt x="6980" y="13535"/>
                    <a:pt x="6848" y="13590"/>
                    <a:pt x="6866" y="13710"/>
                  </a:cubicBezTo>
                  <a:cubicBezTo>
                    <a:pt x="6908" y="13791"/>
                    <a:pt x="6992" y="13837"/>
                    <a:pt x="7065" y="13888"/>
                  </a:cubicBezTo>
                  <a:cubicBezTo>
                    <a:pt x="7002" y="13958"/>
                    <a:pt x="6965" y="14044"/>
                    <a:pt x="6926" y="14129"/>
                  </a:cubicBezTo>
                  <a:cubicBezTo>
                    <a:pt x="6879" y="14225"/>
                    <a:pt x="6774" y="14269"/>
                    <a:pt x="6687" y="14320"/>
                  </a:cubicBezTo>
                  <a:cubicBezTo>
                    <a:pt x="6703" y="14342"/>
                    <a:pt x="6719" y="14363"/>
                    <a:pt x="6736" y="14384"/>
                  </a:cubicBezTo>
                  <a:cubicBezTo>
                    <a:pt x="6806" y="14342"/>
                    <a:pt x="6877" y="14300"/>
                    <a:pt x="6949" y="14259"/>
                  </a:cubicBezTo>
                  <a:cubicBezTo>
                    <a:pt x="6884" y="14347"/>
                    <a:pt x="6813" y="14431"/>
                    <a:pt x="6740" y="14512"/>
                  </a:cubicBezTo>
                  <a:cubicBezTo>
                    <a:pt x="6759" y="14591"/>
                    <a:pt x="6779" y="14670"/>
                    <a:pt x="6795" y="14749"/>
                  </a:cubicBezTo>
                  <a:cubicBezTo>
                    <a:pt x="6726" y="14708"/>
                    <a:pt x="6658" y="14665"/>
                    <a:pt x="6590" y="14621"/>
                  </a:cubicBezTo>
                  <a:cubicBezTo>
                    <a:pt x="6590" y="14663"/>
                    <a:pt x="6591" y="14705"/>
                    <a:pt x="6591" y="14746"/>
                  </a:cubicBezTo>
                  <a:lnTo>
                    <a:pt x="6401" y="14685"/>
                  </a:lnTo>
                  <a:cubicBezTo>
                    <a:pt x="6434" y="14745"/>
                    <a:pt x="6465" y="14806"/>
                    <a:pt x="6496" y="14866"/>
                  </a:cubicBezTo>
                  <a:lnTo>
                    <a:pt x="6902" y="14776"/>
                  </a:lnTo>
                  <a:cubicBezTo>
                    <a:pt x="6809" y="14854"/>
                    <a:pt x="6704" y="14930"/>
                    <a:pt x="6657" y="15046"/>
                  </a:cubicBezTo>
                  <a:cubicBezTo>
                    <a:pt x="6599" y="15146"/>
                    <a:pt x="6652" y="15260"/>
                    <a:pt x="6675" y="15362"/>
                  </a:cubicBezTo>
                  <a:cubicBezTo>
                    <a:pt x="6535" y="15261"/>
                    <a:pt x="6379" y="15184"/>
                    <a:pt x="6207" y="15159"/>
                  </a:cubicBezTo>
                  <a:cubicBezTo>
                    <a:pt x="6349" y="15253"/>
                    <a:pt x="6497" y="15338"/>
                    <a:pt x="6626" y="15449"/>
                  </a:cubicBezTo>
                  <a:lnTo>
                    <a:pt x="6460" y="15505"/>
                  </a:lnTo>
                  <a:cubicBezTo>
                    <a:pt x="6547" y="15531"/>
                    <a:pt x="6639" y="15554"/>
                    <a:pt x="6728" y="15579"/>
                  </a:cubicBezTo>
                  <a:lnTo>
                    <a:pt x="6425" y="15636"/>
                  </a:lnTo>
                  <a:lnTo>
                    <a:pt x="6586" y="15704"/>
                  </a:lnTo>
                  <a:cubicBezTo>
                    <a:pt x="6434" y="15712"/>
                    <a:pt x="6282" y="15711"/>
                    <a:pt x="6130" y="15718"/>
                  </a:cubicBezTo>
                  <a:cubicBezTo>
                    <a:pt x="6303" y="15818"/>
                    <a:pt x="6504" y="15853"/>
                    <a:pt x="6662" y="15712"/>
                  </a:cubicBezTo>
                  <a:cubicBezTo>
                    <a:pt x="6574" y="15861"/>
                    <a:pt x="6467" y="16002"/>
                    <a:pt x="6308" y="16082"/>
                  </a:cubicBezTo>
                  <a:cubicBezTo>
                    <a:pt x="6337" y="16142"/>
                    <a:pt x="6375" y="16199"/>
                    <a:pt x="6391" y="16264"/>
                  </a:cubicBezTo>
                  <a:cubicBezTo>
                    <a:pt x="6274" y="16434"/>
                    <a:pt x="6059" y="16496"/>
                    <a:pt x="5887" y="16596"/>
                  </a:cubicBezTo>
                  <a:cubicBezTo>
                    <a:pt x="5907" y="16647"/>
                    <a:pt x="5927" y="16697"/>
                    <a:pt x="5948" y="16747"/>
                  </a:cubicBezTo>
                  <a:cubicBezTo>
                    <a:pt x="5870" y="16850"/>
                    <a:pt x="5804" y="16963"/>
                    <a:pt x="5764" y="17086"/>
                  </a:cubicBezTo>
                  <a:cubicBezTo>
                    <a:pt x="5734" y="17076"/>
                    <a:pt x="5703" y="17067"/>
                    <a:pt x="5674" y="17057"/>
                  </a:cubicBezTo>
                  <a:cubicBezTo>
                    <a:pt x="5732" y="17142"/>
                    <a:pt x="5879" y="17209"/>
                    <a:pt x="5837" y="17329"/>
                  </a:cubicBezTo>
                  <a:cubicBezTo>
                    <a:pt x="5810" y="17433"/>
                    <a:pt x="5772" y="17534"/>
                    <a:pt x="5741" y="17637"/>
                  </a:cubicBezTo>
                  <a:cubicBezTo>
                    <a:pt x="5665" y="17652"/>
                    <a:pt x="5582" y="17649"/>
                    <a:pt x="5511" y="17684"/>
                  </a:cubicBezTo>
                  <a:cubicBezTo>
                    <a:pt x="5465" y="17744"/>
                    <a:pt x="5461" y="17824"/>
                    <a:pt x="5442" y="17894"/>
                  </a:cubicBezTo>
                  <a:lnTo>
                    <a:pt x="5286" y="17875"/>
                  </a:lnTo>
                  <a:cubicBezTo>
                    <a:pt x="5171" y="18005"/>
                    <a:pt x="5067" y="18148"/>
                    <a:pt x="4920" y="18244"/>
                  </a:cubicBezTo>
                  <a:cubicBezTo>
                    <a:pt x="4755" y="18400"/>
                    <a:pt x="4509" y="18373"/>
                    <a:pt x="4329" y="18501"/>
                  </a:cubicBezTo>
                  <a:cubicBezTo>
                    <a:pt x="4237" y="18579"/>
                    <a:pt x="4121" y="18530"/>
                    <a:pt x="4021" y="18501"/>
                  </a:cubicBezTo>
                  <a:lnTo>
                    <a:pt x="3967" y="18639"/>
                  </a:lnTo>
                  <a:cubicBezTo>
                    <a:pt x="3920" y="18624"/>
                    <a:pt x="3874" y="18608"/>
                    <a:pt x="3827" y="18592"/>
                  </a:cubicBezTo>
                  <a:cubicBezTo>
                    <a:pt x="3845" y="18630"/>
                    <a:pt x="3862" y="18667"/>
                    <a:pt x="3880" y="18705"/>
                  </a:cubicBezTo>
                  <a:cubicBezTo>
                    <a:pt x="3845" y="18710"/>
                    <a:pt x="3811" y="18714"/>
                    <a:pt x="3776" y="18718"/>
                  </a:cubicBezTo>
                  <a:cubicBezTo>
                    <a:pt x="3707" y="18572"/>
                    <a:pt x="3661" y="18394"/>
                    <a:pt x="3499" y="18324"/>
                  </a:cubicBezTo>
                  <a:cubicBezTo>
                    <a:pt x="3469" y="18451"/>
                    <a:pt x="3443" y="18579"/>
                    <a:pt x="3416" y="18706"/>
                  </a:cubicBezTo>
                  <a:cubicBezTo>
                    <a:pt x="3382" y="18627"/>
                    <a:pt x="3336" y="18555"/>
                    <a:pt x="3272" y="18496"/>
                  </a:cubicBezTo>
                  <a:cubicBezTo>
                    <a:pt x="3280" y="18442"/>
                    <a:pt x="3289" y="18388"/>
                    <a:pt x="3299" y="18334"/>
                  </a:cubicBezTo>
                  <a:cubicBezTo>
                    <a:pt x="3252" y="18353"/>
                    <a:pt x="3205" y="18375"/>
                    <a:pt x="3155" y="18386"/>
                  </a:cubicBezTo>
                  <a:cubicBezTo>
                    <a:pt x="3052" y="18338"/>
                    <a:pt x="3001" y="18218"/>
                    <a:pt x="2900" y="18173"/>
                  </a:cubicBezTo>
                  <a:cubicBezTo>
                    <a:pt x="2706" y="18228"/>
                    <a:pt x="2838" y="18426"/>
                    <a:pt x="2885" y="18546"/>
                  </a:cubicBezTo>
                  <a:lnTo>
                    <a:pt x="2665" y="18583"/>
                  </a:lnTo>
                  <a:cubicBezTo>
                    <a:pt x="2629" y="18475"/>
                    <a:pt x="2590" y="18369"/>
                    <a:pt x="2556" y="18260"/>
                  </a:cubicBezTo>
                  <a:cubicBezTo>
                    <a:pt x="2489" y="18366"/>
                    <a:pt x="2429" y="18479"/>
                    <a:pt x="2343" y="18570"/>
                  </a:cubicBezTo>
                  <a:cubicBezTo>
                    <a:pt x="2297" y="18525"/>
                    <a:pt x="2253" y="18473"/>
                    <a:pt x="2233" y="18411"/>
                  </a:cubicBezTo>
                  <a:cubicBezTo>
                    <a:pt x="2281" y="18300"/>
                    <a:pt x="2364" y="18210"/>
                    <a:pt x="2439" y="18116"/>
                  </a:cubicBezTo>
                  <a:cubicBezTo>
                    <a:pt x="2195" y="18183"/>
                    <a:pt x="1862" y="18124"/>
                    <a:pt x="1693" y="18351"/>
                  </a:cubicBezTo>
                  <a:cubicBezTo>
                    <a:pt x="1572" y="18507"/>
                    <a:pt x="1410" y="18622"/>
                    <a:pt x="1279" y="18767"/>
                  </a:cubicBezTo>
                  <a:cubicBezTo>
                    <a:pt x="1461" y="18939"/>
                    <a:pt x="1667" y="19115"/>
                    <a:pt x="1932" y="19120"/>
                  </a:cubicBezTo>
                  <a:cubicBezTo>
                    <a:pt x="1932" y="19178"/>
                    <a:pt x="1935" y="19236"/>
                    <a:pt x="1943" y="19294"/>
                  </a:cubicBezTo>
                  <a:cubicBezTo>
                    <a:pt x="1650" y="19220"/>
                    <a:pt x="1345" y="19264"/>
                    <a:pt x="1090" y="19430"/>
                  </a:cubicBezTo>
                  <a:cubicBezTo>
                    <a:pt x="1133" y="19537"/>
                    <a:pt x="1177" y="19643"/>
                    <a:pt x="1220" y="19750"/>
                  </a:cubicBezTo>
                  <a:cubicBezTo>
                    <a:pt x="1106" y="19674"/>
                    <a:pt x="1038" y="19436"/>
                    <a:pt x="870" y="19481"/>
                  </a:cubicBezTo>
                  <a:cubicBezTo>
                    <a:pt x="768" y="19521"/>
                    <a:pt x="789" y="19633"/>
                    <a:pt x="805" y="19718"/>
                  </a:cubicBezTo>
                  <a:cubicBezTo>
                    <a:pt x="728" y="19753"/>
                    <a:pt x="647" y="19785"/>
                    <a:pt x="580" y="19838"/>
                  </a:cubicBezTo>
                  <a:cubicBezTo>
                    <a:pt x="565" y="19977"/>
                    <a:pt x="685" y="20065"/>
                    <a:pt x="800" y="20110"/>
                  </a:cubicBezTo>
                  <a:cubicBezTo>
                    <a:pt x="790" y="20136"/>
                    <a:pt x="781" y="20161"/>
                    <a:pt x="773" y="20186"/>
                  </a:cubicBezTo>
                  <a:cubicBezTo>
                    <a:pt x="1154" y="20370"/>
                    <a:pt x="1543" y="20096"/>
                    <a:pt x="1933" y="20139"/>
                  </a:cubicBezTo>
                  <a:cubicBezTo>
                    <a:pt x="1783" y="20203"/>
                    <a:pt x="1632" y="20262"/>
                    <a:pt x="1483" y="20328"/>
                  </a:cubicBezTo>
                  <a:cubicBezTo>
                    <a:pt x="1652" y="20421"/>
                    <a:pt x="1827" y="20518"/>
                    <a:pt x="2023" y="20530"/>
                  </a:cubicBezTo>
                  <a:cubicBezTo>
                    <a:pt x="2196" y="20532"/>
                    <a:pt x="2360" y="20471"/>
                    <a:pt x="2520" y="20412"/>
                  </a:cubicBezTo>
                  <a:cubicBezTo>
                    <a:pt x="2511" y="20472"/>
                    <a:pt x="2502" y="20533"/>
                    <a:pt x="2494" y="20593"/>
                  </a:cubicBezTo>
                  <a:cubicBezTo>
                    <a:pt x="2567" y="20609"/>
                    <a:pt x="2641" y="20623"/>
                    <a:pt x="2710" y="20652"/>
                  </a:cubicBezTo>
                  <a:cubicBezTo>
                    <a:pt x="2714" y="20876"/>
                    <a:pt x="2544" y="21041"/>
                    <a:pt x="2344" y="21109"/>
                  </a:cubicBezTo>
                  <a:cubicBezTo>
                    <a:pt x="2288" y="21018"/>
                    <a:pt x="2241" y="20919"/>
                    <a:pt x="2166" y="20842"/>
                  </a:cubicBezTo>
                  <a:cubicBezTo>
                    <a:pt x="2075" y="20754"/>
                    <a:pt x="1931" y="20793"/>
                    <a:pt x="1821" y="20777"/>
                  </a:cubicBezTo>
                  <a:cubicBezTo>
                    <a:pt x="1761" y="20886"/>
                    <a:pt x="1691" y="20989"/>
                    <a:pt x="1616" y="21086"/>
                  </a:cubicBezTo>
                  <a:cubicBezTo>
                    <a:pt x="1628" y="20981"/>
                    <a:pt x="1703" y="20861"/>
                    <a:pt x="1653" y="20759"/>
                  </a:cubicBezTo>
                  <a:cubicBezTo>
                    <a:pt x="1464" y="20575"/>
                    <a:pt x="1220" y="20775"/>
                    <a:pt x="1028" y="20848"/>
                  </a:cubicBezTo>
                  <a:cubicBezTo>
                    <a:pt x="1147" y="20954"/>
                    <a:pt x="1271" y="21056"/>
                    <a:pt x="1386" y="21167"/>
                  </a:cubicBezTo>
                  <a:cubicBezTo>
                    <a:pt x="1204" y="21134"/>
                    <a:pt x="1023" y="21108"/>
                    <a:pt x="841" y="21083"/>
                  </a:cubicBezTo>
                  <a:cubicBezTo>
                    <a:pt x="947" y="21185"/>
                    <a:pt x="1050" y="21289"/>
                    <a:pt x="1162" y="21384"/>
                  </a:cubicBezTo>
                  <a:lnTo>
                    <a:pt x="1040" y="21444"/>
                  </a:lnTo>
                  <a:cubicBezTo>
                    <a:pt x="921" y="21315"/>
                    <a:pt x="762" y="21234"/>
                    <a:pt x="585" y="21228"/>
                  </a:cubicBezTo>
                  <a:cubicBezTo>
                    <a:pt x="599" y="21301"/>
                    <a:pt x="615" y="21373"/>
                    <a:pt x="632" y="21445"/>
                  </a:cubicBezTo>
                  <a:lnTo>
                    <a:pt x="480" y="21424"/>
                  </a:lnTo>
                  <a:cubicBezTo>
                    <a:pt x="485" y="21464"/>
                    <a:pt x="490" y="21503"/>
                    <a:pt x="495" y="21543"/>
                  </a:cubicBezTo>
                  <a:lnTo>
                    <a:pt x="311" y="21495"/>
                  </a:lnTo>
                  <a:cubicBezTo>
                    <a:pt x="216" y="21654"/>
                    <a:pt x="115" y="21809"/>
                    <a:pt x="0" y="21955"/>
                  </a:cubicBezTo>
                  <a:cubicBezTo>
                    <a:pt x="48" y="22182"/>
                    <a:pt x="23" y="22418"/>
                    <a:pt x="92" y="22640"/>
                  </a:cubicBezTo>
                  <a:cubicBezTo>
                    <a:pt x="102" y="22680"/>
                    <a:pt x="137" y="22706"/>
                    <a:pt x="172" y="22725"/>
                  </a:cubicBezTo>
                  <a:cubicBezTo>
                    <a:pt x="425" y="22854"/>
                    <a:pt x="716" y="22910"/>
                    <a:pt x="942" y="23088"/>
                  </a:cubicBezTo>
                  <a:cubicBezTo>
                    <a:pt x="1136" y="23232"/>
                    <a:pt x="1359" y="23326"/>
                    <a:pt x="1579" y="23420"/>
                  </a:cubicBezTo>
                  <a:cubicBezTo>
                    <a:pt x="1546" y="23475"/>
                    <a:pt x="1512" y="23530"/>
                    <a:pt x="1479" y="23585"/>
                  </a:cubicBezTo>
                  <a:cubicBezTo>
                    <a:pt x="1691" y="23768"/>
                    <a:pt x="1960" y="23860"/>
                    <a:pt x="2212" y="23971"/>
                  </a:cubicBezTo>
                  <a:cubicBezTo>
                    <a:pt x="2367" y="24041"/>
                    <a:pt x="2529" y="23950"/>
                    <a:pt x="2687" y="23945"/>
                  </a:cubicBezTo>
                  <a:cubicBezTo>
                    <a:pt x="2881" y="24181"/>
                    <a:pt x="3032" y="24450"/>
                    <a:pt x="3158" y="24727"/>
                  </a:cubicBezTo>
                  <a:cubicBezTo>
                    <a:pt x="3246" y="24911"/>
                    <a:pt x="3148" y="25114"/>
                    <a:pt x="3134" y="25302"/>
                  </a:cubicBezTo>
                  <a:cubicBezTo>
                    <a:pt x="3095" y="25490"/>
                    <a:pt x="3119" y="25683"/>
                    <a:pt x="3132" y="25873"/>
                  </a:cubicBezTo>
                  <a:cubicBezTo>
                    <a:pt x="3315" y="25939"/>
                    <a:pt x="3480" y="26044"/>
                    <a:pt x="3632" y="26164"/>
                  </a:cubicBezTo>
                  <a:lnTo>
                    <a:pt x="3495" y="26266"/>
                  </a:lnTo>
                  <a:cubicBezTo>
                    <a:pt x="3451" y="26189"/>
                    <a:pt x="3415" y="26103"/>
                    <a:pt x="3350" y="26040"/>
                  </a:cubicBezTo>
                  <a:cubicBezTo>
                    <a:pt x="3254" y="25992"/>
                    <a:pt x="3146" y="26036"/>
                    <a:pt x="3050" y="26060"/>
                  </a:cubicBezTo>
                  <a:cubicBezTo>
                    <a:pt x="2968" y="25999"/>
                    <a:pt x="2891" y="25890"/>
                    <a:pt x="2779" y="25900"/>
                  </a:cubicBezTo>
                  <a:cubicBezTo>
                    <a:pt x="2704" y="25960"/>
                    <a:pt x="2655" y="26045"/>
                    <a:pt x="2578" y="26102"/>
                  </a:cubicBezTo>
                  <a:cubicBezTo>
                    <a:pt x="2489" y="26098"/>
                    <a:pt x="2404" y="26069"/>
                    <a:pt x="2318" y="26049"/>
                  </a:cubicBezTo>
                  <a:cubicBezTo>
                    <a:pt x="2233" y="26223"/>
                    <a:pt x="2138" y="26403"/>
                    <a:pt x="2136" y="26602"/>
                  </a:cubicBezTo>
                  <a:cubicBezTo>
                    <a:pt x="2132" y="26738"/>
                    <a:pt x="2264" y="26820"/>
                    <a:pt x="2331" y="26922"/>
                  </a:cubicBezTo>
                  <a:cubicBezTo>
                    <a:pt x="2501" y="27126"/>
                    <a:pt x="2582" y="27443"/>
                    <a:pt x="2876" y="27509"/>
                  </a:cubicBezTo>
                  <a:cubicBezTo>
                    <a:pt x="2851" y="27534"/>
                    <a:pt x="2826" y="27559"/>
                    <a:pt x="2802" y="27584"/>
                  </a:cubicBezTo>
                  <a:cubicBezTo>
                    <a:pt x="2904" y="27647"/>
                    <a:pt x="3016" y="27697"/>
                    <a:pt x="3109" y="27773"/>
                  </a:cubicBezTo>
                  <a:cubicBezTo>
                    <a:pt x="3265" y="27942"/>
                    <a:pt x="3196" y="28256"/>
                    <a:pt x="3426" y="28370"/>
                  </a:cubicBezTo>
                  <a:cubicBezTo>
                    <a:pt x="3617" y="28467"/>
                    <a:pt x="3635" y="28697"/>
                    <a:pt x="3713" y="28874"/>
                  </a:cubicBezTo>
                  <a:cubicBezTo>
                    <a:pt x="4129" y="28809"/>
                    <a:pt x="4371" y="28425"/>
                    <a:pt x="4467" y="28045"/>
                  </a:cubicBezTo>
                  <a:lnTo>
                    <a:pt x="4888" y="28122"/>
                  </a:lnTo>
                  <a:cubicBezTo>
                    <a:pt x="4756" y="28437"/>
                    <a:pt x="4539" y="28715"/>
                    <a:pt x="4435" y="29041"/>
                  </a:cubicBezTo>
                  <a:cubicBezTo>
                    <a:pt x="4362" y="29263"/>
                    <a:pt x="4579" y="29441"/>
                    <a:pt x="4575" y="29655"/>
                  </a:cubicBezTo>
                  <a:cubicBezTo>
                    <a:pt x="4503" y="29901"/>
                    <a:pt x="4339" y="30125"/>
                    <a:pt x="4360" y="30394"/>
                  </a:cubicBezTo>
                  <a:cubicBezTo>
                    <a:pt x="4500" y="30546"/>
                    <a:pt x="4715" y="30587"/>
                    <a:pt x="4902" y="30653"/>
                  </a:cubicBezTo>
                  <a:cubicBezTo>
                    <a:pt x="5032" y="30380"/>
                    <a:pt x="5124" y="30085"/>
                    <a:pt x="5294" y="29834"/>
                  </a:cubicBezTo>
                  <a:cubicBezTo>
                    <a:pt x="5424" y="29666"/>
                    <a:pt x="5621" y="29949"/>
                    <a:pt x="5776" y="29835"/>
                  </a:cubicBezTo>
                  <a:cubicBezTo>
                    <a:pt x="5865" y="29750"/>
                    <a:pt x="5940" y="29652"/>
                    <a:pt x="6023" y="29562"/>
                  </a:cubicBezTo>
                  <a:cubicBezTo>
                    <a:pt x="5926" y="29778"/>
                    <a:pt x="5766" y="29956"/>
                    <a:pt x="5555" y="30066"/>
                  </a:cubicBezTo>
                  <a:cubicBezTo>
                    <a:pt x="5364" y="30158"/>
                    <a:pt x="5283" y="30361"/>
                    <a:pt x="5166" y="30522"/>
                  </a:cubicBezTo>
                  <a:cubicBezTo>
                    <a:pt x="5056" y="30665"/>
                    <a:pt x="4901" y="30768"/>
                    <a:pt x="4803" y="30921"/>
                  </a:cubicBezTo>
                  <a:cubicBezTo>
                    <a:pt x="5229" y="31143"/>
                    <a:pt x="5641" y="31504"/>
                    <a:pt x="6155" y="31447"/>
                  </a:cubicBezTo>
                  <a:cubicBezTo>
                    <a:pt x="6161" y="31481"/>
                    <a:pt x="6167" y="31515"/>
                    <a:pt x="6174" y="31550"/>
                  </a:cubicBezTo>
                  <a:lnTo>
                    <a:pt x="6434" y="31587"/>
                  </a:lnTo>
                  <a:cubicBezTo>
                    <a:pt x="6548" y="31763"/>
                    <a:pt x="6745" y="31833"/>
                    <a:pt x="6925" y="31919"/>
                  </a:cubicBezTo>
                  <a:cubicBezTo>
                    <a:pt x="6937" y="31825"/>
                    <a:pt x="6965" y="31735"/>
                    <a:pt x="6999" y="31648"/>
                  </a:cubicBezTo>
                  <a:cubicBezTo>
                    <a:pt x="7217" y="31143"/>
                    <a:pt x="7194" y="30569"/>
                    <a:pt x="7121" y="30034"/>
                  </a:cubicBezTo>
                  <a:cubicBezTo>
                    <a:pt x="7232" y="30090"/>
                    <a:pt x="7373" y="30150"/>
                    <a:pt x="7389" y="30290"/>
                  </a:cubicBezTo>
                  <a:cubicBezTo>
                    <a:pt x="7408" y="30479"/>
                    <a:pt x="7399" y="30669"/>
                    <a:pt x="7402" y="30858"/>
                  </a:cubicBezTo>
                  <a:cubicBezTo>
                    <a:pt x="7630" y="30828"/>
                    <a:pt x="7867" y="30804"/>
                    <a:pt x="8066" y="30676"/>
                  </a:cubicBezTo>
                  <a:cubicBezTo>
                    <a:pt x="8258" y="30601"/>
                    <a:pt x="8355" y="30411"/>
                    <a:pt x="8482" y="30262"/>
                  </a:cubicBezTo>
                  <a:cubicBezTo>
                    <a:pt x="8410" y="30430"/>
                    <a:pt x="8333" y="30596"/>
                    <a:pt x="8261" y="30764"/>
                  </a:cubicBezTo>
                  <a:cubicBezTo>
                    <a:pt x="8465" y="30688"/>
                    <a:pt x="8676" y="30624"/>
                    <a:pt x="8869" y="30520"/>
                  </a:cubicBezTo>
                  <a:cubicBezTo>
                    <a:pt x="8860" y="30620"/>
                    <a:pt x="8894" y="30738"/>
                    <a:pt x="8818" y="30817"/>
                  </a:cubicBezTo>
                  <a:cubicBezTo>
                    <a:pt x="8613" y="31067"/>
                    <a:pt x="8400" y="31345"/>
                    <a:pt x="8380" y="31681"/>
                  </a:cubicBezTo>
                  <a:cubicBezTo>
                    <a:pt x="8347" y="31928"/>
                    <a:pt x="8279" y="32169"/>
                    <a:pt x="8230" y="32413"/>
                  </a:cubicBezTo>
                  <a:cubicBezTo>
                    <a:pt x="8430" y="32410"/>
                    <a:pt x="8636" y="32432"/>
                    <a:pt x="8834" y="32393"/>
                  </a:cubicBezTo>
                  <a:cubicBezTo>
                    <a:pt x="8981" y="32303"/>
                    <a:pt x="9050" y="32132"/>
                    <a:pt x="9155" y="32001"/>
                  </a:cubicBezTo>
                  <a:cubicBezTo>
                    <a:pt x="9286" y="31774"/>
                    <a:pt x="9592" y="31695"/>
                    <a:pt x="9650" y="31418"/>
                  </a:cubicBezTo>
                  <a:cubicBezTo>
                    <a:pt x="9800" y="31356"/>
                    <a:pt x="9966" y="31316"/>
                    <a:pt x="10097" y="31216"/>
                  </a:cubicBezTo>
                  <a:cubicBezTo>
                    <a:pt x="10255" y="31074"/>
                    <a:pt x="10233" y="30832"/>
                    <a:pt x="10359" y="30669"/>
                  </a:cubicBezTo>
                  <a:cubicBezTo>
                    <a:pt x="10503" y="30482"/>
                    <a:pt x="10639" y="30272"/>
                    <a:pt x="10859" y="30166"/>
                  </a:cubicBezTo>
                  <a:cubicBezTo>
                    <a:pt x="10868" y="30377"/>
                    <a:pt x="10845" y="30587"/>
                    <a:pt x="10837" y="30798"/>
                  </a:cubicBezTo>
                  <a:cubicBezTo>
                    <a:pt x="10571" y="30933"/>
                    <a:pt x="10567" y="31266"/>
                    <a:pt x="10391" y="31475"/>
                  </a:cubicBezTo>
                  <a:cubicBezTo>
                    <a:pt x="10249" y="31648"/>
                    <a:pt x="10057" y="31773"/>
                    <a:pt x="9922" y="31952"/>
                  </a:cubicBezTo>
                  <a:cubicBezTo>
                    <a:pt x="9810" y="32252"/>
                    <a:pt x="9690" y="32548"/>
                    <a:pt x="9571" y="32845"/>
                  </a:cubicBezTo>
                  <a:cubicBezTo>
                    <a:pt x="9710" y="32827"/>
                    <a:pt x="9848" y="32806"/>
                    <a:pt x="9987" y="32781"/>
                  </a:cubicBezTo>
                  <a:cubicBezTo>
                    <a:pt x="9965" y="32832"/>
                    <a:pt x="9943" y="32882"/>
                    <a:pt x="9922" y="32932"/>
                  </a:cubicBezTo>
                  <a:cubicBezTo>
                    <a:pt x="10399" y="32919"/>
                    <a:pt x="10638" y="32443"/>
                    <a:pt x="10793" y="32057"/>
                  </a:cubicBezTo>
                  <a:cubicBezTo>
                    <a:pt x="10870" y="31861"/>
                    <a:pt x="10678" y="31729"/>
                    <a:pt x="10613" y="31568"/>
                  </a:cubicBezTo>
                  <a:cubicBezTo>
                    <a:pt x="10601" y="31404"/>
                    <a:pt x="10708" y="31260"/>
                    <a:pt x="10815" y="31147"/>
                  </a:cubicBezTo>
                  <a:cubicBezTo>
                    <a:pt x="10760" y="31297"/>
                    <a:pt x="10681" y="31452"/>
                    <a:pt x="10720" y="31617"/>
                  </a:cubicBezTo>
                  <a:cubicBezTo>
                    <a:pt x="10750" y="31704"/>
                    <a:pt x="10835" y="31802"/>
                    <a:pt x="10936" y="31771"/>
                  </a:cubicBezTo>
                  <a:cubicBezTo>
                    <a:pt x="11173" y="31706"/>
                    <a:pt x="11398" y="31603"/>
                    <a:pt x="11635" y="31536"/>
                  </a:cubicBezTo>
                  <a:cubicBezTo>
                    <a:pt x="11522" y="31741"/>
                    <a:pt x="11290" y="31718"/>
                    <a:pt x="11111" y="31809"/>
                  </a:cubicBezTo>
                  <a:cubicBezTo>
                    <a:pt x="11024" y="31942"/>
                    <a:pt x="11001" y="32108"/>
                    <a:pt x="10911" y="32241"/>
                  </a:cubicBezTo>
                  <a:cubicBezTo>
                    <a:pt x="10744" y="32594"/>
                    <a:pt x="10442" y="32875"/>
                    <a:pt x="10339" y="33257"/>
                  </a:cubicBezTo>
                  <a:cubicBezTo>
                    <a:pt x="10786" y="33206"/>
                    <a:pt x="11234" y="33220"/>
                    <a:pt x="11683" y="33247"/>
                  </a:cubicBezTo>
                  <a:cubicBezTo>
                    <a:pt x="11771" y="32996"/>
                    <a:pt x="11832" y="32738"/>
                    <a:pt x="11842" y="32472"/>
                  </a:cubicBezTo>
                  <a:cubicBezTo>
                    <a:pt x="11957" y="32702"/>
                    <a:pt x="11861" y="32930"/>
                    <a:pt x="11791" y="33151"/>
                  </a:cubicBezTo>
                  <a:cubicBezTo>
                    <a:pt x="12108" y="33131"/>
                    <a:pt x="12152" y="32771"/>
                    <a:pt x="12360" y="32601"/>
                  </a:cubicBezTo>
                  <a:cubicBezTo>
                    <a:pt x="12541" y="32458"/>
                    <a:pt x="12517" y="32205"/>
                    <a:pt x="12587" y="32006"/>
                  </a:cubicBezTo>
                  <a:cubicBezTo>
                    <a:pt x="12578" y="32290"/>
                    <a:pt x="12530" y="32573"/>
                    <a:pt x="12539" y="32858"/>
                  </a:cubicBezTo>
                  <a:cubicBezTo>
                    <a:pt x="12539" y="32918"/>
                    <a:pt x="12533" y="32990"/>
                    <a:pt x="12473" y="33023"/>
                  </a:cubicBezTo>
                  <a:cubicBezTo>
                    <a:pt x="12216" y="33181"/>
                    <a:pt x="11954" y="33332"/>
                    <a:pt x="11696" y="33488"/>
                  </a:cubicBezTo>
                  <a:cubicBezTo>
                    <a:pt x="11410" y="33541"/>
                    <a:pt x="11126" y="33457"/>
                    <a:pt x="10857" y="33370"/>
                  </a:cubicBezTo>
                  <a:cubicBezTo>
                    <a:pt x="11095" y="33703"/>
                    <a:pt x="10679" y="33967"/>
                    <a:pt x="10470" y="34162"/>
                  </a:cubicBezTo>
                  <a:cubicBezTo>
                    <a:pt x="10535" y="34363"/>
                    <a:pt x="10737" y="34481"/>
                    <a:pt x="10941" y="34482"/>
                  </a:cubicBezTo>
                  <a:cubicBezTo>
                    <a:pt x="11095" y="34454"/>
                    <a:pt x="11228" y="34361"/>
                    <a:pt x="11370" y="34300"/>
                  </a:cubicBezTo>
                  <a:cubicBezTo>
                    <a:pt x="11277" y="34451"/>
                    <a:pt x="11124" y="34546"/>
                    <a:pt x="10980" y="34642"/>
                  </a:cubicBezTo>
                  <a:cubicBezTo>
                    <a:pt x="11264" y="34674"/>
                    <a:pt x="11538" y="34606"/>
                    <a:pt x="11814" y="34551"/>
                  </a:cubicBezTo>
                  <a:cubicBezTo>
                    <a:pt x="11793" y="34464"/>
                    <a:pt x="11771" y="34376"/>
                    <a:pt x="11751" y="34288"/>
                  </a:cubicBezTo>
                  <a:cubicBezTo>
                    <a:pt x="11791" y="34338"/>
                    <a:pt x="11831" y="34389"/>
                    <a:pt x="11872" y="34439"/>
                  </a:cubicBezTo>
                  <a:cubicBezTo>
                    <a:pt x="12011" y="34263"/>
                    <a:pt x="12132" y="34070"/>
                    <a:pt x="12304" y="33923"/>
                  </a:cubicBezTo>
                  <a:cubicBezTo>
                    <a:pt x="12499" y="33811"/>
                    <a:pt x="12746" y="33817"/>
                    <a:pt x="12916" y="33656"/>
                  </a:cubicBezTo>
                  <a:cubicBezTo>
                    <a:pt x="12895" y="33769"/>
                    <a:pt x="12882" y="33883"/>
                    <a:pt x="12870" y="33997"/>
                  </a:cubicBezTo>
                  <a:cubicBezTo>
                    <a:pt x="13088" y="34025"/>
                    <a:pt x="13351" y="33959"/>
                    <a:pt x="13531" y="34114"/>
                  </a:cubicBezTo>
                  <a:cubicBezTo>
                    <a:pt x="13656" y="34196"/>
                    <a:pt x="13818" y="34190"/>
                    <a:pt x="13960" y="34229"/>
                  </a:cubicBezTo>
                  <a:cubicBezTo>
                    <a:pt x="13843" y="34256"/>
                    <a:pt x="13730" y="34277"/>
                    <a:pt x="13617" y="34313"/>
                  </a:cubicBezTo>
                  <a:cubicBezTo>
                    <a:pt x="13767" y="34504"/>
                    <a:pt x="14013" y="34567"/>
                    <a:pt x="14236" y="34628"/>
                  </a:cubicBezTo>
                  <a:cubicBezTo>
                    <a:pt x="14054" y="34750"/>
                    <a:pt x="13848" y="34821"/>
                    <a:pt x="13638" y="34877"/>
                  </a:cubicBezTo>
                  <a:cubicBezTo>
                    <a:pt x="13603" y="35083"/>
                    <a:pt x="13660" y="35294"/>
                    <a:pt x="13635" y="35502"/>
                  </a:cubicBezTo>
                  <a:cubicBezTo>
                    <a:pt x="13712" y="35449"/>
                    <a:pt x="13801" y="35423"/>
                    <a:pt x="13892" y="35459"/>
                  </a:cubicBezTo>
                  <a:cubicBezTo>
                    <a:pt x="13942" y="35434"/>
                    <a:pt x="13991" y="35408"/>
                    <a:pt x="14042" y="35382"/>
                  </a:cubicBezTo>
                  <a:cubicBezTo>
                    <a:pt x="13941" y="35550"/>
                    <a:pt x="13914" y="35748"/>
                    <a:pt x="14038" y="35908"/>
                  </a:cubicBezTo>
                  <a:cubicBezTo>
                    <a:pt x="14238" y="35753"/>
                    <a:pt x="14424" y="35577"/>
                    <a:pt x="14554" y="35357"/>
                  </a:cubicBezTo>
                  <a:cubicBezTo>
                    <a:pt x="14551" y="35561"/>
                    <a:pt x="14442" y="35742"/>
                    <a:pt x="14417" y="35937"/>
                  </a:cubicBezTo>
                  <a:cubicBezTo>
                    <a:pt x="14540" y="36121"/>
                    <a:pt x="14787" y="36016"/>
                    <a:pt x="14972" y="36035"/>
                  </a:cubicBezTo>
                  <a:cubicBezTo>
                    <a:pt x="15104" y="36017"/>
                    <a:pt x="15167" y="36152"/>
                    <a:pt x="15246" y="36230"/>
                  </a:cubicBezTo>
                  <a:lnTo>
                    <a:pt x="15246" y="36230"/>
                  </a:lnTo>
                  <a:close/>
                </a:path>
              </a:pathLst>
            </a:custGeom>
            <a:grpFill/>
            <a:ln w="3175">
              <a:solidFill>
                <a:schemeClr val="bg1"/>
              </a:solidFill>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5" name="Svalbard">
              <a:extLst>
                <a:ext uri="{FF2B5EF4-FFF2-40B4-BE49-F238E27FC236}">
                  <a16:creationId xmlns:a16="http://schemas.microsoft.com/office/drawing/2014/main" id="{D2DC18DF-6457-0FE5-30EE-1AC9E9AC3F8A}"/>
                </a:ext>
              </a:extLst>
            </p:cNvPr>
            <p:cNvSpPr>
              <a:spLocks/>
            </p:cNvSpPr>
            <p:nvPr/>
          </p:nvSpPr>
          <p:spPr bwMode="auto">
            <a:xfrm>
              <a:off x="6077025" y="1220849"/>
              <a:ext cx="395746" cy="482488"/>
            </a:xfrm>
            <a:custGeom>
              <a:avLst/>
              <a:gdLst/>
              <a:ahLst/>
              <a:cxnLst/>
              <a:rect l="l" t="t" r="r" b="b"/>
              <a:pathLst>
                <a:path w="398901" h="486334">
                  <a:moveTo>
                    <a:pt x="276864" y="302365"/>
                  </a:moveTo>
                  <a:lnTo>
                    <a:pt x="296900" y="302365"/>
                  </a:lnTo>
                  <a:lnTo>
                    <a:pt x="304186" y="313294"/>
                  </a:lnTo>
                  <a:lnTo>
                    <a:pt x="298722" y="335152"/>
                  </a:lnTo>
                  <a:lnTo>
                    <a:pt x="338794" y="362474"/>
                  </a:lnTo>
                  <a:lnTo>
                    <a:pt x="338794" y="366117"/>
                  </a:lnTo>
                  <a:lnTo>
                    <a:pt x="287793" y="413475"/>
                  </a:lnTo>
                  <a:lnTo>
                    <a:pt x="280507" y="408011"/>
                  </a:lnTo>
                  <a:lnTo>
                    <a:pt x="287793" y="384331"/>
                  </a:lnTo>
                  <a:lnTo>
                    <a:pt x="280507" y="384331"/>
                  </a:lnTo>
                  <a:lnTo>
                    <a:pt x="265935" y="386153"/>
                  </a:lnTo>
                  <a:lnTo>
                    <a:pt x="249542" y="391617"/>
                  </a:lnTo>
                  <a:lnTo>
                    <a:pt x="242256" y="391617"/>
                  </a:lnTo>
                  <a:lnTo>
                    <a:pt x="242256" y="389796"/>
                  </a:lnTo>
                  <a:lnTo>
                    <a:pt x="260471" y="340616"/>
                  </a:lnTo>
                  <a:lnTo>
                    <a:pt x="245899" y="322401"/>
                  </a:lnTo>
                  <a:lnTo>
                    <a:pt x="242256" y="318758"/>
                  </a:lnTo>
                  <a:lnTo>
                    <a:pt x="245899" y="318758"/>
                  </a:lnTo>
                  <a:close/>
                  <a:moveTo>
                    <a:pt x="250457" y="250806"/>
                  </a:moveTo>
                  <a:lnTo>
                    <a:pt x="270487" y="250806"/>
                  </a:lnTo>
                  <a:lnTo>
                    <a:pt x="277777" y="261741"/>
                  </a:lnTo>
                  <a:lnTo>
                    <a:pt x="282335" y="294523"/>
                  </a:lnTo>
                  <a:lnTo>
                    <a:pt x="245904" y="304539"/>
                  </a:lnTo>
                  <a:lnTo>
                    <a:pt x="234066" y="289064"/>
                  </a:lnTo>
                  <a:cubicBezTo>
                    <a:pt x="232846" y="280864"/>
                    <a:pt x="231636" y="272659"/>
                    <a:pt x="230416" y="264459"/>
                  </a:cubicBezTo>
                  <a:close/>
                  <a:moveTo>
                    <a:pt x="139341" y="60109"/>
                  </a:moveTo>
                  <a:lnTo>
                    <a:pt x="169396" y="81967"/>
                  </a:lnTo>
                  <a:lnTo>
                    <a:pt x="183056" y="117485"/>
                  </a:lnTo>
                  <a:lnTo>
                    <a:pt x="204914" y="136611"/>
                  </a:lnTo>
                  <a:lnTo>
                    <a:pt x="204914" y="177593"/>
                  </a:lnTo>
                  <a:lnTo>
                    <a:pt x="240433" y="202184"/>
                  </a:lnTo>
                  <a:lnTo>
                    <a:pt x="267755" y="224041"/>
                  </a:lnTo>
                  <a:lnTo>
                    <a:pt x="267755" y="240434"/>
                  </a:lnTo>
                  <a:lnTo>
                    <a:pt x="221308" y="240434"/>
                  </a:lnTo>
                  <a:lnTo>
                    <a:pt x="199450" y="303275"/>
                  </a:lnTo>
                  <a:lnTo>
                    <a:pt x="198541" y="303585"/>
                  </a:lnTo>
                  <a:lnTo>
                    <a:pt x="198541" y="329688"/>
                  </a:lnTo>
                  <a:lnTo>
                    <a:pt x="187613" y="333331"/>
                  </a:lnTo>
                  <a:lnTo>
                    <a:pt x="182149" y="389796"/>
                  </a:lnTo>
                  <a:lnTo>
                    <a:pt x="182149" y="391618"/>
                  </a:lnTo>
                  <a:lnTo>
                    <a:pt x="169398" y="395261"/>
                  </a:lnTo>
                  <a:lnTo>
                    <a:pt x="174863" y="400724"/>
                  </a:lnTo>
                  <a:lnTo>
                    <a:pt x="174863" y="402546"/>
                  </a:lnTo>
                  <a:lnTo>
                    <a:pt x="173041" y="402546"/>
                  </a:lnTo>
                  <a:lnTo>
                    <a:pt x="163934" y="411653"/>
                  </a:lnTo>
                  <a:lnTo>
                    <a:pt x="163934" y="446262"/>
                  </a:lnTo>
                  <a:lnTo>
                    <a:pt x="153005" y="459013"/>
                  </a:lnTo>
                  <a:lnTo>
                    <a:pt x="153005" y="484513"/>
                  </a:lnTo>
                  <a:lnTo>
                    <a:pt x="136611" y="486334"/>
                  </a:lnTo>
                  <a:lnTo>
                    <a:pt x="134789" y="486334"/>
                  </a:lnTo>
                  <a:lnTo>
                    <a:pt x="118397" y="455369"/>
                  </a:lnTo>
                  <a:lnTo>
                    <a:pt x="118397" y="451726"/>
                  </a:lnTo>
                  <a:lnTo>
                    <a:pt x="134789" y="440797"/>
                  </a:lnTo>
                  <a:lnTo>
                    <a:pt x="91074" y="428047"/>
                  </a:lnTo>
                  <a:lnTo>
                    <a:pt x="89253" y="424404"/>
                  </a:lnTo>
                  <a:lnTo>
                    <a:pt x="80145" y="386153"/>
                  </a:lnTo>
                  <a:lnTo>
                    <a:pt x="80145" y="384332"/>
                  </a:lnTo>
                  <a:lnTo>
                    <a:pt x="89253" y="384332"/>
                  </a:lnTo>
                  <a:lnTo>
                    <a:pt x="96539" y="386153"/>
                  </a:lnTo>
                  <a:lnTo>
                    <a:pt x="109289" y="386153"/>
                  </a:lnTo>
                  <a:lnTo>
                    <a:pt x="118397" y="389796"/>
                  </a:lnTo>
                  <a:lnTo>
                    <a:pt x="123861" y="389796"/>
                  </a:lnTo>
                  <a:lnTo>
                    <a:pt x="98360" y="371581"/>
                  </a:lnTo>
                  <a:lnTo>
                    <a:pt x="98360" y="367938"/>
                  </a:lnTo>
                  <a:lnTo>
                    <a:pt x="102003" y="367938"/>
                  </a:lnTo>
                  <a:lnTo>
                    <a:pt x="147540" y="355188"/>
                  </a:lnTo>
                  <a:lnTo>
                    <a:pt x="147540" y="344259"/>
                  </a:lnTo>
                  <a:lnTo>
                    <a:pt x="78325" y="362474"/>
                  </a:lnTo>
                  <a:lnTo>
                    <a:pt x="73688" y="334655"/>
                  </a:lnTo>
                  <a:lnTo>
                    <a:pt x="71036" y="333330"/>
                  </a:lnTo>
                  <a:lnTo>
                    <a:pt x="73768" y="314204"/>
                  </a:lnTo>
                  <a:lnTo>
                    <a:pt x="92894" y="314204"/>
                  </a:lnTo>
                  <a:lnTo>
                    <a:pt x="117483" y="289614"/>
                  </a:lnTo>
                  <a:lnTo>
                    <a:pt x="144806" y="278685"/>
                  </a:lnTo>
                  <a:lnTo>
                    <a:pt x="142074" y="254095"/>
                  </a:lnTo>
                  <a:lnTo>
                    <a:pt x="128412" y="267756"/>
                  </a:lnTo>
                  <a:lnTo>
                    <a:pt x="109288" y="265023"/>
                  </a:lnTo>
                  <a:lnTo>
                    <a:pt x="117483" y="232237"/>
                  </a:lnTo>
                  <a:lnTo>
                    <a:pt x="101091" y="237702"/>
                  </a:lnTo>
                  <a:lnTo>
                    <a:pt x="101091" y="273220"/>
                  </a:lnTo>
                  <a:lnTo>
                    <a:pt x="81965" y="300543"/>
                  </a:lnTo>
                  <a:lnTo>
                    <a:pt x="68304" y="292346"/>
                  </a:lnTo>
                  <a:lnTo>
                    <a:pt x="51911" y="273220"/>
                  </a:lnTo>
                  <a:lnTo>
                    <a:pt x="57376" y="262291"/>
                  </a:lnTo>
                  <a:lnTo>
                    <a:pt x="38250" y="251363"/>
                  </a:lnTo>
                  <a:lnTo>
                    <a:pt x="13660" y="218576"/>
                  </a:lnTo>
                  <a:lnTo>
                    <a:pt x="40982" y="210379"/>
                  </a:lnTo>
                  <a:lnTo>
                    <a:pt x="30053" y="183058"/>
                  </a:lnTo>
                  <a:lnTo>
                    <a:pt x="16392" y="191255"/>
                  </a:lnTo>
                  <a:lnTo>
                    <a:pt x="10929" y="180326"/>
                  </a:lnTo>
                  <a:lnTo>
                    <a:pt x="0" y="133878"/>
                  </a:lnTo>
                  <a:lnTo>
                    <a:pt x="16392" y="114753"/>
                  </a:lnTo>
                  <a:lnTo>
                    <a:pt x="27321" y="90162"/>
                  </a:lnTo>
                  <a:lnTo>
                    <a:pt x="40982" y="109288"/>
                  </a:lnTo>
                  <a:lnTo>
                    <a:pt x="46447" y="95627"/>
                  </a:lnTo>
                  <a:lnTo>
                    <a:pt x="81965" y="87430"/>
                  </a:lnTo>
                  <a:lnTo>
                    <a:pt x="54644" y="128414"/>
                  </a:lnTo>
                  <a:lnTo>
                    <a:pt x="76501" y="136611"/>
                  </a:lnTo>
                  <a:lnTo>
                    <a:pt x="103823" y="95627"/>
                  </a:lnTo>
                  <a:lnTo>
                    <a:pt x="131145" y="177593"/>
                  </a:lnTo>
                  <a:lnTo>
                    <a:pt x="131145" y="133878"/>
                  </a:lnTo>
                  <a:lnTo>
                    <a:pt x="120217" y="95627"/>
                  </a:lnTo>
                  <a:close/>
                  <a:moveTo>
                    <a:pt x="221308" y="0"/>
                  </a:moveTo>
                  <a:lnTo>
                    <a:pt x="254095" y="35518"/>
                  </a:lnTo>
                  <a:lnTo>
                    <a:pt x="289613" y="62841"/>
                  </a:lnTo>
                  <a:lnTo>
                    <a:pt x="275952" y="2732"/>
                  </a:lnTo>
                  <a:lnTo>
                    <a:pt x="336060" y="27323"/>
                  </a:lnTo>
                  <a:lnTo>
                    <a:pt x="393437" y="46447"/>
                  </a:lnTo>
                  <a:lnTo>
                    <a:pt x="398901" y="81967"/>
                  </a:lnTo>
                  <a:lnTo>
                    <a:pt x="366115" y="122949"/>
                  </a:lnTo>
                  <a:lnTo>
                    <a:pt x="366115" y="147539"/>
                  </a:lnTo>
                  <a:lnTo>
                    <a:pt x="316936" y="172129"/>
                  </a:lnTo>
                  <a:lnTo>
                    <a:pt x="284149" y="147539"/>
                  </a:lnTo>
                  <a:lnTo>
                    <a:pt x="240434" y="155735"/>
                  </a:lnTo>
                  <a:lnTo>
                    <a:pt x="218576" y="128414"/>
                  </a:lnTo>
                  <a:lnTo>
                    <a:pt x="265024" y="109288"/>
                  </a:lnTo>
                  <a:lnTo>
                    <a:pt x="259559" y="95627"/>
                  </a:lnTo>
                  <a:lnTo>
                    <a:pt x="204914" y="109288"/>
                  </a:lnTo>
                  <a:lnTo>
                    <a:pt x="172128" y="62841"/>
                  </a:lnTo>
                  <a:lnTo>
                    <a:pt x="191253" y="4371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6" name="Iceland">
              <a:extLst>
                <a:ext uri="{FF2B5EF4-FFF2-40B4-BE49-F238E27FC236}">
                  <a16:creationId xmlns:a16="http://schemas.microsoft.com/office/drawing/2014/main" id="{6DAE4177-A6CA-4487-9B2E-8E95D23B3BF2}"/>
                </a:ext>
              </a:extLst>
            </p:cNvPr>
            <p:cNvSpPr>
              <a:spLocks/>
            </p:cNvSpPr>
            <p:nvPr/>
          </p:nvSpPr>
          <p:spPr bwMode="auto">
            <a:xfrm>
              <a:off x="5245778" y="2467723"/>
              <a:ext cx="262024" cy="178900"/>
            </a:xfrm>
            <a:custGeom>
              <a:avLst/>
              <a:gdLst>
                <a:gd name="T0" fmla="*/ 110 w 145"/>
                <a:gd name="T1" fmla="*/ 0 h 99"/>
                <a:gd name="T2" fmla="*/ 129 w 145"/>
                <a:gd name="T3" fmla="*/ 4 h 99"/>
                <a:gd name="T4" fmla="*/ 131 w 145"/>
                <a:gd name="T5" fmla="*/ 6 h 99"/>
                <a:gd name="T6" fmla="*/ 129 w 145"/>
                <a:gd name="T7" fmla="*/ 15 h 99"/>
                <a:gd name="T8" fmla="*/ 138 w 145"/>
                <a:gd name="T9" fmla="*/ 28 h 99"/>
                <a:gd name="T10" fmla="*/ 142 w 145"/>
                <a:gd name="T11" fmla="*/ 35 h 99"/>
                <a:gd name="T12" fmla="*/ 145 w 145"/>
                <a:gd name="T13" fmla="*/ 41 h 99"/>
                <a:gd name="T14" fmla="*/ 142 w 145"/>
                <a:gd name="T15" fmla="*/ 52 h 99"/>
                <a:gd name="T16" fmla="*/ 137 w 145"/>
                <a:gd name="T17" fmla="*/ 59 h 99"/>
                <a:gd name="T18" fmla="*/ 128 w 145"/>
                <a:gd name="T19" fmla="*/ 72 h 99"/>
                <a:gd name="T20" fmla="*/ 122 w 145"/>
                <a:gd name="T21" fmla="*/ 68 h 99"/>
                <a:gd name="T22" fmla="*/ 98 w 145"/>
                <a:gd name="T23" fmla="*/ 83 h 99"/>
                <a:gd name="T24" fmla="*/ 77 w 145"/>
                <a:gd name="T25" fmla="*/ 99 h 99"/>
                <a:gd name="T26" fmla="*/ 45 w 145"/>
                <a:gd name="T27" fmla="*/ 84 h 99"/>
                <a:gd name="T28" fmla="*/ 33 w 145"/>
                <a:gd name="T29" fmla="*/ 86 h 99"/>
                <a:gd name="T30" fmla="*/ 24 w 145"/>
                <a:gd name="T31" fmla="*/ 78 h 99"/>
                <a:gd name="T32" fmla="*/ 25 w 145"/>
                <a:gd name="T33" fmla="*/ 77 h 99"/>
                <a:gd name="T34" fmla="*/ 36 w 145"/>
                <a:gd name="T35" fmla="*/ 70 h 99"/>
                <a:gd name="T36" fmla="*/ 31 w 145"/>
                <a:gd name="T37" fmla="*/ 71 h 99"/>
                <a:gd name="T38" fmla="*/ 34 w 145"/>
                <a:gd name="T39" fmla="*/ 65 h 99"/>
                <a:gd name="T40" fmla="*/ 25 w 145"/>
                <a:gd name="T41" fmla="*/ 55 h 99"/>
                <a:gd name="T42" fmla="*/ 15 w 145"/>
                <a:gd name="T43" fmla="*/ 56 h 99"/>
                <a:gd name="T44" fmla="*/ 9 w 145"/>
                <a:gd name="T45" fmla="*/ 55 h 99"/>
                <a:gd name="T46" fmla="*/ 36 w 145"/>
                <a:gd name="T47" fmla="*/ 47 h 99"/>
                <a:gd name="T48" fmla="*/ 33 w 145"/>
                <a:gd name="T49" fmla="*/ 44 h 99"/>
                <a:gd name="T50" fmla="*/ 27 w 145"/>
                <a:gd name="T51" fmla="*/ 46 h 99"/>
                <a:gd name="T52" fmla="*/ 36 w 145"/>
                <a:gd name="T53" fmla="*/ 35 h 99"/>
                <a:gd name="T54" fmla="*/ 22 w 145"/>
                <a:gd name="T55" fmla="*/ 31 h 99"/>
                <a:gd name="T56" fmla="*/ 6 w 145"/>
                <a:gd name="T57" fmla="*/ 35 h 99"/>
                <a:gd name="T58" fmla="*/ 0 w 145"/>
                <a:gd name="T59" fmla="*/ 34 h 99"/>
                <a:gd name="T60" fmla="*/ 3 w 145"/>
                <a:gd name="T61" fmla="*/ 28 h 99"/>
                <a:gd name="T62" fmla="*/ 5 w 145"/>
                <a:gd name="T63" fmla="*/ 25 h 99"/>
                <a:gd name="T64" fmla="*/ 6 w 145"/>
                <a:gd name="T65" fmla="*/ 24 h 99"/>
                <a:gd name="T66" fmla="*/ 11 w 145"/>
                <a:gd name="T67" fmla="*/ 22 h 99"/>
                <a:gd name="T68" fmla="*/ 9 w 145"/>
                <a:gd name="T69" fmla="*/ 16 h 99"/>
                <a:gd name="T70" fmla="*/ 12 w 145"/>
                <a:gd name="T71" fmla="*/ 15 h 99"/>
                <a:gd name="T72" fmla="*/ 13 w 145"/>
                <a:gd name="T73" fmla="*/ 13 h 99"/>
                <a:gd name="T74" fmla="*/ 28 w 145"/>
                <a:gd name="T75" fmla="*/ 15 h 99"/>
                <a:gd name="T76" fmla="*/ 22 w 145"/>
                <a:gd name="T77" fmla="*/ 10 h 99"/>
                <a:gd name="T78" fmla="*/ 19 w 145"/>
                <a:gd name="T79" fmla="*/ 9 h 99"/>
                <a:gd name="T80" fmla="*/ 18 w 145"/>
                <a:gd name="T81" fmla="*/ 7 h 99"/>
                <a:gd name="T82" fmla="*/ 28 w 145"/>
                <a:gd name="T83" fmla="*/ 3 h 99"/>
                <a:gd name="T84" fmla="*/ 40 w 145"/>
                <a:gd name="T85" fmla="*/ 21 h 99"/>
                <a:gd name="T86" fmla="*/ 39 w 145"/>
                <a:gd name="T87" fmla="*/ 27 h 99"/>
                <a:gd name="T88" fmla="*/ 45 w 145"/>
                <a:gd name="T89" fmla="*/ 40 h 99"/>
                <a:gd name="T90" fmla="*/ 49 w 145"/>
                <a:gd name="T91" fmla="*/ 28 h 99"/>
                <a:gd name="T92" fmla="*/ 55 w 145"/>
                <a:gd name="T93" fmla="*/ 31 h 99"/>
                <a:gd name="T94" fmla="*/ 56 w 145"/>
                <a:gd name="T95" fmla="*/ 13 h 99"/>
                <a:gd name="T96" fmla="*/ 67 w 145"/>
                <a:gd name="T97" fmla="*/ 16 h 99"/>
                <a:gd name="T98" fmla="*/ 76 w 145"/>
                <a:gd name="T99" fmla="*/ 10 h 99"/>
                <a:gd name="T100" fmla="*/ 77 w 145"/>
                <a:gd name="T101" fmla="*/ 12 h 99"/>
                <a:gd name="T102" fmla="*/ 82 w 145"/>
                <a:gd name="T103" fmla="*/ 12 h 99"/>
                <a:gd name="T104" fmla="*/ 91 w 145"/>
                <a:gd name="T105" fmla="*/ 18 h 99"/>
                <a:gd name="T106" fmla="*/ 107 w 145"/>
                <a:gd name="T107" fmla="*/ 12 h 99"/>
                <a:gd name="T108" fmla="*/ 104 w 145"/>
                <a:gd name="T109" fmla="*/ 1 h 99"/>
                <a:gd name="T110" fmla="*/ 108 w 145"/>
                <a:gd name="T111"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45" h="99">
                  <a:moveTo>
                    <a:pt x="108" y="0"/>
                  </a:moveTo>
                  <a:lnTo>
                    <a:pt x="110" y="0"/>
                  </a:lnTo>
                  <a:lnTo>
                    <a:pt x="119" y="12"/>
                  </a:lnTo>
                  <a:lnTo>
                    <a:pt x="129" y="4"/>
                  </a:lnTo>
                  <a:lnTo>
                    <a:pt x="131" y="4"/>
                  </a:lnTo>
                  <a:lnTo>
                    <a:pt x="131" y="6"/>
                  </a:lnTo>
                  <a:lnTo>
                    <a:pt x="126" y="15"/>
                  </a:lnTo>
                  <a:lnTo>
                    <a:pt x="129" y="15"/>
                  </a:lnTo>
                  <a:lnTo>
                    <a:pt x="129" y="27"/>
                  </a:lnTo>
                  <a:lnTo>
                    <a:pt x="138" y="28"/>
                  </a:lnTo>
                  <a:lnTo>
                    <a:pt x="139" y="28"/>
                  </a:lnTo>
                  <a:lnTo>
                    <a:pt x="142" y="35"/>
                  </a:lnTo>
                  <a:lnTo>
                    <a:pt x="142" y="40"/>
                  </a:lnTo>
                  <a:lnTo>
                    <a:pt x="145" y="41"/>
                  </a:lnTo>
                  <a:lnTo>
                    <a:pt x="145" y="43"/>
                  </a:lnTo>
                  <a:lnTo>
                    <a:pt x="142" y="52"/>
                  </a:lnTo>
                  <a:lnTo>
                    <a:pt x="134" y="58"/>
                  </a:lnTo>
                  <a:lnTo>
                    <a:pt x="137" y="59"/>
                  </a:lnTo>
                  <a:lnTo>
                    <a:pt x="137" y="61"/>
                  </a:lnTo>
                  <a:lnTo>
                    <a:pt x="128" y="72"/>
                  </a:lnTo>
                  <a:lnTo>
                    <a:pt x="126" y="72"/>
                  </a:lnTo>
                  <a:lnTo>
                    <a:pt x="122" y="68"/>
                  </a:lnTo>
                  <a:lnTo>
                    <a:pt x="108" y="81"/>
                  </a:lnTo>
                  <a:lnTo>
                    <a:pt x="98" y="83"/>
                  </a:lnTo>
                  <a:lnTo>
                    <a:pt x="79" y="99"/>
                  </a:lnTo>
                  <a:lnTo>
                    <a:pt x="77" y="99"/>
                  </a:lnTo>
                  <a:lnTo>
                    <a:pt x="61" y="95"/>
                  </a:lnTo>
                  <a:lnTo>
                    <a:pt x="45" y="84"/>
                  </a:lnTo>
                  <a:lnTo>
                    <a:pt x="37" y="84"/>
                  </a:lnTo>
                  <a:lnTo>
                    <a:pt x="33" y="86"/>
                  </a:lnTo>
                  <a:lnTo>
                    <a:pt x="25" y="86"/>
                  </a:lnTo>
                  <a:lnTo>
                    <a:pt x="24" y="78"/>
                  </a:lnTo>
                  <a:lnTo>
                    <a:pt x="24" y="77"/>
                  </a:lnTo>
                  <a:lnTo>
                    <a:pt x="25" y="77"/>
                  </a:lnTo>
                  <a:lnTo>
                    <a:pt x="36" y="74"/>
                  </a:lnTo>
                  <a:lnTo>
                    <a:pt x="36" y="70"/>
                  </a:lnTo>
                  <a:lnTo>
                    <a:pt x="33" y="71"/>
                  </a:lnTo>
                  <a:lnTo>
                    <a:pt x="31" y="71"/>
                  </a:lnTo>
                  <a:lnTo>
                    <a:pt x="31" y="70"/>
                  </a:lnTo>
                  <a:lnTo>
                    <a:pt x="34" y="65"/>
                  </a:lnTo>
                  <a:lnTo>
                    <a:pt x="33" y="65"/>
                  </a:lnTo>
                  <a:lnTo>
                    <a:pt x="25" y="55"/>
                  </a:lnTo>
                  <a:lnTo>
                    <a:pt x="19" y="55"/>
                  </a:lnTo>
                  <a:lnTo>
                    <a:pt x="15" y="56"/>
                  </a:lnTo>
                  <a:lnTo>
                    <a:pt x="9" y="56"/>
                  </a:lnTo>
                  <a:lnTo>
                    <a:pt x="9" y="55"/>
                  </a:lnTo>
                  <a:lnTo>
                    <a:pt x="24" y="47"/>
                  </a:lnTo>
                  <a:lnTo>
                    <a:pt x="36" y="47"/>
                  </a:lnTo>
                  <a:lnTo>
                    <a:pt x="36" y="44"/>
                  </a:lnTo>
                  <a:lnTo>
                    <a:pt x="33" y="44"/>
                  </a:lnTo>
                  <a:lnTo>
                    <a:pt x="31" y="46"/>
                  </a:lnTo>
                  <a:lnTo>
                    <a:pt x="27" y="46"/>
                  </a:lnTo>
                  <a:lnTo>
                    <a:pt x="27" y="44"/>
                  </a:lnTo>
                  <a:lnTo>
                    <a:pt x="36" y="35"/>
                  </a:lnTo>
                  <a:lnTo>
                    <a:pt x="27" y="31"/>
                  </a:lnTo>
                  <a:lnTo>
                    <a:pt x="22" y="31"/>
                  </a:lnTo>
                  <a:lnTo>
                    <a:pt x="13" y="32"/>
                  </a:lnTo>
                  <a:lnTo>
                    <a:pt x="6" y="35"/>
                  </a:lnTo>
                  <a:lnTo>
                    <a:pt x="0" y="35"/>
                  </a:lnTo>
                  <a:lnTo>
                    <a:pt x="0" y="34"/>
                  </a:lnTo>
                  <a:lnTo>
                    <a:pt x="3" y="29"/>
                  </a:lnTo>
                  <a:lnTo>
                    <a:pt x="3" y="28"/>
                  </a:lnTo>
                  <a:lnTo>
                    <a:pt x="9" y="29"/>
                  </a:lnTo>
                  <a:lnTo>
                    <a:pt x="5" y="25"/>
                  </a:lnTo>
                  <a:lnTo>
                    <a:pt x="5" y="24"/>
                  </a:lnTo>
                  <a:lnTo>
                    <a:pt x="6" y="24"/>
                  </a:lnTo>
                  <a:lnTo>
                    <a:pt x="13" y="27"/>
                  </a:lnTo>
                  <a:lnTo>
                    <a:pt x="11" y="22"/>
                  </a:lnTo>
                  <a:lnTo>
                    <a:pt x="12" y="21"/>
                  </a:lnTo>
                  <a:lnTo>
                    <a:pt x="9" y="16"/>
                  </a:lnTo>
                  <a:lnTo>
                    <a:pt x="13" y="15"/>
                  </a:lnTo>
                  <a:lnTo>
                    <a:pt x="12" y="15"/>
                  </a:lnTo>
                  <a:lnTo>
                    <a:pt x="12" y="13"/>
                  </a:lnTo>
                  <a:lnTo>
                    <a:pt x="13" y="13"/>
                  </a:lnTo>
                  <a:lnTo>
                    <a:pt x="28" y="22"/>
                  </a:lnTo>
                  <a:lnTo>
                    <a:pt x="28" y="15"/>
                  </a:lnTo>
                  <a:lnTo>
                    <a:pt x="22" y="12"/>
                  </a:lnTo>
                  <a:lnTo>
                    <a:pt x="22" y="10"/>
                  </a:lnTo>
                  <a:lnTo>
                    <a:pt x="25" y="10"/>
                  </a:lnTo>
                  <a:lnTo>
                    <a:pt x="19" y="9"/>
                  </a:lnTo>
                  <a:lnTo>
                    <a:pt x="18" y="9"/>
                  </a:lnTo>
                  <a:lnTo>
                    <a:pt x="18" y="7"/>
                  </a:lnTo>
                  <a:lnTo>
                    <a:pt x="19" y="3"/>
                  </a:lnTo>
                  <a:lnTo>
                    <a:pt x="28" y="3"/>
                  </a:lnTo>
                  <a:lnTo>
                    <a:pt x="43" y="18"/>
                  </a:lnTo>
                  <a:lnTo>
                    <a:pt x="40" y="21"/>
                  </a:lnTo>
                  <a:lnTo>
                    <a:pt x="43" y="25"/>
                  </a:lnTo>
                  <a:lnTo>
                    <a:pt x="39" y="27"/>
                  </a:lnTo>
                  <a:lnTo>
                    <a:pt x="43" y="29"/>
                  </a:lnTo>
                  <a:lnTo>
                    <a:pt x="45" y="40"/>
                  </a:lnTo>
                  <a:lnTo>
                    <a:pt x="48" y="35"/>
                  </a:lnTo>
                  <a:lnTo>
                    <a:pt x="49" y="28"/>
                  </a:lnTo>
                  <a:lnTo>
                    <a:pt x="51" y="28"/>
                  </a:lnTo>
                  <a:lnTo>
                    <a:pt x="55" y="31"/>
                  </a:lnTo>
                  <a:lnTo>
                    <a:pt x="55" y="13"/>
                  </a:lnTo>
                  <a:lnTo>
                    <a:pt x="56" y="13"/>
                  </a:lnTo>
                  <a:lnTo>
                    <a:pt x="67" y="25"/>
                  </a:lnTo>
                  <a:lnTo>
                    <a:pt x="67" y="16"/>
                  </a:lnTo>
                  <a:lnTo>
                    <a:pt x="68" y="16"/>
                  </a:lnTo>
                  <a:lnTo>
                    <a:pt x="76" y="10"/>
                  </a:lnTo>
                  <a:lnTo>
                    <a:pt x="77" y="10"/>
                  </a:lnTo>
                  <a:lnTo>
                    <a:pt x="77" y="12"/>
                  </a:lnTo>
                  <a:lnTo>
                    <a:pt x="83" y="24"/>
                  </a:lnTo>
                  <a:lnTo>
                    <a:pt x="82" y="12"/>
                  </a:lnTo>
                  <a:lnTo>
                    <a:pt x="83" y="12"/>
                  </a:lnTo>
                  <a:lnTo>
                    <a:pt x="91" y="18"/>
                  </a:lnTo>
                  <a:lnTo>
                    <a:pt x="95" y="12"/>
                  </a:lnTo>
                  <a:lnTo>
                    <a:pt x="107" y="12"/>
                  </a:lnTo>
                  <a:lnTo>
                    <a:pt x="104" y="3"/>
                  </a:lnTo>
                  <a:lnTo>
                    <a:pt x="104" y="1"/>
                  </a:lnTo>
                  <a:lnTo>
                    <a:pt x="105" y="1"/>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7" name="Portugal">
              <a:extLst>
                <a:ext uri="{FF2B5EF4-FFF2-40B4-BE49-F238E27FC236}">
                  <a16:creationId xmlns:a16="http://schemas.microsoft.com/office/drawing/2014/main" id="{EDE96ADA-65CF-674A-616C-27F3778F818E}"/>
                </a:ext>
              </a:extLst>
            </p:cNvPr>
            <p:cNvSpPr>
              <a:spLocks/>
            </p:cNvSpPr>
            <p:nvPr/>
          </p:nvSpPr>
          <p:spPr bwMode="auto">
            <a:xfrm>
              <a:off x="5607191" y="3494134"/>
              <a:ext cx="77705" cy="155407"/>
            </a:xfrm>
            <a:custGeom>
              <a:avLst/>
              <a:gdLst>
                <a:gd name="T0" fmla="*/ 18 w 43"/>
                <a:gd name="T1" fmla="*/ 0 h 86"/>
                <a:gd name="T2" fmla="*/ 20 w 43"/>
                <a:gd name="T3" fmla="*/ 4 h 86"/>
                <a:gd name="T4" fmla="*/ 28 w 43"/>
                <a:gd name="T5" fmla="*/ 4 h 86"/>
                <a:gd name="T6" fmla="*/ 31 w 43"/>
                <a:gd name="T7" fmla="*/ 3 h 86"/>
                <a:gd name="T8" fmla="*/ 40 w 43"/>
                <a:gd name="T9" fmla="*/ 3 h 86"/>
                <a:gd name="T10" fmla="*/ 40 w 43"/>
                <a:gd name="T11" fmla="*/ 4 h 86"/>
                <a:gd name="T12" fmla="*/ 43 w 43"/>
                <a:gd name="T13" fmla="*/ 9 h 86"/>
                <a:gd name="T14" fmla="*/ 43 w 43"/>
                <a:gd name="T15" fmla="*/ 10 h 86"/>
                <a:gd name="T16" fmla="*/ 36 w 43"/>
                <a:gd name="T17" fmla="*/ 19 h 86"/>
                <a:gd name="T18" fmla="*/ 34 w 43"/>
                <a:gd name="T19" fmla="*/ 32 h 86"/>
                <a:gd name="T20" fmla="*/ 34 w 43"/>
                <a:gd name="T21" fmla="*/ 38 h 86"/>
                <a:gd name="T22" fmla="*/ 28 w 43"/>
                <a:gd name="T23" fmla="*/ 43 h 86"/>
                <a:gd name="T24" fmla="*/ 33 w 43"/>
                <a:gd name="T25" fmla="*/ 53 h 86"/>
                <a:gd name="T26" fmla="*/ 30 w 43"/>
                <a:gd name="T27" fmla="*/ 62 h 86"/>
                <a:gd name="T28" fmla="*/ 34 w 43"/>
                <a:gd name="T29" fmla="*/ 69 h 86"/>
                <a:gd name="T30" fmla="*/ 33 w 43"/>
                <a:gd name="T31" fmla="*/ 69 h 86"/>
                <a:gd name="T32" fmla="*/ 27 w 43"/>
                <a:gd name="T33" fmla="*/ 77 h 86"/>
                <a:gd name="T34" fmla="*/ 28 w 43"/>
                <a:gd name="T35" fmla="*/ 83 h 86"/>
                <a:gd name="T36" fmla="*/ 22 w 43"/>
                <a:gd name="T37" fmla="*/ 83 h 86"/>
                <a:gd name="T38" fmla="*/ 20 w 43"/>
                <a:gd name="T39" fmla="*/ 84 h 86"/>
                <a:gd name="T40" fmla="*/ 15 w 43"/>
                <a:gd name="T41" fmla="*/ 84 h 86"/>
                <a:gd name="T42" fmla="*/ 12 w 43"/>
                <a:gd name="T43" fmla="*/ 86 h 86"/>
                <a:gd name="T44" fmla="*/ 8 w 43"/>
                <a:gd name="T45" fmla="*/ 86 h 86"/>
                <a:gd name="T46" fmla="*/ 9 w 43"/>
                <a:gd name="T47" fmla="*/ 62 h 86"/>
                <a:gd name="T48" fmla="*/ 5 w 43"/>
                <a:gd name="T49" fmla="*/ 63 h 86"/>
                <a:gd name="T50" fmla="*/ 3 w 43"/>
                <a:gd name="T51" fmla="*/ 63 h 86"/>
                <a:gd name="T52" fmla="*/ 0 w 43"/>
                <a:gd name="T53" fmla="*/ 57 h 86"/>
                <a:gd name="T54" fmla="*/ 9 w 43"/>
                <a:gd name="T55" fmla="*/ 20 h 86"/>
                <a:gd name="T56" fmla="*/ 8 w 43"/>
                <a:gd name="T57" fmla="*/ 6 h 86"/>
                <a:gd name="T58" fmla="*/ 18 w 43"/>
                <a:gd name="T59"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86">
                  <a:moveTo>
                    <a:pt x="18" y="0"/>
                  </a:moveTo>
                  <a:lnTo>
                    <a:pt x="20" y="4"/>
                  </a:lnTo>
                  <a:lnTo>
                    <a:pt x="28" y="4"/>
                  </a:lnTo>
                  <a:lnTo>
                    <a:pt x="31" y="3"/>
                  </a:lnTo>
                  <a:lnTo>
                    <a:pt x="40" y="3"/>
                  </a:lnTo>
                  <a:lnTo>
                    <a:pt x="40" y="4"/>
                  </a:lnTo>
                  <a:lnTo>
                    <a:pt x="43" y="9"/>
                  </a:lnTo>
                  <a:lnTo>
                    <a:pt x="43" y="10"/>
                  </a:lnTo>
                  <a:lnTo>
                    <a:pt x="36" y="19"/>
                  </a:lnTo>
                  <a:lnTo>
                    <a:pt x="34" y="32"/>
                  </a:lnTo>
                  <a:lnTo>
                    <a:pt x="34" y="38"/>
                  </a:lnTo>
                  <a:lnTo>
                    <a:pt x="28" y="43"/>
                  </a:lnTo>
                  <a:lnTo>
                    <a:pt x="33" y="53"/>
                  </a:lnTo>
                  <a:lnTo>
                    <a:pt x="30" y="62"/>
                  </a:lnTo>
                  <a:lnTo>
                    <a:pt x="34" y="69"/>
                  </a:lnTo>
                  <a:lnTo>
                    <a:pt x="33" y="69"/>
                  </a:lnTo>
                  <a:lnTo>
                    <a:pt x="27" y="77"/>
                  </a:lnTo>
                  <a:lnTo>
                    <a:pt x="28" y="83"/>
                  </a:lnTo>
                  <a:lnTo>
                    <a:pt x="22" y="83"/>
                  </a:lnTo>
                  <a:lnTo>
                    <a:pt x="20" y="84"/>
                  </a:lnTo>
                  <a:lnTo>
                    <a:pt x="15" y="84"/>
                  </a:lnTo>
                  <a:lnTo>
                    <a:pt x="12" y="86"/>
                  </a:lnTo>
                  <a:lnTo>
                    <a:pt x="8" y="86"/>
                  </a:lnTo>
                  <a:lnTo>
                    <a:pt x="9" y="62"/>
                  </a:lnTo>
                  <a:lnTo>
                    <a:pt x="5" y="63"/>
                  </a:lnTo>
                  <a:lnTo>
                    <a:pt x="3" y="63"/>
                  </a:lnTo>
                  <a:lnTo>
                    <a:pt x="0" y="57"/>
                  </a:lnTo>
                  <a:lnTo>
                    <a:pt x="9" y="20"/>
                  </a:lnTo>
                  <a:lnTo>
                    <a:pt x="8" y="6"/>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8" name="Spain">
              <a:extLst>
                <a:ext uri="{FF2B5EF4-FFF2-40B4-BE49-F238E27FC236}">
                  <a16:creationId xmlns:a16="http://schemas.microsoft.com/office/drawing/2014/main" id="{872DCD39-C326-8545-EB6C-56C988639520}"/>
                </a:ext>
              </a:extLst>
            </p:cNvPr>
            <p:cNvSpPr>
              <a:spLocks/>
            </p:cNvSpPr>
            <p:nvPr/>
          </p:nvSpPr>
          <p:spPr bwMode="auto">
            <a:xfrm>
              <a:off x="5610805" y="3441730"/>
              <a:ext cx="296358" cy="236726"/>
            </a:xfrm>
            <a:custGeom>
              <a:avLst/>
              <a:gdLst>
                <a:gd name="T0" fmla="*/ 19 w 164"/>
                <a:gd name="T1" fmla="*/ 0 h 131"/>
                <a:gd name="T2" fmla="*/ 47 w 164"/>
                <a:gd name="T3" fmla="*/ 3 h 131"/>
                <a:gd name="T4" fmla="*/ 81 w 164"/>
                <a:gd name="T5" fmla="*/ 5 h 131"/>
                <a:gd name="T6" fmla="*/ 98 w 164"/>
                <a:gd name="T7" fmla="*/ 6 h 131"/>
                <a:gd name="T8" fmla="*/ 126 w 164"/>
                <a:gd name="T9" fmla="*/ 20 h 131"/>
                <a:gd name="T10" fmla="*/ 139 w 164"/>
                <a:gd name="T11" fmla="*/ 20 h 131"/>
                <a:gd name="T12" fmla="*/ 142 w 164"/>
                <a:gd name="T13" fmla="*/ 21 h 131"/>
                <a:gd name="T14" fmla="*/ 161 w 164"/>
                <a:gd name="T15" fmla="*/ 23 h 131"/>
                <a:gd name="T16" fmla="*/ 161 w 164"/>
                <a:gd name="T17" fmla="*/ 35 h 131"/>
                <a:gd name="T18" fmla="*/ 118 w 164"/>
                <a:gd name="T19" fmla="*/ 76 h 131"/>
                <a:gd name="T20" fmla="*/ 124 w 164"/>
                <a:gd name="T21" fmla="*/ 85 h 131"/>
                <a:gd name="T22" fmla="*/ 123 w 164"/>
                <a:gd name="T23" fmla="*/ 89 h 131"/>
                <a:gd name="T24" fmla="*/ 112 w 164"/>
                <a:gd name="T25" fmla="*/ 106 h 131"/>
                <a:gd name="T26" fmla="*/ 96 w 164"/>
                <a:gd name="T27" fmla="*/ 119 h 131"/>
                <a:gd name="T28" fmla="*/ 65 w 164"/>
                <a:gd name="T29" fmla="*/ 121 h 131"/>
                <a:gd name="T30" fmla="*/ 50 w 164"/>
                <a:gd name="T31" fmla="*/ 131 h 131"/>
                <a:gd name="T32" fmla="*/ 35 w 164"/>
                <a:gd name="T33" fmla="*/ 115 h 131"/>
                <a:gd name="T34" fmla="*/ 23 w 164"/>
                <a:gd name="T35" fmla="*/ 106 h 131"/>
                <a:gd name="T36" fmla="*/ 29 w 164"/>
                <a:gd name="T37" fmla="*/ 98 h 131"/>
                <a:gd name="T38" fmla="*/ 26 w 164"/>
                <a:gd name="T39" fmla="*/ 89 h 131"/>
                <a:gd name="T40" fmla="*/ 25 w 164"/>
                <a:gd name="T41" fmla="*/ 72 h 131"/>
                <a:gd name="T42" fmla="*/ 31 w 164"/>
                <a:gd name="T43" fmla="*/ 61 h 131"/>
                <a:gd name="T44" fmla="*/ 40 w 164"/>
                <a:gd name="T45" fmla="*/ 38 h 131"/>
                <a:gd name="T46" fmla="*/ 29 w 164"/>
                <a:gd name="T47" fmla="*/ 33 h 131"/>
                <a:gd name="T48" fmla="*/ 18 w 164"/>
                <a:gd name="T49" fmla="*/ 35 h 131"/>
                <a:gd name="T50" fmla="*/ 16 w 164"/>
                <a:gd name="T51" fmla="*/ 30 h 131"/>
                <a:gd name="T52" fmla="*/ 6 w 164"/>
                <a:gd name="T53" fmla="*/ 36 h 131"/>
                <a:gd name="T54" fmla="*/ 7 w 164"/>
                <a:gd name="T55" fmla="*/ 27 h 131"/>
                <a:gd name="T56" fmla="*/ 6 w 164"/>
                <a:gd name="T57" fmla="*/ 26 h 131"/>
                <a:gd name="T58" fmla="*/ 6 w 164"/>
                <a:gd name="T59" fmla="*/ 20 h 131"/>
                <a:gd name="T60" fmla="*/ 0 w 164"/>
                <a:gd name="T61" fmla="*/ 12 h 131"/>
                <a:gd name="T62" fmla="*/ 12 w 164"/>
                <a:gd name="T63" fmla="*/ 8 h 131"/>
                <a:gd name="T64" fmla="*/ 15 w 164"/>
                <a:gd name="T65"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 h="131">
                  <a:moveTo>
                    <a:pt x="15" y="0"/>
                  </a:moveTo>
                  <a:lnTo>
                    <a:pt x="19" y="0"/>
                  </a:lnTo>
                  <a:lnTo>
                    <a:pt x="31" y="2"/>
                  </a:lnTo>
                  <a:lnTo>
                    <a:pt x="47" y="3"/>
                  </a:lnTo>
                  <a:lnTo>
                    <a:pt x="65" y="3"/>
                  </a:lnTo>
                  <a:lnTo>
                    <a:pt x="81" y="5"/>
                  </a:lnTo>
                  <a:lnTo>
                    <a:pt x="93" y="6"/>
                  </a:lnTo>
                  <a:lnTo>
                    <a:pt x="98" y="6"/>
                  </a:lnTo>
                  <a:lnTo>
                    <a:pt x="112" y="17"/>
                  </a:lnTo>
                  <a:lnTo>
                    <a:pt x="126" y="20"/>
                  </a:lnTo>
                  <a:lnTo>
                    <a:pt x="132" y="17"/>
                  </a:lnTo>
                  <a:lnTo>
                    <a:pt x="139" y="20"/>
                  </a:lnTo>
                  <a:lnTo>
                    <a:pt x="141" y="23"/>
                  </a:lnTo>
                  <a:lnTo>
                    <a:pt x="142" y="21"/>
                  </a:lnTo>
                  <a:lnTo>
                    <a:pt x="148" y="24"/>
                  </a:lnTo>
                  <a:lnTo>
                    <a:pt x="161" y="23"/>
                  </a:lnTo>
                  <a:lnTo>
                    <a:pt x="164" y="26"/>
                  </a:lnTo>
                  <a:lnTo>
                    <a:pt x="161" y="35"/>
                  </a:lnTo>
                  <a:lnTo>
                    <a:pt x="132" y="52"/>
                  </a:lnTo>
                  <a:lnTo>
                    <a:pt x="118" y="76"/>
                  </a:lnTo>
                  <a:lnTo>
                    <a:pt x="118" y="82"/>
                  </a:lnTo>
                  <a:lnTo>
                    <a:pt x="124" y="85"/>
                  </a:lnTo>
                  <a:lnTo>
                    <a:pt x="124" y="86"/>
                  </a:lnTo>
                  <a:lnTo>
                    <a:pt x="123" y="89"/>
                  </a:lnTo>
                  <a:lnTo>
                    <a:pt x="117" y="95"/>
                  </a:lnTo>
                  <a:lnTo>
                    <a:pt x="112" y="106"/>
                  </a:lnTo>
                  <a:lnTo>
                    <a:pt x="105" y="107"/>
                  </a:lnTo>
                  <a:lnTo>
                    <a:pt x="96" y="119"/>
                  </a:lnTo>
                  <a:lnTo>
                    <a:pt x="95" y="119"/>
                  </a:lnTo>
                  <a:lnTo>
                    <a:pt x="65" y="121"/>
                  </a:lnTo>
                  <a:lnTo>
                    <a:pt x="52" y="131"/>
                  </a:lnTo>
                  <a:lnTo>
                    <a:pt x="50" y="131"/>
                  </a:lnTo>
                  <a:lnTo>
                    <a:pt x="43" y="128"/>
                  </a:lnTo>
                  <a:lnTo>
                    <a:pt x="35" y="115"/>
                  </a:lnTo>
                  <a:lnTo>
                    <a:pt x="25" y="112"/>
                  </a:lnTo>
                  <a:lnTo>
                    <a:pt x="23" y="106"/>
                  </a:lnTo>
                  <a:lnTo>
                    <a:pt x="23" y="104"/>
                  </a:lnTo>
                  <a:lnTo>
                    <a:pt x="29" y="98"/>
                  </a:lnTo>
                  <a:lnTo>
                    <a:pt x="26" y="91"/>
                  </a:lnTo>
                  <a:lnTo>
                    <a:pt x="26" y="89"/>
                  </a:lnTo>
                  <a:lnTo>
                    <a:pt x="29" y="82"/>
                  </a:lnTo>
                  <a:lnTo>
                    <a:pt x="25" y="72"/>
                  </a:lnTo>
                  <a:lnTo>
                    <a:pt x="31" y="66"/>
                  </a:lnTo>
                  <a:lnTo>
                    <a:pt x="31" y="61"/>
                  </a:lnTo>
                  <a:lnTo>
                    <a:pt x="32" y="48"/>
                  </a:lnTo>
                  <a:lnTo>
                    <a:pt x="40" y="38"/>
                  </a:lnTo>
                  <a:lnTo>
                    <a:pt x="37" y="33"/>
                  </a:lnTo>
                  <a:lnTo>
                    <a:pt x="29" y="33"/>
                  </a:lnTo>
                  <a:lnTo>
                    <a:pt x="25" y="35"/>
                  </a:lnTo>
                  <a:lnTo>
                    <a:pt x="18" y="35"/>
                  </a:lnTo>
                  <a:lnTo>
                    <a:pt x="18" y="33"/>
                  </a:lnTo>
                  <a:lnTo>
                    <a:pt x="16" y="30"/>
                  </a:lnTo>
                  <a:lnTo>
                    <a:pt x="7" y="36"/>
                  </a:lnTo>
                  <a:lnTo>
                    <a:pt x="6" y="36"/>
                  </a:lnTo>
                  <a:lnTo>
                    <a:pt x="6" y="35"/>
                  </a:lnTo>
                  <a:lnTo>
                    <a:pt x="7" y="27"/>
                  </a:lnTo>
                  <a:lnTo>
                    <a:pt x="6" y="27"/>
                  </a:lnTo>
                  <a:lnTo>
                    <a:pt x="6" y="26"/>
                  </a:lnTo>
                  <a:lnTo>
                    <a:pt x="4" y="23"/>
                  </a:lnTo>
                  <a:lnTo>
                    <a:pt x="6" y="20"/>
                  </a:lnTo>
                  <a:lnTo>
                    <a:pt x="0" y="14"/>
                  </a:lnTo>
                  <a:lnTo>
                    <a:pt x="0" y="12"/>
                  </a:lnTo>
                  <a:lnTo>
                    <a:pt x="4" y="8"/>
                  </a:lnTo>
                  <a:lnTo>
                    <a:pt x="12" y="8"/>
                  </a:lnTo>
                  <a:lnTo>
                    <a:pt x="15"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09" name="France">
              <a:extLst>
                <a:ext uri="{FF2B5EF4-FFF2-40B4-BE49-F238E27FC236}">
                  <a16:creationId xmlns:a16="http://schemas.microsoft.com/office/drawing/2014/main" id="{2BCBCAC6-67E5-0607-71FF-F4379A629060}"/>
                </a:ext>
              </a:extLst>
            </p:cNvPr>
            <p:cNvSpPr>
              <a:spLocks/>
            </p:cNvSpPr>
            <p:nvPr/>
          </p:nvSpPr>
          <p:spPr bwMode="auto">
            <a:xfrm>
              <a:off x="5715614" y="3185127"/>
              <a:ext cx="301780" cy="303587"/>
            </a:xfrm>
            <a:custGeom>
              <a:avLst/>
              <a:gdLst>
                <a:gd name="T0" fmla="*/ 99 w 167"/>
                <a:gd name="T1" fmla="*/ 6 h 168"/>
                <a:gd name="T2" fmla="*/ 118 w 167"/>
                <a:gd name="T3" fmla="*/ 21 h 168"/>
                <a:gd name="T4" fmla="*/ 124 w 167"/>
                <a:gd name="T5" fmla="*/ 19 h 168"/>
                <a:gd name="T6" fmla="*/ 127 w 167"/>
                <a:gd name="T7" fmla="*/ 27 h 168"/>
                <a:gd name="T8" fmla="*/ 143 w 167"/>
                <a:gd name="T9" fmla="*/ 31 h 168"/>
                <a:gd name="T10" fmla="*/ 167 w 167"/>
                <a:gd name="T11" fmla="*/ 42 h 168"/>
                <a:gd name="T12" fmla="*/ 160 w 167"/>
                <a:gd name="T13" fmla="*/ 61 h 168"/>
                <a:gd name="T14" fmla="*/ 160 w 167"/>
                <a:gd name="T15" fmla="*/ 70 h 168"/>
                <a:gd name="T16" fmla="*/ 140 w 167"/>
                <a:gd name="T17" fmla="*/ 92 h 168"/>
                <a:gd name="T18" fmla="*/ 145 w 167"/>
                <a:gd name="T19" fmla="*/ 92 h 168"/>
                <a:gd name="T20" fmla="*/ 151 w 167"/>
                <a:gd name="T21" fmla="*/ 94 h 168"/>
                <a:gd name="T22" fmla="*/ 154 w 167"/>
                <a:gd name="T23" fmla="*/ 104 h 168"/>
                <a:gd name="T24" fmla="*/ 154 w 167"/>
                <a:gd name="T25" fmla="*/ 113 h 168"/>
                <a:gd name="T26" fmla="*/ 154 w 167"/>
                <a:gd name="T27" fmla="*/ 114 h 168"/>
                <a:gd name="T28" fmla="*/ 152 w 167"/>
                <a:gd name="T29" fmla="*/ 122 h 168"/>
                <a:gd name="T30" fmla="*/ 161 w 167"/>
                <a:gd name="T31" fmla="*/ 134 h 168"/>
                <a:gd name="T32" fmla="*/ 143 w 167"/>
                <a:gd name="T33" fmla="*/ 154 h 168"/>
                <a:gd name="T34" fmla="*/ 127 w 167"/>
                <a:gd name="T35" fmla="*/ 148 h 168"/>
                <a:gd name="T36" fmla="*/ 105 w 167"/>
                <a:gd name="T37" fmla="*/ 153 h 168"/>
                <a:gd name="T38" fmla="*/ 105 w 167"/>
                <a:gd name="T39" fmla="*/ 166 h 168"/>
                <a:gd name="T40" fmla="*/ 93 w 167"/>
                <a:gd name="T41" fmla="*/ 168 h 168"/>
                <a:gd name="T42" fmla="*/ 74 w 167"/>
                <a:gd name="T43" fmla="*/ 160 h 168"/>
                <a:gd name="T44" fmla="*/ 53 w 167"/>
                <a:gd name="T45" fmla="*/ 160 h 168"/>
                <a:gd name="T46" fmla="*/ 40 w 167"/>
                <a:gd name="T47" fmla="*/ 148 h 168"/>
                <a:gd name="T48" fmla="*/ 50 w 167"/>
                <a:gd name="T49" fmla="*/ 126 h 168"/>
                <a:gd name="T50" fmla="*/ 47 w 167"/>
                <a:gd name="T51" fmla="*/ 123 h 168"/>
                <a:gd name="T52" fmla="*/ 48 w 167"/>
                <a:gd name="T53" fmla="*/ 105 h 168"/>
                <a:gd name="T54" fmla="*/ 40 w 167"/>
                <a:gd name="T55" fmla="*/ 92 h 168"/>
                <a:gd name="T56" fmla="*/ 35 w 167"/>
                <a:gd name="T57" fmla="*/ 79 h 168"/>
                <a:gd name="T58" fmla="*/ 31 w 167"/>
                <a:gd name="T59" fmla="*/ 77 h 168"/>
                <a:gd name="T60" fmla="*/ 29 w 167"/>
                <a:gd name="T61" fmla="*/ 73 h 168"/>
                <a:gd name="T62" fmla="*/ 5 w 167"/>
                <a:gd name="T63" fmla="*/ 67 h 168"/>
                <a:gd name="T64" fmla="*/ 1 w 167"/>
                <a:gd name="T65" fmla="*/ 61 h 168"/>
                <a:gd name="T66" fmla="*/ 3 w 167"/>
                <a:gd name="T67" fmla="*/ 59 h 168"/>
                <a:gd name="T68" fmla="*/ 4 w 167"/>
                <a:gd name="T69" fmla="*/ 57 h 168"/>
                <a:gd name="T70" fmla="*/ 1 w 167"/>
                <a:gd name="T71" fmla="*/ 52 h 168"/>
                <a:gd name="T72" fmla="*/ 19 w 167"/>
                <a:gd name="T73" fmla="*/ 46 h 168"/>
                <a:gd name="T74" fmla="*/ 43 w 167"/>
                <a:gd name="T75" fmla="*/ 51 h 168"/>
                <a:gd name="T76" fmla="*/ 38 w 167"/>
                <a:gd name="T77" fmla="*/ 28 h 168"/>
                <a:gd name="T78" fmla="*/ 47 w 167"/>
                <a:gd name="T79" fmla="*/ 30 h 168"/>
                <a:gd name="T80" fmla="*/ 65 w 167"/>
                <a:gd name="T81" fmla="*/ 34 h 168"/>
                <a:gd name="T82" fmla="*/ 84 w 167"/>
                <a:gd name="T83" fmla="*/ 18 h 168"/>
                <a:gd name="T84" fmla="*/ 86 w 167"/>
                <a:gd name="T85" fmla="*/ 3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7" h="168">
                  <a:moveTo>
                    <a:pt x="99" y="0"/>
                  </a:moveTo>
                  <a:lnTo>
                    <a:pt x="99" y="6"/>
                  </a:lnTo>
                  <a:lnTo>
                    <a:pt x="115" y="15"/>
                  </a:lnTo>
                  <a:lnTo>
                    <a:pt x="118" y="21"/>
                  </a:lnTo>
                  <a:lnTo>
                    <a:pt x="121" y="21"/>
                  </a:lnTo>
                  <a:lnTo>
                    <a:pt x="124" y="19"/>
                  </a:lnTo>
                  <a:lnTo>
                    <a:pt x="127" y="19"/>
                  </a:lnTo>
                  <a:lnTo>
                    <a:pt x="127" y="27"/>
                  </a:lnTo>
                  <a:lnTo>
                    <a:pt x="137" y="30"/>
                  </a:lnTo>
                  <a:lnTo>
                    <a:pt x="143" y="31"/>
                  </a:lnTo>
                  <a:lnTo>
                    <a:pt x="149" y="37"/>
                  </a:lnTo>
                  <a:lnTo>
                    <a:pt x="167" y="42"/>
                  </a:lnTo>
                  <a:lnTo>
                    <a:pt x="167" y="43"/>
                  </a:lnTo>
                  <a:lnTo>
                    <a:pt x="160" y="61"/>
                  </a:lnTo>
                  <a:lnTo>
                    <a:pt x="161" y="70"/>
                  </a:lnTo>
                  <a:lnTo>
                    <a:pt x="160" y="70"/>
                  </a:lnTo>
                  <a:lnTo>
                    <a:pt x="152" y="73"/>
                  </a:lnTo>
                  <a:lnTo>
                    <a:pt x="140" y="92"/>
                  </a:lnTo>
                  <a:lnTo>
                    <a:pt x="140" y="97"/>
                  </a:lnTo>
                  <a:lnTo>
                    <a:pt x="145" y="92"/>
                  </a:lnTo>
                  <a:lnTo>
                    <a:pt x="151" y="92"/>
                  </a:lnTo>
                  <a:lnTo>
                    <a:pt x="151" y="94"/>
                  </a:lnTo>
                  <a:lnTo>
                    <a:pt x="154" y="102"/>
                  </a:lnTo>
                  <a:lnTo>
                    <a:pt x="154" y="104"/>
                  </a:lnTo>
                  <a:lnTo>
                    <a:pt x="151" y="104"/>
                  </a:lnTo>
                  <a:lnTo>
                    <a:pt x="154" y="113"/>
                  </a:lnTo>
                  <a:lnTo>
                    <a:pt x="155" y="114"/>
                  </a:lnTo>
                  <a:lnTo>
                    <a:pt x="154" y="114"/>
                  </a:lnTo>
                  <a:lnTo>
                    <a:pt x="151" y="120"/>
                  </a:lnTo>
                  <a:lnTo>
                    <a:pt x="152" y="122"/>
                  </a:lnTo>
                  <a:lnTo>
                    <a:pt x="154" y="134"/>
                  </a:lnTo>
                  <a:lnTo>
                    <a:pt x="161" y="134"/>
                  </a:lnTo>
                  <a:lnTo>
                    <a:pt x="161" y="141"/>
                  </a:lnTo>
                  <a:lnTo>
                    <a:pt x="143" y="154"/>
                  </a:lnTo>
                  <a:lnTo>
                    <a:pt x="142" y="154"/>
                  </a:lnTo>
                  <a:lnTo>
                    <a:pt x="127" y="148"/>
                  </a:lnTo>
                  <a:lnTo>
                    <a:pt x="115" y="147"/>
                  </a:lnTo>
                  <a:lnTo>
                    <a:pt x="105" y="153"/>
                  </a:lnTo>
                  <a:lnTo>
                    <a:pt x="103" y="159"/>
                  </a:lnTo>
                  <a:lnTo>
                    <a:pt x="105" y="166"/>
                  </a:lnTo>
                  <a:lnTo>
                    <a:pt x="96" y="166"/>
                  </a:lnTo>
                  <a:lnTo>
                    <a:pt x="93" y="168"/>
                  </a:lnTo>
                  <a:lnTo>
                    <a:pt x="88" y="168"/>
                  </a:lnTo>
                  <a:lnTo>
                    <a:pt x="74" y="160"/>
                  </a:lnTo>
                  <a:lnTo>
                    <a:pt x="69" y="163"/>
                  </a:lnTo>
                  <a:lnTo>
                    <a:pt x="53" y="160"/>
                  </a:lnTo>
                  <a:lnTo>
                    <a:pt x="40" y="150"/>
                  </a:lnTo>
                  <a:lnTo>
                    <a:pt x="40" y="148"/>
                  </a:lnTo>
                  <a:lnTo>
                    <a:pt x="45" y="144"/>
                  </a:lnTo>
                  <a:lnTo>
                    <a:pt x="50" y="126"/>
                  </a:lnTo>
                  <a:lnTo>
                    <a:pt x="47" y="125"/>
                  </a:lnTo>
                  <a:lnTo>
                    <a:pt x="47" y="123"/>
                  </a:lnTo>
                  <a:lnTo>
                    <a:pt x="50" y="108"/>
                  </a:lnTo>
                  <a:lnTo>
                    <a:pt x="48" y="105"/>
                  </a:lnTo>
                  <a:lnTo>
                    <a:pt x="47" y="95"/>
                  </a:lnTo>
                  <a:lnTo>
                    <a:pt x="40" y="92"/>
                  </a:lnTo>
                  <a:lnTo>
                    <a:pt x="37" y="86"/>
                  </a:lnTo>
                  <a:lnTo>
                    <a:pt x="35" y="79"/>
                  </a:lnTo>
                  <a:lnTo>
                    <a:pt x="35" y="77"/>
                  </a:lnTo>
                  <a:lnTo>
                    <a:pt x="31" y="77"/>
                  </a:lnTo>
                  <a:lnTo>
                    <a:pt x="31" y="76"/>
                  </a:lnTo>
                  <a:lnTo>
                    <a:pt x="29" y="73"/>
                  </a:lnTo>
                  <a:lnTo>
                    <a:pt x="11" y="67"/>
                  </a:lnTo>
                  <a:lnTo>
                    <a:pt x="5" y="67"/>
                  </a:lnTo>
                  <a:lnTo>
                    <a:pt x="1" y="62"/>
                  </a:lnTo>
                  <a:lnTo>
                    <a:pt x="1" y="61"/>
                  </a:lnTo>
                  <a:lnTo>
                    <a:pt x="4" y="61"/>
                  </a:lnTo>
                  <a:lnTo>
                    <a:pt x="3" y="59"/>
                  </a:lnTo>
                  <a:lnTo>
                    <a:pt x="3" y="58"/>
                  </a:lnTo>
                  <a:lnTo>
                    <a:pt x="4" y="57"/>
                  </a:lnTo>
                  <a:lnTo>
                    <a:pt x="0" y="57"/>
                  </a:lnTo>
                  <a:lnTo>
                    <a:pt x="1" y="52"/>
                  </a:lnTo>
                  <a:lnTo>
                    <a:pt x="17" y="46"/>
                  </a:lnTo>
                  <a:lnTo>
                    <a:pt x="19" y="46"/>
                  </a:lnTo>
                  <a:lnTo>
                    <a:pt x="29" y="51"/>
                  </a:lnTo>
                  <a:lnTo>
                    <a:pt x="43" y="51"/>
                  </a:lnTo>
                  <a:lnTo>
                    <a:pt x="38" y="30"/>
                  </a:lnTo>
                  <a:lnTo>
                    <a:pt x="38" y="28"/>
                  </a:lnTo>
                  <a:lnTo>
                    <a:pt x="47" y="28"/>
                  </a:lnTo>
                  <a:lnTo>
                    <a:pt x="47" y="30"/>
                  </a:lnTo>
                  <a:lnTo>
                    <a:pt x="50" y="34"/>
                  </a:lnTo>
                  <a:lnTo>
                    <a:pt x="65" y="34"/>
                  </a:lnTo>
                  <a:lnTo>
                    <a:pt x="66" y="28"/>
                  </a:lnTo>
                  <a:lnTo>
                    <a:pt x="84" y="18"/>
                  </a:lnTo>
                  <a:lnTo>
                    <a:pt x="86" y="5"/>
                  </a:lnTo>
                  <a:lnTo>
                    <a:pt x="86"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0" name="Ireland">
              <a:extLst>
                <a:ext uri="{FF2B5EF4-FFF2-40B4-BE49-F238E27FC236}">
                  <a16:creationId xmlns:a16="http://schemas.microsoft.com/office/drawing/2014/main" id="{FF18AB2F-5917-9B89-490B-557611D7F93C}"/>
                </a:ext>
              </a:extLst>
            </p:cNvPr>
            <p:cNvSpPr>
              <a:spLocks noEditPoints="1"/>
            </p:cNvSpPr>
            <p:nvPr/>
          </p:nvSpPr>
          <p:spPr bwMode="auto">
            <a:xfrm>
              <a:off x="5583698" y="3022491"/>
              <a:ext cx="104809" cy="149986"/>
            </a:xfrm>
            <a:custGeom>
              <a:avLst/>
              <a:gdLst>
                <a:gd name="T0" fmla="*/ 19 w 58"/>
                <a:gd name="T1" fmla="*/ 56 h 83"/>
                <a:gd name="T2" fmla="*/ 13 w 58"/>
                <a:gd name="T3" fmla="*/ 59 h 83"/>
                <a:gd name="T4" fmla="*/ 21 w 58"/>
                <a:gd name="T5" fmla="*/ 58 h 83"/>
                <a:gd name="T6" fmla="*/ 19 w 58"/>
                <a:gd name="T7" fmla="*/ 56 h 83"/>
                <a:gd name="T8" fmla="*/ 37 w 58"/>
                <a:gd name="T9" fmla="*/ 0 h 83"/>
                <a:gd name="T10" fmla="*/ 38 w 58"/>
                <a:gd name="T11" fmla="*/ 7 h 83"/>
                <a:gd name="T12" fmla="*/ 31 w 58"/>
                <a:gd name="T13" fmla="*/ 18 h 83"/>
                <a:gd name="T14" fmla="*/ 35 w 58"/>
                <a:gd name="T15" fmla="*/ 23 h 83"/>
                <a:gd name="T16" fmla="*/ 50 w 58"/>
                <a:gd name="T17" fmla="*/ 18 h 83"/>
                <a:gd name="T18" fmla="*/ 52 w 58"/>
                <a:gd name="T19" fmla="*/ 18 h 83"/>
                <a:gd name="T20" fmla="*/ 56 w 58"/>
                <a:gd name="T21" fmla="*/ 28 h 83"/>
                <a:gd name="T22" fmla="*/ 56 w 58"/>
                <a:gd name="T23" fmla="*/ 29 h 83"/>
                <a:gd name="T24" fmla="*/ 55 w 58"/>
                <a:gd name="T25" fmla="*/ 31 h 83"/>
                <a:gd name="T26" fmla="*/ 58 w 58"/>
                <a:gd name="T27" fmla="*/ 38 h 83"/>
                <a:gd name="T28" fmla="*/ 58 w 58"/>
                <a:gd name="T29" fmla="*/ 52 h 83"/>
                <a:gd name="T30" fmla="*/ 53 w 58"/>
                <a:gd name="T31" fmla="*/ 69 h 83"/>
                <a:gd name="T32" fmla="*/ 37 w 58"/>
                <a:gd name="T33" fmla="*/ 69 h 83"/>
                <a:gd name="T34" fmla="*/ 15 w 58"/>
                <a:gd name="T35" fmla="*/ 83 h 83"/>
                <a:gd name="T36" fmla="*/ 9 w 58"/>
                <a:gd name="T37" fmla="*/ 83 h 83"/>
                <a:gd name="T38" fmla="*/ 10 w 58"/>
                <a:gd name="T39" fmla="*/ 80 h 83"/>
                <a:gd name="T40" fmla="*/ 4 w 58"/>
                <a:gd name="T41" fmla="*/ 81 h 83"/>
                <a:gd name="T42" fmla="*/ 3 w 58"/>
                <a:gd name="T43" fmla="*/ 80 h 83"/>
                <a:gd name="T44" fmla="*/ 4 w 58"/>
                <a:gd name="T45" fmla="*/ 80 h 83"/>
                <a:gd name="T46" fmla="*/ 7 w 58"/>
                <a:gd name="T47" fmla="*/ 77 h 83"/>
                <a:gd name="T48" fmla="*/ 1 w 58"/>
                <a:gd name="T49" fmla="*/ 77 h 83"/>
                <a:gd name="T50" fmla="*/ 1 w 58"/>
                <a:gd name="T51" fmla="*/ 75 h 83"/>
                <a:gd name="T52" fmla="*/ 6 w 58"/>
                <a:gd name="T53" fmla="*/ 71 h 83"/>
                <a:gd name="T54" fmla="*/ 0 w 58"/>
                <a:gd name="T55" fmla="*/ 69 h 83"/>
                <a:gd name="T56" fmla="*/ 0 w 58"/>
                <a:gd name="T57" fmla="*/ 68 h 83"/>
                <a:gd name="T58" fmla="*/ 1 w 58"/>
                <a:gd name="T59" fmla="*/ 68 h 83"/>
                <a:gd name="T60" fmla="*/ 6 w 58"/>
                <a:gd name="T61" fmla="*/ 66 h 83"/>
                <a:gd name="T62" fmla="*/ 10 w 58"/>
                <a:gd name="T63" fmla="*/ 61 h 83"/>
                <a:gd name="T64" fmla="*/ 7 w 58"/>
                <a:gd name="T65" fmla="*/ 61 h 83"/>
                <a:gd name="T66" fmla="*/ 7 w 58"/>
                <a:gd name="T67" fmla="*/ 59 h 83"/>
                <a:gd name="T68" fmla="*/ 18 w 58"/>
                <a:gd name="T69" fmla="*/ 47 h 83"/>
                <a:gd name="T70" fmla="*/ 7 w 58"/>
                <a:gd name="T71" fmla="*/ 44 h 83"/>
                <a:gd name="T72" fmla="*/ 7 w 58"/>
                <a:gd name="T73" fmla="*/ 43 h 83"/>
                <a:gd name="T74" fmla="*/ 4 w 58"/>
                <a:gd name="T75" fmla="*/ 38 h 83"/>
                <a:gd name="T76" fmla="*/ 10 w 58"/>
                <a:gd name="T77" fmla="*/ 34 h 83"/>
                <a:gd name="T78" fmla="*/ 4 w 58"/>
                <a:gd name="T79" fmla="*/ 29 h 83"/>
                <a:gd name="T80" fmla="*/ 3 w 58"/>
                <a:gd name="T81" fmla="*/ 29 h 83"/>
                <a:gd name="T82" fmla="*/ 3 w 58"/>
                <a:gd name="T83" fmla="*/ 28 h 83"/>
                <a:gd name="T84" fmla="*/ 7 w 58"/>
                <a:gd name="T85" fmla="*/ 28 h 83"/>
                <a:gd name="T86" fmla="*/ 6 w 58"/>
                <a:gd name="T87" fmla="*/ 26 h 83"/>
                <a:gd name="T88" fmla="*/ 9 w 58"/>
                <a:gd name="T89" fmla="*/ 22 h 83"/>
                <a:gd name="T90" fmla="*/ 9 w 58"/>
                <a:gd name="T91" fmla="*/ 20 h 83"/>
                <a:gd name="T92" fmla="*/ 16 w 58"/>
                <a:gd name="T93" fmla="*/ 20 h 83"/>
                <a:gd name="T94" fmla="*/ 19 w 58"/>
                <a:gd name="T95" fmla="*/ 22 h 83"/>
                <a:gd name="T96" fmla="*/ 24 w 58"/>
                <a:gd name="T97" fmla="*/ 22 h 83"/>
                <a:gd name="T98" fmla="*/ 28 w 58"/>
                <a:gd name="T99" fmla="*/ 16 h 83"/>
                <a:gd name="T100" fmla="*/ 21 w 58"/>
                <a:gd name="T101" fmla="*/ 15 h 83"/>
                <a:gd name="T102" fmla="*/ 21 w 58"/>
                <a:gd name="T103" fmla="*/ 13 h 83"/>
                <a:gd name="T104" fmla="*/ 30 w 58"/>
                <a:gd name="T105" fmla="*/ 3 h 83"/>
                <a:gd name="T106" fmla="*/ 37 w 58"/>
                <a:gd name="T107"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8" h="83">
                  <a:moveTo>
                    <a:pt x="19" y="56"/>
                  </a:moveTo>
                  <a:lnTo>
                    <a:pt x="13" y="59"/>
                  </a:lnTo>
                  <a:lnTo>
                    <a:pt x="21" y="58"/>
                  </a:lnTo>
                  <a:lnTo>
                    <a:pt x="19" y="56"/>
                  </a:lnTo>
                  <a:close/>
                  <a:moveTo>
                    <a:pt x="37" y="0"/>
                  </a:moveTo>
                  <a:lnTo>
                    <a:pt x="38" y="7"/>
                  </a:lnTo>
                  <a:lnTo>
                    <a:pt x="31" y="18"/>
                  </a:lnTo>
                  <a:lnTo>
                    <a:pt x="35" y="23"/>
                  </a:lnTo>
                  <a:lnTo>
                    <a:pt x="50" y="18"/>
                  </a:lnTo>
                  <a:lnTo>
                    <a:pt x="52" y="18"/>
                  </a:lnTo>
                  <a:lnTo>
                    <a:pt x="56" y="28"/>
                  </a:lnTo>
                  <a:lnTo>
                    <a:pt x="56" y="29"/>
                  </a:lnTo>
                  <a:lnTo>
                    <a:pt x="55" y="31"/>
                  </a:lnTo>
                  <a:lnTo>
                    <a:pt x="58" y="38"/>
                  </a:lnTo>
                  <a:lnTo>
                    <a:pt x="58" y="52"/>
                  </a:lnTo>
                  <a:lnTo>
                    <a:pt x="53" y="69"/>
                  </a:lnTo>
                  <a:lnTo>
                    <a:pt x="37" y="69"/>
                  </a:lnTo>
                  <a:lnTo>
                    <a:pt x="15" y="83"/>
                  </a:lnTo>
                  <a:lnTo>
                    <a:pt x="9" y="83"/>
                  </a:lnTo>
                  <a:lnTo>
                    <a:pt x="10" y="80"/>
                  </a:lnTo>
                  <a:lnTo>
                    <a:pt x="4" y="81"/>
                  </a:lnTo>
                  <a:lnTo>
                    <a:pt x="3" y="80"/>
                  </a:lnTo>
                  <a:lnTo>
                    <a:pt x="4" y="80"/>
                  </a:lnTo>
                  <a:lnTo>
                    <a:pt x="7" y="77"/>
                  </a:lnTo>
                  <a:lnTo>
                    <a:pt x="1" y="77"/>
                  </a:lnTo>
                  <a:lnTo>
                    <a:pt x="1" y="75"/>
                  </a:lnTo>
                  <a:lnTo>
                    <a:pt x="6" y="71"/>
                  </a:lnTo>
                  <a:lnTo>
                    <a:pt x="0" y="69"/>
                  </a:lnTo>
                  <a:lnTo>
                    <a:pt x="0" y="68"/>
                  </a:lnTo>
                  <a:lnTo>
                    <a:pt x="1" y="68"/>
                  </a:lnTo>
                  <a:lnTo>
                    <a:pt x="6" y="66"/>
                  </a:lnTo>
                  <a:lnTo>
                    <a:pt x="10" y="61"/>
                  </a:lnTo>
                  <a:lnTo>
                    <a:pt x="7" y="61"/>
                  </a:lnTo>
                  <a:lnTo>
                    <a:pt x="7" y="59"/>
                  </a:lnTo>
                  <a:lnTo>
                    <a:pt x="18" y="47"/>
                  </a:lnTo>
                  <a:lnTo>
                    <a:pt x="7" y="44"/>
                  </a:lnTo>
                  <a:lnTo>
                    <a:pt x="7" y="43"/>
                  </a:lnTo>
                  <a:lnTo>
                    <a:pt x="4" y="38"/>
                  </a:lnTo>
                  <a:lnTo>
                    <a:pt x="10" y="34"/>
                  </a:lnTo>
                  <a:lnTo>
                    <a:pt x="4" y="29"/>
                  </a:lnTo>
                  <a:lnTo>
                    <a:pt x="3" y="29"/>
                  </a:lnTo>
                  <a:lnTo>
                    <a:pt x="3" y="28"/>
                  </a:lnTo>
                  <a:lnTo>
                    <a:pt x="7" y="28"/>
                  </a:lnTo>
                  <a:lnTo>
                    <a:pt x="6" y="26"/>
                  </a:lnTo>
                  <a:lnTo>
                    <a:pt x="9" y="22"/>
                  </a:lnTo>
                  <a:lnTo>
                    <a:pt x="9" y="20"/>
                  </a:lnTo>
                  <a:lnTo>
                    <a:pt x="16" y="20"/>
                  </a:lnTo>
                  <a:lnTo>
                    <a:pt x="19" y="22"/>
                  </a:lnTo>
                  <a:lnTo>
                    <a:pt x="24" y="22"/>
                  </a:lnTo>
                  <a:lnTo>
                    <a:pt x="28" y="16"/>
                  </a:lnTo>
                  <a:lnTo>
                    <a:pt x="21" y="15"/>
                  </a:lnTo>
                  <a:lnTo>
                    <a:pt x="21" y="13"/>
                  </a:lnTo>
                  <a:lnTo>
                    <a:pt x="30" y="3"/>
                  </a:lnTo>
                  <a:lnTo>
                    <a:pt x="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1" name="Austria">
              <a:extLst>
                <a:ext uri="{FF2B5EF4-FFF2-40B4-BE49-F238E27FC236}">
                  <a16:creationId xmlns:a16="http://schemas.microsoft.com/office/drawing/2014/main" id="{5F7F9D56-185A-D202-164A-AC41C3005E95}"/>
                </a:ext>
              </a:extLst>
            </p:cNvPr>
            <p:cNvSpPr>
              <a:spLocks/>
            </p:cNvSpPr>
            <p:nvPr/>
          </p:nvSpPr>
          <p:spPr bwMode="auto">
            <a:xfrm>
              <a:off x="6049920" y="3261023"/>
              <a:ext cx="182514" cy="90353"/>
            </a:xfrm>
            <a:custGeom>
              <a:avLst/>
              <a:gdLst>
                <a:gd name="T0" fmla="*/ 72 w 101"/>
                <a:gd name="T1" fmla="*/ 0 h 50"/>
                <a:gd name="T2" fmla="*/ 74 w 101"/>
                <a:gd name="T3" fmla="*/ 0 h 50"/>
                <a:gd name="T4" fmla="*/ 95 w 101"/>
                <a:gd name="T5" fmla="*/ 4 h 50"/>
                <a:gd name="T6" fmla="*/ 101 w 101"/>
                <a:gd name="T7" fmla="*/ 19 h 50"/>
                <a:gd name="T8" fmla="*/ 99 w 101"/>
                <a:gd name="T9" fmla="*/ 25 h 50"/>
                <a:gd name="T10" fmla="*/ 99 w 101"/>
                <a:gd name="T11" fmla="*/ 26 h 50"/>
                <a:gd name="T12" fmla="*/ 93 w 101"/>
                <a:gd name="T13" fmla="*/ 26 h 50"/>
                <a:gd name="T14" fmla="*/ 92 w 101"/>
                <a:gd name="T15" fmla="*/ 38 h 50"/>
                <a:gd name="T16" fmla="*/ 92 w 101"/>
                <a:gd name="T17" fmla="*/ 40 h 50"/>
                <a:gd name="T18" fmla="*/ 87 w 101"/>
                <a:gd name="T19" fmla="*/ 43 h 50"/>
                <a:gd name="T20" fmla="*/ 67 w 101"/>
                <a:gd name="T21" fmla="*/ 50 h 50"/>
                <a:gd name="T22" fmla="*/ 55 w 101"/>
                <a:gd name="T23" fmla="*/ 50 h 50"/>
                <a:gd name="T24" fmla="*/ 40 w 101"/>
                <a:gd name="T25" fmla="*/ 46 h 50"/>
                <a:gd name="T26" fmla="*/ 34 w 101"/>
                <a:gd name="T27" fmla="*/ 38 h 50"/>
                <a:gd name="T28" fmla="*/ 12 w 101"/>
                <a:gd name="T29" fmla="*/ 43 h 50"/>
                <a:gd name="T30" fmla="*/ 3 w 101"/>
                <a:gd name="T31" fmla="*/ 40 h 50"/>
                <a:gd name="T32" fmla="*/ 1 w 101"/>
                <a:gd name="T33" fmla="*/ 40 h 50"/>
                <a:gd name="T34" fmla="*/ 0 w 101"/>
                <a:gd name="T35" fmla="*/ 31 h 50"/>
                <a:gd name="T36" fmla="*/ 0 w 101"/>
                <a:gd name="T37" fmla="*/ 29 h 50"/>
                <a:gd name="T38" fmla="*/ 4 w 101"/>
                <a:gd name="T39" fmla="*/ 28 h 50"/>
                <a:gd name="T40" fmla="*/ 10 w 101"/>
                <a:gd name="T41" fmla="*/ 32 h 50"/>
                <a:gd name="T42" fmla="*/ 13 w 101"/>
                <a:gd name="T43" fmla="*/ 28 h 50"/>
                <a:gd name="T44" fmla="*/ 15 w 101"/>
                <a:gd name="T45" fmla="*/ 28 h 50"/>
                <a:gd name="T46" fmla="*/ 22 w 101"/>
                <a:gd name="T47" fmla="*/ 31 h 50"/>
                <a:gd name="T48" fmla="*/ 37 w 101"/>
                <a:gd name="T49" fmla="*/ 25 h 50"/>
                <a:gd name="T50" fmla="*/ 43 w 101"/>
                <a:gd name="T51" fmla="*/ 28 h 50"/>
                <a:gd name="T52" fmla="*/ 46 w 101"/>
                <a:gd name="T53" fmla="*/ 26 h 50"/>
                <a:gd name="T54" fmla="*/ 44 w 101"/>
                <a:gd name="T55" fmla="*/ 16 h 50"/>
                <a:gd name="T56" fmla="*/ 44 w 101"/>
                <a:gd name="T57" fmla="*/ 15 h 50"/>
                <a:gd name="T58" fmla="*/ 56 w 101"/>
                <a:gd name="T59" fmla="*/ 6 h 50"/>
                <a:gd name="T60" fmla="*/ 59 w 101"/>
                <a:gd name="T61" fmla="*/ 6 h 50"/>
                <a:gd name="T62" fmla="*/ 64 w 101"/>
                <a:gd name="T63" fmla="*/ 7 h 50"/>
                <a:gd name="T64" fmla="*/ 67 w 101"/>
                <a:gd name="T65" fmla="*/ 7 h 50"/>
                <a:gd name="T66" fmla="*/ 72 w 101"/>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1" h="50">
                  <a:moveTo>
                    <a:pt x="72" y="0"/>
                  </a:moveTo>
                  <a:lnTo>
                    <a:pt x="74" y="0"/>
                  </a:lnTo>
                  <a:lnTo>
                    <a:pt x="95" y="4"/>
                  </a:lnTo>
                  <a:lnTo>
                    <a:pt x="101" y="19"/>
                  </a:lnTo>
                  <a:lnTo>
                    <a:pt x="99" y="25"/>
                  </a:lnTo>
                  <a:lnTo>
                    <a:pt x="99" y="26"/>
                  </a:lnTo>
                  <a:lnTo>
                    <a:pt x="93" y="26"/>
                  </a:lnTo>
                  <a:lnTo>
                    <a:pt x="92" y="38"/>
                  </a:lnTo>
                  <a:lnTo>
                    <a:pt x="92" y="40"/>
                  </a:lnTo>
                  <a:lnTo>
                    <a:pt x="87" y="43"/>
                  </a:lnTo>
                  <a:lnTo>
                    <a:pt x="67" y="50"/>
                  </a:lnTo>
                  <a:lnTo>
                    <a:pt x="55" y="50"/>
                  </a:lnTo>
                  <a:lnTo>
                    <a:pt x="40" y="46"/>
                  </a:lnTo>
                  <a:lnTo>
                    <a:pt x="34" y="38"/>
                  </a:lnTo>
                  <a:lnTo>
                    <a:pt x="12" y="43"/>
                  </a:lnTo>
                  <a:lnTo>
                    <a:pt x="3" y="40"/>
                  </a:lnTo>
                  <a:lnTo>
                    <a:pt x="1" y="40"/>
                  </a:lnTo>
                  <a:lnTo>
                    <a:pt x="0" y="31"/>
                  </a:lnTo>
                  <a:lnTo>
                    <a:pt x="0" y="29"/>
                  </a:lnTo>
                  <a:lnTo>
                    <a:pt x="4" y="28"/>
                  </a:lnTo>
                  <a:lnTo>
                    <a:pt x="10" y="32"/>
                  </a:lnTo>
                  <a:lnTo>
                    <a:pt x="13" y="28"/>
                  </a:lnTo>
                  <a:lnTo>
                    <a:pt x="15" y="28"/>
                  </a:lnTo>
                  <a:lnTo>
                    <a:pt x="22" y="31"/>
                  </a:lnTo>
                  <a:lnTo>
                    <a:pt x="37" y="25"/>
                  </a:lnTo>
                  <a:lnTo>
                    <a:pt x="43" y="28"/>
                  </a:lnTo>
                  <a:lnTo>
                    <a:pt x="46" y="26"/>
                  </a:lnTo>
                  <a:lnTo>
                    <a:pt x="44" y="16"/>
                  </a:lnTo>
                  <a:lnTo>
                    <a:pt x="44" y="15"/>
                  </a:lnTo>
                  <a:lnTo>
                    <a:pt x="56" y="6"/>
                  </a:lnTo>
                  <a:lnTo>
                    <a:pt x="59" y="6"/>
                  </a:lnTo>
                  <a:lnTo>
                    <a:pt x="64" y="7"/>
                  </a:lnTo>
                  <a:lnTo>
                    <a:pt x="67" y="7"/>
                  </a:lnTo>
                  <a:lnTo>
                    <a:pt x="7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2" name="Belgium">
              <a:extLst>
                <a:ext uri="{FF2B5EF4-FFF2-40B4-BE49-F238E27FC236}">
                  <a16:creationId xmlns:a16="http://schemas.microsoft.com/office/drawing/2014/main" id="{70FED76B-05E8-A60F-8159-06833C505ABB}"/>
                </a:ext>
              </a:extLst>
            </p:cNvPr>
            <p:cNvSpPr>
              <a:spLocks/>
            </p:cNvSpPr>
            <p:nvPr/>
          </p:nvSpPr>
          <p:spPr bwMode="auto">
            <a:xfrm>
              <a:off x="5890898" y="3174285"/>
              <a:ext cx="83124" cy="66862"/>
            </a:xfrm>
            <a:custGeom>
              <a:avLst/>
              <a:gdLst>
                <a:gd name="T0" fmla="*/ 9 w 46"/>
                <a:gd name="T1" fmla="*/ 0 h 37"/>
                <a:gd name="T2" fmla="*/ 11 w 46"/>
                <a:gd name="T3" fmla="*/ 0 h 37"/>
                <a:gd name="T4" fmla="*/ 15 w 46"/>
                <a:gd name="T5" fmla="*/ 3 h 37"/>
                <a:gd name="T6" fmla="*/ 18 w 46"/>
                <a:gd name="T7" fmla="*/ 3 h 37"/>
                <a:gd name="T8" fmla="*/ 21 w 46"/>
                <a:gd name="T9" fmla="*/ 2 h 37"/>
                <a:gd name="T10" fmla="*/ 26 w 46"/>
                <a:gd name="T11" fmla="*/ 2 h 37"/>
                <a:gd name="T12" fmla="*/ 29 w 46"/>
                <a:gd name="T13" fmla="*/ 0 h 37"/>
                <a:gd name="T14" fmla="*/ 32 w 46"/>
                <a:gd name="T15" fmla="*/ 0 h 37"/>
                <a:gd name="T16" fmla="*/ 37 w 46"/>
                <a:gd name="T17" fmla="*/ 5 h 37"/>
                <a:gd name="T18" fmla="*/ 39 w 46"/>
                <a:gd name="T19" fmla="*/ 5 h 37"/>
                <a:gd name="T20" fmla="*/ 39 w 46"/>
                <a:gd name="T21" fmla="*/ 12 h 37"/>
                <a:gd name="T22" fmla="*/ 43 w 46"/>
                <a:gd name="T23" fmla="*/ 14 h 37"/>
                <a:gd name="T24" fmla="*/ 46 w 46"/>
                <a:gd name="T25" fmla="*/ 20 h 37"/>
                <a:gd name="T26" fmla="*/ 45 w 46"/>
                <a:gd name="T27" fmla="*/ 25 h 37"/>
                <a:gd name="T28" fmla="*/ 39 w 46"/>
                <a:gd name="T29" fmla="*/ 31 h 37"/>
                <a:gd name="T30" fmla="*/ 40 w 46"/>
                <a:gd name="T31" fmla="*/ 37 h 37"/>
                <a:gd name="T32" fmla="*/ 39 w 46"/>
                <a:gd name="T33" fmla="*/ 37 h 37"/>
                <a:gd name="T34" fmla="*/ 30 w 46"/>
                <a:gd name="T35" fmla="*/ 34 h 37"/>
                <a:gd name="T36" fmla="*/ 29 w 46"/>
                <a:gd name="T37" fmla="*/ 34 h 37"/>
                <a:gd name="T38" fmla="*/ 29 w 46"/>
                <a:gd name="T39" fmla="*/ 27 h 37"/>
                <a:gd name="T40" fmla="*/ 27 w 46"/>
                <a:gd name="T41" fmla="*/ 27 h 37"/>
                <a:gd name="T42" fmla="*/ 26 w 46"/>
                <a:gd name="T43" fmla="*/ 28 h 37"/>
                <a:gd name="T44" fmla="*/ 23 w 46"/>
                <a:gd name="T45" fmla="*/ 28 h 37"/>
                <a:gd name="T46" fmla="*/ 21 w 46"/>
                <a:gd name="T47" fmla="*/ 30 h 37"/>
                <a:gd name="T48" fmla="*/ 20 w 46"/>
                <a:gd name="T49" fmla="*/ 30 h 37"/>
                <a:gd name="T50" fmla="*/ 20 w 46"/>
                <a:gd name="T51" fmla="*/ 28 h 37"/>
                <a:gd name="T52" fmla="*/ 17 w 46"/>
                <a:gd name="T53" fmla="*/ 22 h 37"/>
                <a:gd name="T54" fmla="*/ 2 w 46"/>
                <a:gd name="T55" fmla="*/ 12 h 37"/>
                <a:gd name="T56" fmla="*/ 0 w 46"/>
                <a:gd name="T57" fmla="*/ 12 h 37"/>
                <a:gd name="T58" fmla="*/ 0 w 46"/>
                <a:gd name="T59" fmla="*/ 6 h 37"/>
                <a:gd name="T60" fmla="*/ 2 w 46"/>
                <a:gd name="T61" fmla="*/ 6 h 37"/>
                <a:gd name="T62" fmla="*/ 9 w 46"/>
                <a:gd name="T63"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37">
                  <a:moveTo>
                    <a:pt x="9" y="0"/>
                  </a:moveTo>
                  <a:lnTo>
                    <a:pt x="11" y="0"/>
                  </a:lnTo>
                  <a:lnTo>
                    <a:pt x="15" y="3"/>
                  </a:lnTo>
                  <a:lnTo>
                    <a:pt x="18" y="3"/>
                  </a:lnTo>
                  <a:lnTo>
                    <a:pt x="21" y="2"/>
                  </a:lnTo>
                  <a:lnTo>
                    <a:pt x="26" y="2"/>
                  </a:lnTo>
                  <a:lnTo>
                    <a:pt x="29" y="0"/>
                  </a:lnTo>
                  <a:lnTo>
                    <a:pt x="32" y="0"/>
                  </a:lnTo>
                  <a:lnTo>
                    <a:pt x="37" y="5"/>
                  </a:lnTo>
                  <a:lnTo>
                    <a:pt x="39" y="5"/>
                  </a:lnTo>
                  <a:lnTo>
                    <a:pt x="39" y="12"/>
                  </a:lnTo>
                  <a:lnTo>
                    <a:pt x="43" y="14"/>
                  </a:lnTo>
                  <a:lnTo>
                    <a:pt x="46" y="20"/>
                  </a:lnTo>
                  <a:lnTo>
                    <a:pt x="45" y="25"/>
                  </a:lnTo>
                  <a:lnTo>
                    <a:pt x="39" y="31"/>
                  </a:lnTo>
                  <a:lnTo>
                    <a:pt x="40" y="37"/>
                  </a:lnTo>
                  <a:lnTo>
                    <a:pt x="39" y="37"/>
                  </a:lnTo>
                  <a:lnTo>
                    <a:pt x="30" y="34"/>
                  </a:lnTo>
                  <a:lnTo>
                    <a:pt x="29" y="34"/>
                  </a:lnTo>
                  <a:lnTo>
                    <a:pt x="29" y="27"/>
                  </a:lnTo>
                  <a:lnTo>
                    <a:pt x="27" y="27"/>
                  </a:lnTo>
                  <a:lnTo>
                    <a:pt x="26" y="28"/>
                  </a:lnTo>
                  <a:lnTo>
                    <a:pt x="23" y="28"/>
                  </a:lnTo>
                  <a:lnTo>
                    <a:pt x="21" y="30"/>
                  </a:lnTo>
                  <a:lnTo>
                    <a:pt x="20" y="30"/>
                  </a:lnTo>
                  <a:lnTo>
                    <a:pt x="20" y="28"/>
                  </a:lnTo>
                  <a:lnTo>
                    <a:pt x="17" y="22"/>
                  </a:lnTo>
                  <a:lnTo>
                    <a:pt x="2" y="12"/>
                  </a:lnTo>
                  <a:lnTo>
                    <a:pt x="0" y="12"/>
                  </a:lnTo>
                  <a:lnTo>
                    <a:pt x="0" y="6"/>
                  </a:lnTo>
                  <a:lnTo>
                    <a:pt x="2" y="6"/>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3" name="Poland">
              <a:extLst>
                <a:ext uri="{FF2B5EF4-FFF2-40B4-BE49-F238E27FC236}">
                  <a16:creationId xmlns:a16="http://schemas.microsoft.com/office/drawing/2014/main" id="{4E820625-3361-673A-C94E-70B43D6CAE41}"/>
                </a:ext>
              </a:extLst>
            </p:cNvPr>
            <p:cNvSpPr>
              <a:spLocks/>
            </p:cNvSpPr>
            <p:nvPr/>
          </p:nvSpPr>
          <p:spPr bwMode="auto">
            <a:xfrm>
              <a:off x="6160151" y="3038754"/>
              <a:ext cx="234918" cy="222269"/>
            </a:xfrm>
            <a:custGeom>
              <a:avLst/>
              <a:gdLst>
                <a:gd name="T0" fmla="*/ 51 w 130"/>
                <a:gd name="T1" fmla="*/ 0 h 123"/>
                <a:gd name="T2" fmla="*/ 59 w 130"/>
                <a:gd name="T3" fmla="*/ 0 h 123"/>
                <a:gd name="T4" fmla="*/ 59 w 130"/>
                <a:gd name="T5" fmla="*/ 1 h 123"/>
                <a:gd name="T6" fmla="*/ 60 w 130"/>
                <a:gd name="T7" fmla="*/ 4 h 123"/>
                <a:gd name="T8" fmla="*/ 60 w 130"/>
                <a:gd name="T9" fmla="*/ 6 h 123"/>
                <a:gd name="T10" fmla="*/ 57 w 130"/>
                <a:gd name="T11" fmla="*/ 4 h 123"/>
                <a:gd name="T12" fmla="*/ 60 w 130"/>
                <a:gd name="T13" fmla="*/ 11 h 123"/>
                <a:gd name="T14" fmla="*/ 71 w 130"/>
                <a:gd name="T15" fmla="*/ 9 h 123"/>
                <a:gd name="T16" fmla="*/ 89 w 130"/>
                <a:gd name="T17" fmla="*/ 10 h 123"/>
                <a:gd name="T18" fmla="*/ 114 w 130"/>
                <a:gd name="T19" fmla="*/ 10 h 123"/>
                <a:gd name="T20" fmla="*/ 123 w 130"/>
                <a:gd name="T21" fmla="*/ 17 h 123"/>
                <a:gd name="T22" fmla="*/ 124 w 130"/>
                <a:gd name="T23" fmla="*/ 20 h 123"/>
                <a:gd name="T24" fmla="*/ 127 w 130"/>
                <a:gd name="T25" fmla="*/ 47 h 123"/>
                <a:gd name="T26" fmla="*/ 120 w 130"/>
                <a:gd name="T27" fmla="*/ 56 h 123"/>
                <a:gd name="T28" fmla="*/ 123 w 130"/>
                <a:gd name="T29" fmla="*/ 62 h 123"/>
                <a:gd name="T30" fmla="*/ 123 w 130"/>
                <a:gd name="T31" fmla="*/ 71 h 123"/>
                <a:gd name="T32" fmla="*/ 130 w 130"/>
                <a:gd name="T33" fmla="*/ 90 h 123"/>
                <a:gd name="T34" fmla="*/ 130 w 130"/>
                <a:gd name="T35" fmla="*/ 92 h 123"/>
                <a:gd name="T36" fmla="*/ 117 w 130"/>
                <a:gd name="T37" fmla="*/ 106 h 123"/>
                <a:gd name="T38" fmla="*/ 112 w 130"/>
                <a:gd name="T39" fmla="*/ 115 h 123"/>
                <a:gd name="T40" fmla="*/ 112 w 130"/>
                <a:gd name="T41" fmla="*/ 123 h 123"/>
                <a:gd name="T42" fmla="*/ 108 w 130"/>
                <a:gd name="T43" fmla="*/ 123 h 123"/>
                <a:gd name="T44" fmla="*/ 94 w 130"/>
                <a:gd name="T45" fmla="*/ 115 h 123"/>
                <a:gd name="T46" fmla="*/ 93 w 130"/>
                <a:gd name="T47" fmla="*/ 115 h 123"/>
                <a:gd name="T48" fmla="*/ 90 w 130"/>
                <a:gd name="T49" fmla="*/ 117 h 123"/>
                <a:gd name="T50" fmla="*/ 87 w 130"/>
                <a:gd name="T51" fmla="*/ 117 h 123"/>
                <a:gd name="T52" fmla="*/ 83 w 130"/>
                <a:gd name="T53" fmla="*/ 118 h 123"/>
                <a:gd name="T54" fmla="*/ 80 w 130"/>
                <a:gd name="T55" fmla="*/ 118 h 123"/>
                <a:gd name="T56" fmla="*/ 77 w 130"/>
                <a:gd name="T57" fmla="*/ 120 h 123"/>
                <a:gd name="T58" fmla="*/ 75 w 130"/>
                <a:gd name="T59" fmla="*/ 120 h 123"/>
                <a:gd name="T60" fmla="*/ 69 w 130"/>
                <a:gd name="T61" fmla="*/ 114 h 123"/>
                <a:gd name="T62" fmla="*/ 63 w 130"/>
                <a:gd name="T63" fmla="*/ 115 h 123"/>
                <a:gd name="T64" fmla="*/ 56 w 130"/>
                <a:gd name="T65" fmla="*/ 111 h 123"/>
                <a:gd name="T66" fmla="*/ 46 w 130"/>
                <a:gd name="T67" fmla="*/ 103 h 123"/>
                <a:gd name="T68" fmla="*/ 46 w 130"/>
                <a:gd name="T69" fmla="*/ 97 h 123"/>
                <a:gd name="T70" fmla="*/ 37 w 130"/>
                <a:gd name="T71" fmla="*/ 96 h 123"/>
                <a:gd name="T72" fmla="*/ 34 w 130"/>
                <a:gd name="T73" fmla="*/ 100 h 123"/>
                <a:gd name="T74" fmla="*/ 22 w 130"/>
                <a:gd name="T75" fmla="*/ 89 h 123"/>
                <a:gd name="T76" fmla="*/ 13 w 130"/>
                <a:gd name="T77" fmla="*/ 84 h 123"/>
                <a:gd name="T78" fmla="*/ 7 w 130"/>
                <a:gd name="T79" fmla="*/ 87 h 123"/>
                <a:gd name="T80" fmla="*/ 7 w 130"/>
                <a:gd name="T81" fmla="*/ 86 h 123"/>
                <a:gd name="T82" fmla="*/ 8 w 130"/>
                <a:gd name="T83" fmla="*/ 75 h 123"/>
                <a:gd name="T84" fmla="*/ 6 w 130"/>
                <a:gd name="T85" fmla="*/ 71 h 123"/>
                <a:gd name="T86" fmla="*/ 3 w 130"/>
                <a:gd name="T87" fmla="*/ 47 h 123"/>
                <a:gd name="T88" fmla="*/ 0 w 130"/>
                <a:gd name="T89" fmla="*/ 46 h 123"/>
                <a:gd name="T90" fmla="*/ 0 w 130"/>
                <a:gd name="T91" fmla="*/ 44 h 123"/>
                <a:gd name="T92" fmla="*/ 1 w 130"/>
                <a:gd name="T93" fmla="*/ 34 h 123"/>
                <a:gd name="T94" fmla="*/ 0 w 130"/>
                <a:gd name="T95" fmla="*/ 25 h 123"/>
                <a:gd name="T96" fmla="*/ 0 w 130"/>
                <a:gd name="T97" fmla="*/ 23 h 123"/>
                <a:gd name="T98" fmla="*/ 4 w 130"/>
                <a:gd name="T99" fmla="*/ 25 h 123"/>
                <a:gd name="T100" fmla="*/ 4 w 130"/>
                <a:gd name="T101" fmla="*/ 23 h 123"/>
                <a:gd name="T102" fmla="*/ 1 w 130"/>
                <a:gd name="T103" fmla="*/ 23 h 123"/>
                <a:gd name="T104" fmla="*/ 1 w 130"/>
                <a:gd name="T105" fmla="*/ 22 h 123"/>
                <a:gd name="T106" fmla="*/ 3 w 130"/>
                <a:gd name="T107" fmla="*/ 19 h 123"/>
                <a:gd name="T108" fmla="*/ 40 w 130"/>
                <a:gd name="T109" fmla="*/ 1 h 123"/>
                <a:gd name="T110" fmla="*/ 47 w 130"/>
                <a:gd name="T111" fmla="*/ 1 h 123"/>
                <a:gd name="T112" fmla="*/ 51 w 130"/>
                <a:gd name="T113"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123">
                  <a:moveTo>
                    <a:pt x="51" y="0"/>
                  </a:moveTo>
                  <a:lnTo>
                    <a:pt x="59" y="0"/>
                  </a:lnTo>
                  <a:lnTo>
                    <a:pt x="59" y="1"/>
                  </a:lnTo>
                  <a:lnTo>
                    <a:pt x="60" y="4"/>
                  </a:lnTo>
                  <a:lnTo>
                    <a:pt x="60" y="6"/>
                  </a:lnTo>
                  <a:lnTo>
                    <a:pt x="57" y="4"/>
                  </a:lnTo>
                  <a:lnTo>
                    <a:pt x="60" y="11"/>
                  </a:lnTo>
                  <a:lnTo>
                    <a:pt x="71" y="9"/>
                  </a:lnTo>
                  <a:lnTo>
                    <a:pt x="89" y="10"/>
                  </a:lnTo>
                  <a:lnTo>
                    <a:pt x="114" y="10"/>
                  </a:lnTo>
                  <a:lnTo>
                    <a:pt x="123" y="17"/>
                  </a:lnTo>
                  <a:lnTo>
                    <a:pt x="124" y="20"/>
                  </a:lnTo>
                  <a:lnTo>
                    <a:pt x="127" y="47"/>
                  </a:lnTo>
                  <a:lnTo>
                    <a:pt x="120" y="56"/>
                  </a:lnTo>
                  <a:lnTo>
                    <a:pt x="123" y="62"/>
                  </a:lnTo>
                  <a:lnTo>
                    <a:pt x="123" y="71"/>
                  </a:lnTo>
                  <a:lnTo>
                    <a:pt x="130" y="90"/>
                  </a:lnTo>
                  <a:lnTo>
                    <a:pt x="130" y="92"/>
                  </a:lnTo>
                  <a:lnTo>
                    <a:pt x="117" y="106"/>
                  </a:lnTo>
                  <a:lnTo>
                    <a:pt x="112" y="115"/>
                  </a:lnTo>
                  <a:lnTo>
                    <a:pt x="112" y="123"/>
                  </a:lnTo>
                  <a:lnTo>
                    <a:pt x="108" y="123"/>
                  </a:lnTo>
                  <a:lnTo>
                    <a:pt x="94" y="115"/>
                  </a:lnTo>
                  <a:lnTo>
                    <a:pt x="93" y="115"/>
                  </a:lnTo>
                  <a:lnTo>
                    <a:pt x="90" y="117"/>
                  </a:lnTo>
                  <a:lnTo>
                    <a:pt x="87" y="117"/>
                  </a:lnTo>
                  <a:lnTo>
                    <a:pt x="83" y="118"/>
                  </a:lnTo>
                  <a:lnTo>
                    <a:pt x="80" y="118"/>
                  </a:lnTo>
                  <a:lnTo>
                    <a:pt x="77" y="120"/>
                  </a:lnTo>
                  <a:lnTo>
                    <a:pt x="75" y="120"/>
                  </a:lnTo>
                  <a:lnTo>
                    <a:pt x="69" y="114"/>
                  </a:lnTo>
                  <a:lnTo>
                    <a:pt x="63" y="115"/>
                  </a:lnTo>
                  <a:lnTo>
                    <a:pt x="56" y="111"/>
                  </a:lnTo>
                  <a:lnTo>
                    <a:pt x="46" y="103"/>
                  </a:lnTo>
                  <a:lnTo>
                    <a:pt x="46" y="97"/>
                  </a:lnTo>
                  <a:lnTo>
                    <a:pt x="37" y="96"/>
                  </a:lnTo>
                  <a:lnTo>
                    <a:pt x="34" y="100"/>
                  </a:lnTo>
                  <a:lnTo>
                    <a:pt x="22" y="89"/>
                  </a:lnTo>
                  <a:lnTo>
                    <a:pt x="13" y="84"/>
                  </a:lnTo>
                  <a:lnTo>
                    <a:pt x="7" y="87"/>
                  </a:lnTo>
                  <a:lnTo>
                    <a:pt x="7" y="86"/>
                  </a:lnTo>
                  <a:lnTo>
                    <a:pt x="8" y="75"/>
                  </a:lnTo>
                  <a:lnTo>
                    <a:pt x="6" y="71"/>
                  </a:lnTo>
                  <a:lnTo>
                    <a:pt x="3" y="47"/>
                  </a:lnTo>
                  <a:lnTo>
                    <a:pt x="0" y="46"/>
                  </a:lnTo>
                  <a:lnTo>
                    <a:pt x="0" y="44"/>
                  </a:lnTo>
                  <a:lnTo>
                    <a:pt x="1" y="34"/>
                  </a:lnTo>
                  <a:lnTo>
                    <a:pt x="0" y="25"/>
                  </a:lnTo>
                  <a:lnTo>
                    <a:pt x="0" y="23"/>
                  </a:lnTo>
                  <a:lnTo>
                    <a:pt x="4" y="25"/>
                  </a:lnTo>
                  <a:lnTo>
                    <a:pt x="4" y="23"/>
                  </a:lnTo>
                  <a:lnTo>
                    <a:pt x="1" y="23"/>
                  </a:lnTo>
                  <a:lnTo>
                    <a:pt x="1" y="22"/>
                  </a:lnTo>
                  <a:lnTo>
                    <a:pt x="3" y="19"/>
                  </a:lnTo>
                  <a:lnTo>
                    <a:pt x="40" y="1"/>
                  </a:lnTo>
                  <a:lnTo>
                    <a:pt x="47" y="1"/>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4" name="Sardinia (Italy)">
              <a:extLst>
                <a:ext uri="{FF2B5EF4-FFF2-40B4-BE49-F238E27FC236}">
                  <a16:creationId xmlns:a16="http://schemas.microsoft.com/office/drawing/2014/main" id="{3051027D-C675-3D6A-D4A2-AD5A1E49A755}"/>
                </a:ext>
              </a:extLst>
            </p:cNvPr>
            <p:cNvSpPr>
              <a:spLocks/>
            </p:cNvSpPr>
            <p:nvPr/>
          </p:nvSpPr>
          <p:spPr bwMode="auto">
            <a:xfrm>
              <a:off x="6021007" y="3517627"/>
              <a:ext cx="34334" cy="77705"/>
            </a:xfrm>
            <a:custGeom>
              <a:avLst/>
              <a:gdLst>
                <a:gd name="T0" fmla="*/ 11 w 19"/>
                <a:gd name="T1" fmla="*/ 0 h 43"/>
                <a:gd name="T2" fmla="*/ 13 w 19"/>
                <a:gd name="T3" fmla="*/ 0 h 43"/>
                <a:gd name="T4" fmla="*/ 17 w 19"/>
                <a:gd name="T5" fmla="*/ 3 h 43"/>
                <a:gd name="T6" fmla="*/ 19 w 19"/>
                <a:gd name="T7" fmla="*/ 10 h 43"/>
                <a:gd name="T8" fmla="*/ 19 w 19"/>
                <a:gd name="T9" fmla="*/ 34 h 43"/>
                <a:gd name="T10" fmla="*/ 17 w 19"/>
                <a:gd name="T11" fmla="*/ 37 h 43"/>
                <a:gd name="T12" fmla="*/ 17 w 19"/>
                <a:gd name="T13" fmla="*/ 39 h 43"/>
                <a:gd name="T14" fmla="*/ 16 w 19"/>
                <a:gd name="T15" fmla="*/ 39 h 43"/>
                <a:gd name="T16" fmla="*/ 14 w 19"/>
                <a:gd name="T17" fmla="*/ 37 h 43"/>
                <a:gd name="T18" fmla="*/ 13 w 19"/>
                <a:gd name="T19" fmla="*/ 37 h 43"/>
                <a:gd name="T20" fmla="*/ 8 w 19"/>
                <a:gd name="T21" fmla="*/ 43 h 43"/>
                <a:gd name="T22" fmla="*/ 7 w 19"/>
                <a:gd name="T23" fmla="*/ 43 h 43"/>
                <a:gd name="T24" fmla="*/ 2 w 19"/>
                <a:gd name="T25" fmla="*/ 36 h 43"/>
                <a:gd name="T26" fmla="*/ 2 w 19"/>
                <a:gd name="T27" fmla="*/ 25 h 43"/>
                <a:gd name="T28" fmla="*/ 0 w 19"/>
                <a:gd name="T29" fmla="*/ 7 h 43"/>
                <a:gd name="T30" fmla="*/ 0 w 19"/>
                <a:gd name="T31" fmla="*/ 6 h 43"/>
                <a:gd name="T32" fmla="*/ 4 w 19"/>
                <a:gd name="T33" fmla="*/ 7 h 43"/>
                <a:gd name="T34" fmla="*/ 11 w 19"/>
                <a:gd name="T35"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 h="43">
                  <a:moveTo>
                    <a:pt x="11" y="0"/>
                  </a:moveTo>
                  <a:lnTo>
                    <a:pt x="13" y="0"/>
                  </a:lnTo>
                  <a:lnTo>
                    <a:pt x="17" y="3"/>
                  </a:lnTo>
                  <a:lnTo>
                    <a:pt x="19" y="10"/>
                  </a:lnTo>
                  <a:lnTo>
                    <a:pt x="19" y="34"/>
                  </a:lnTo>
                  <a:lnTo>
                    <a:pt x="17" y="37"/>
                  </a:lnTo>
                  <a:lnTo>
                    <a:pt x="17" y="39"/>
                  </a:lnTo>
                  <a:lnTo>
                    <a:pt x="16" y="39"/>
                  </a:lnTo>
                  <a:lnTo>
                    <a:pt x="14" y="37"/>
                  </a:lnTo>
                  <a:lnTo>
                    <a:pt x="13" y="37"/>
                  </a:lnTo>
                  <a:lnTo>
                    <a:pt x="8" y="43"/>
                  </a:lnTo>
                  <a:lnTo>
                    <a:pt x="7" y="43"/>
                  </a:lnTo>
                  <a:lnTo>
                    <a:pt x="2" y="36"/>
                  </a:lnTo>
                  <a:lnTo>
                    <a:pt x="2" y="25"/>
                  </a:lnTo>
                  <a:lnTo>
                    <a:pt x="0" y="7"/>
                  </a:lnTo>
                  <a:lnTo>
                    <a:pt x="0" y="6"/>
                  </a:lnTo>
                  <a:lnTo>
                    <a:pt x="4" y="7"/>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5" name="Sicily (Italy)">
              <a:extLst>
                <a:ext uri="{FF2B5EF4-FFF2-40B4-BE49-F238E27FC236}">
                  <a16:creationId xmlns:a16="http://schemas.microsoft.com/office/drawing/2014/main" id="{39AB3A5F-1704-C024-43ED-9AFDC252109B}"/>
                </a:ext>
              </a:extLst>
            </p:cNvPr>
            <p:cNvSpPr>
              <a:spLocks/>
            </p:cNvSpPr>
            <p:nvPr/>
          </p:nvSpPr>
          <p:spPr bwMode="auto">
            <a:xfrm>
              <a:off x="6122202" y="3611594"/>
              <a:ext cx="74090" cy="48791"/>
            </a:xfrm>
            <a:custGeom>
              <a:avLst/>
              <a:gdLst>
                <a:gd name="T0" fmla="*/ 7 w 41"/>
                <a:gd name="T1" fmla="*/ 0 h 27"/>
                <a:gd name="T2" fmla="*/ 16 w 41"/>
                <a:gd name="T3" fmla="*/ 4 h 27"/>
                <a:gd name="T4" fmla="*/ 21 w 41"/>
                <a:gd name="T5" fmla="*/ 4 h 27"/>
                <a:gd name="T6" fmla="*/ 28 w 41"/>
                <a:gd name="T7" fmla="*/ 1 h 27"/>
                <a:gd name="T8" fmla="*/ 37 w 41"/>
                <a:gd name="T9" fmla="*/ 0 h 27"/>
                <a:gd name="T10" fmla="*/ 41 w 41"/>
                <a:gd name="T11" fmla="*/ 0 h 27"/>
                <a:gd name="T12" fmla="*/ 41 w 41"/>
                <a:gd name="T13" fmla="*/ 1 h 27"/>
                <a:gd name="T14" fmla="*/ 34 w 41"/>
                <a:gd name="T15" fmla="*/ 15 h 27"/>
                <a:gd name="T16" fmla="*/ 35 w 41"/>
                <a:gd name="T17" fmla="*/ 21 h 27"/>
                <a:gd name="T18" fmla="*/ 34 w 41"/>
                <a:gd name="T19" fmla="*/ 25 h 27"/>
                <a:gd name="T20" fmla="*/ 34 w 41"/>
                <a:gd name="T21" fmla="*/ 27 h 27"/>
                <a:gd name="T22" fmla="*/ 28 w 41"/>
                <a:gd name="T23" fmla="*/ 27 h 27"/>
                <a:gd name="T24" fmla="*/ 24 w 41"/>
                <a:gd name="T25" fmla="*/ 22 h 27"/>
                <a:gd name="T26" fmla="*/ 1 w 41"/>
                <a:gd name="T27" fmla="*/ 12 h 27"/>
                <a:gd name="T28" fmla="*/ 0 w 41"/>
                <a:gd name="T29" fmla="*/ 6 h 27"/>
                <a:gd name="T30" fmla="*/ 1 w 41"/>
                <a:gd name="T31" fmla="*/ 1 h 27"/>
                <a:gd name="T32" fmla="*/ 7 w 41"/>
                <a:gd name="T3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27">
                  <a:moveTo>
                    <a:pt x="7" y="0"/>
                  </a:moveTo>
                  <a:lnTo>
                    <a:pt x="16" y="4"/>
                  </a:lnTo>
                  <a:lnTo>
                    <a:pt x="21" y="4"/>
                  </a:lnTo>
                  <a:lnTo>
                    <a:pt x="28" y="1"/>
                  </a:lnTo>
                  <a:lnTo>
                    <a:pt x="37" y="0"/>
                  </a:lnTo>
                  <a:lnTo>
                    <a:pt x="41" y="0"/>
                  </a:lnTo>
                  <a:lnTo>
                    <a:pt x="41" y="1"/>
                  </a:lnTo>
                  <a:lnTo>
                    <a:pt x="34" y="15"/>
                  </a:lnTo>
                  <a:lnTo>
                    <a:pt x="35" y="21"/>
                  </a:lnTo>
                  <a:lnTo>
                    <a:pt x="34" y="25"/>
                  </a:lnTo>
                  <a:lnTo>
                    <a:pt x="34" y="27"/>
                  </a:lnTo>
                  <a:lnTo>
                    <a:pt x="28" y="27"/>
                  </a:lnTo>
                  <a:lnTo>
                    <a:pt x="24" y="22"/>
                  </a:lnTo>
                  <a:lnTo>
                    <a:pt x="1" y="12"/>
                  </a:lnTo>
                  <a:lnTo>
                    <a:pt x="0" y="6"/>
                  </a:lnTo>
                  <a:lnTo>
                    <a:pt x="1" y="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6" name="Italy">
              <a:extLst>
                <a:ext uri="{FF2B5EF4-FFF2-40B4-BE49-F238E27FC236}">
                  <a16:creationId xmlns:a16="http://schemas.microsoft.com/office/drawing/2014/main" id="{6D0451EB-AB35-E11B-0E10-2DA2BE8F656D}"/>
                </a:ext>
              </a:extLst>
            </p:cNvPr>
            <p:cNvSpPr>
              <a:spLocks/>
            </p:cNvSpPr>
            <p:nvPr/>
          </p:nvSpPr>
          <p:spPr bwMode="auto">
            <a:xfrm>
              <a:off x="5984866" y="3327884"/>
              <a:ext cx="278288" cy="294552"/>
            </a:xfrm>
            <a:custGeom>
              <a:avLst/>
              <a:gdLst>
                <a:gd name="T0" fmla="*/ 71 w 154"/>
                <a:gd name="T1" fmla="*/ 0 h 163"/>
                <a:gd name="T2" fmla="*/ 76 w 154"/>
                <a:gd name="T3" fmla="*/ 9 h 163"/>
                <a:gd name="T4" fmla="*/ 92 w 154"/>
                <a:gd name="T5" fmla="*/ 12 h 163"/>
                <a:gd name="T6" fmla="*/ 91 w 154"/>
                <a:gd name="T7" fmla="*/ 13 h 163"/>
                <a:gd name="T8" fmla="*/ 91 w 154"/>
                <a:gd name="T9" fmla="*/ 16 h 163"/>
                <a:gd name="T10" fmla="*/ 95 w 154"/>
                <a:gd name="T11" fmla="*/ 28 h 163"/>
                <a:gd name="T12" fmla="*/ 94 w 154"/>
                <a:gd name="T13" fmla="*/ 29 h 163"/>
                <a:gd name="T14" fmla="*/ 91 w 154"/>
                <a:gd name="T15" fmla="*/ 29 h 163"/>
                <a:gd name="T16" fmla="*/ 83 w 154"/>
                <a:gd name="T17" fmla="*/ 26 h 163"/>
                <a:gd name="T18" fmla="*/ 74 w 154"/>
                <a:gd name="T19" fmla="*/ 38 h 163"/>
                <a:gd name="T20" fmla="*/ 76 w 154"/>
                <a:gd name="T21" fmla="*/ 41 h 163"/>
                <a:gd name="T22" fmla="*/ 76 w 154"/>
                <a:gd name="T23" fmla="*/ 55 h 163"/>
                <a:gd name="T24" fmla="*/ 98 w 154"/>
                <a:gd name="T25" fmla="*/ 83 h 163"/>
                <a:gd name="T26" fmla="*/ 111 w 154"/>
                <a:gd name="T27" fmla="*/ 96 h 163"/>
                <a:gd name="T28" fmla="*/ 114 w 154"/>
                <a:gd name="T29" fmla="*/ 95 h 163"/>
                <a:gd name="T30" fmla="*/ 120 w 154"/>
                <a:gd name="T31" fmla="*/ 93 h 163"/>
                <a:gd name="T32" fmla="*/ 122 w 154"/>
                <a:gd name="T33" fmla="*/ 95 h 163"/>
                <a:gd name="T34" fmla="*/ 123 w 154"/>
                <a:gd name="T35" fmla="*/ 96 h 163"/>
                <a:gd name="T36" fmla="*/ 147 w 154"/>
                <a:gd name="T37" fmla="*/ 115 h 163"/>
                <a:gd name="T38" fmla="*/ 154 w 154"/>
                <a:gd name="T39" fmla="*/ 127 h 163"/>
                <a:gd name="T40" fmla="*/ 151 w 154"/>
                <a:gd name="T41" fmla="*/ 132 h 163"/>
                <a:gd name="T42" fmla="*/ 137 w 154"/>
                <a:gd name="T43" fmla="*/ 120 h 163"/>
                <a:gd name="T44" fmla="*/ 129 w 154"/>
                <a:gd name="T45" fmla="*/ 132 h 163"/>
                <a:gd name="T46" fmla="*/ 137 w 154"/>
                <a:gd name="T47" fmla="*/ 145 h 163"/>
                <a:gd name="T48" fmla="*/ 129 w 154"/>
                <a:gd name="T49" fmla="*/ 155 h 163"/>
                <a:gd name="T50" fmla="*/ 117 w 154"/>
                <a:gd name="T51" fmla="*/ 163 h 163"/>
                <a:gd name="T52" fmla="*/ 119 w 154"/>
                <a:gd name="T53" fmla="*/ 151 h 163"/>
                <a:gd name="T54" fmla="*/ 123 w 154"/>
                <a:gd name="T55" fmla="*/ 148 h 163"/>
                <a:gd name="T56" fmla="*/ 114 w 154"/>
                <a:gd name="T57" fmla="*/ 130 h 163"/>
                <a:gd name="T58" fmla="*/ 113 w 154"/>
                <a:gd name="T59" fmla="*/ 129 h 163"/>
                <a:gd name="T60" fmla="*/ 105 w 154"/>
                <a:gd name="T61" fmla="*/ 118 h 163"/>
                <a:gd name="T62" fmla="*/ 91 w 154"/>
                <a:gd name="T63" fmla="*/ 108 h 163"/>
                <a:gd name="T64" fmla="*/ 64 w 154"/>
                <a:gd name="T65" fmla="*/ 89 h 163"/>
                <a:gd name="T66" fmla="*/ 49 w 154"/>
                <a:gd name="T67" fmla="*/ 75 h 163"/>
                <a:gd name="T68" fmla="*/ 27 w 154"/>
                <a:gd name="T69" fmla="*/ 52 h 163"/>
                <a:gd name="T70" fmla="*/ 12 w 154"/>
                <a:gd name="T71" fmla="*/ 62 h 163"/>
                <a:gd name="T72" fmla="*/ 11 w 154"/>
                <a:gd name="T73" fmla="*/ 56 h 163"/>
                <a:gd name="T74" fmla="*/ 5 w 154"/>
                <a:gd name="T75" fmla="*/ 55 h 163"/>
                <a:gd name="T76" fmla="*/ 0 w 154"/>
                <a:gd name="T77" fmla="*/ 43 h 163"/>
                <a:gd name="T78" fmla="*/ 3 w 154"/>
                <a:gd name="T79" fmla="*/ 35 h 163"/>
                <a:gd name="T80" fmla="*/ 3 w 154"/>
                <a:gd name="T81" fmla="*/ 23 h 163"/>
                <a:gd name="T82" fmla="*/ 22 w 154"/>
                <a:gd name="T83" fmla="*/ 13 h 163"/>
                <a:gd name="T84" fmla="*/ 30 w 154"/>
                <a:gd name="T85" fmla="*/ 22 h 163"/>
                <a:gd name="T86" fmla="*/ 34 w 154"/>
                <a:gd name="T87" fmla="*/ 12 h 163"/>
                <a:gd name="T88" fmla="*/ 43 w 154"/>
                <a:gd name="T89" fmla="*/ 9 h 163"/>
                <a:gd name="T90" fmla="*/ 48 w 154"/>
                <a:gd name="T91" fmla="*/ 4 h 163"/>
                <a:gd name="T92" fmla="*/ 55 w 154"/>
                <a:gd name="T93" fmla="*/ 3 h 163"/>
                <a:gd name="T94" fmla="*/ 63 w 154"/>
                <a:gd name="T95" fmla="*/ 1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4" h="163">
                  <a:moveTo>
                    <a:pt x="67" y="0"/>
                  </a:moveTo>
                  <a:lnTo>
                    <a:pt x="71" y="0"/>
                  </a:lnTo>
                  <a:lnTo>
                    <a:pt x="71" y="1"/>
                  </a:lnTo>
                  <a:lnTo>
                    <a:pt x="76" y="9"/>
                  </a:lnTo>
                  <a:lnTo>
                    <a:pt x="91" y="12"/>
                  </a:lnTo>
                  <a:lnTo>
                    <a:pt x="92" y="12"/>
                  </a:lnTo>
                  <a:lnTo>
                    <a:pt x="92" y="13"/>
                  </a:lnTo>
                  <a:lnTo>
                    <a:pt x="91" y="13"/>
                  </a:lnTo>
                  <a:lnTo>
                    <a:pt x="89" y="16"/>
                  </a:lnTo>
                  <a:lnTo>
                    <a:pt x="91" y="16"/>
                  </a:lnTo>
                  <a:lnTo>
                    <a:pt x="92" y="23"/>
                  </a:lnTo>
                  <a:lnTo>
                    <a:pt x="95" y="28"/>
                  </a:lnTo>
                  <a:lnTo>
                    <a:pt x="95" y="29"/>
                  </a:lnTo>
                  <a:lnTo>
                    <a:pt x="94" y="29"/>
                  </a:lnTo>
                  <a:lnTo>
                    <a:pt x="91" y="31"/>
                  </a:lnTo>
                  <a:lnTo>
                    <a:pt x="91" y="29"/>
                  </a:lnTo>
                  <a:lnTo>
                    <a:pt x="89" y="26"/>
                  </a:lnTo>
                  <a:lnTo>
                    <a:pt x="83" y="26"/>
                  </a:lnTo>
                  <a:lnTo>
                    <a:pt x="74" y="34"/>
                  </a:lnTo>
                  <a:lnTo>
                    <a:pt x="74" y="38"/>
                  </a:lnTo>
                  <a:lnTo>
                    <a:pt x="76" y="40"/>
                  </a:lnTo>
                  <a:lnTo>
                    <a:pt x="76" y="41"/>
                  </a:lnTo>
                  <a:lnTo>
                    <a:pt x="74" y="47"/>
                  </a:lnTo>
                  <a:lnTo>
                    <a:pt x="76" y="55"/>
                  </a:lnTo>
                  <a:lnTo>
                    <a:pt x="89" y="65"/>
                  </a:lnTo>
                  <a:lnTo>
                    <a:pt x="98" y="83"/>
                  </a:lnTo>
                  <a:lnTo>
                    <a:pt x="104" y="92"/>
                  </a:lnTo>
                  <a:lnTo>
                    <a:pt x="111" y="96"/>
                  </a:lnTo>
                  <a:lnTo>
                    <a:pt x="113" y="96"/>
                  </a:lnTo>
                  <a:lnTo>
                    <a:pt x="114" y="95"/>
                  </a:lnTo>
                  <a:lnTo>
                    <a:pt x="119" y="95"/>
                  </a:lnTo>
                  <a:lnTo>
                    <a:pt x="120" y="93"/>
                  </a:lnTo>
                  <a:lnTo>
                    <a:pt x="122" y="93"/>
                  </a:lnTo>
                  <a:lnTo>
                    <a:pt x="122" y="95"/>
                  </a:lnTo>
                  <a:lnTo>
                    <a:pt x="123" y="95"/>
                  </a:lnTo>
                  <a:lnTo>
                    <a:pt x="123" y="96"/>
                  </a:lnTo>
                  <a:lnTo>
                    <a:pt x="122" y="102"/>
                  </a:lnTo>
                  <a:lnTo>
                    <a:pt x="147" y="115"/>
                  </a:lnTo>
                  <a:lnTo>
                    <a:pt x="154" y="126"/>
                  </a:lnTo>
                  <a:lnTo>
                    <a:pt x="154" y="127"/>
                  </a:lnTo>
                  <a:lnTo>
                    <a:pt x="153" y="132"/>
                  </a:lnTo>
                  <a:lnTo>
                    <a:pt x="151" y="132"/>
                  </a:lnTo>
                  <a:lnTo>
                    <a:pt x="146" y="124"/>
                  </a:lnTo>
                  <a:lnTo>
                    <a:pt x="137" y="120"/>
                  </a:lnTo>
                  <a:lnTo>
                    <a:pt x="132" y="123"/>
                  </a:lnTo>
                  <a:lnTo>
                    <a:pt x="129" y="132"/>
                  </a:lnTo>
                  <a:lnTo>
                    <a:pt x="137" y="138"/>
                  </a:lnTo>
                  <a:lnTo>
                    <a:pt x="137" y="145"/>
                  </a:lnTo>
                  <a:lnTo>
                    <a:pt x="131" y="148"/>
                  </a:lnTo>
                  <a:lnTo>
                    <a:pt x="129" y="155"/>
                  </a:lnTo>
                  <a:lnTo>
                    <a:pt x="123" y="163"/>
                  </a:lnTo>
                  <a:lnTo>
                    <a:pt x="117" y="163"/>
                  </a:lnTo>
                  <a:lnTo>
                    <a:pt x="116" y="158"/>
                  </a:lnTo>
                  <a:lnTo>
                    <a:pt x="119" y="151"/>
                  </a:lnTo>
                  <a:lnTo>
                    <a:pt x="119" y="149"/>
                  </a:lnTo>
                  <a:lnTo>
                    <a:pt x="123" y="148"/>
                  </a:lnTo>
                  <a:lnTo>
                    <a:pt x="116" y="129"/>
                  </a:lnTo>
                  <a:lnTo>
                    <a:pt x="114" y="130"/>
                  </a:lnTo>
                  <a:lnTo>
                    <a:pt x="113" y="130"/>
                  </a:lnTo>
                  <a:lnTo>
                    <a:pt x="113" y="129"/>
                  </a:lnTo>
                  <a:lnTo>
                    <a:pt x="108" y="126"/>
                  </a:lnTo>
                  <a:lnTo>
                    <a:pt x="105" y="118"/>
                  </a:lnTo>
                  <a:lnTo>
                    <a:pt x="100" y="118"/>
                  </a:lnTo>
                  <a:lnTo>
                    <a:pt x="91" y="108"/>
                  </a:lnTo>
                  <a:lnTo>
                    <a:pt x="82" y="108"/>
                  </a:lnTo>
                  <a:lnTo>
                    <a:pt x="64" y="89"/>
                  </a:lnTo>
                  <a:lnTo>
                    <a:pt x="58" y="87"/>
                  </a:lnTo>
                  <a:lnTo>
                    <a:pt x="49" y="75"/>
                  </a:lnTo>
                  <a:lnTo>
                    <a:pt x="45" y="59"/>
                  </a:lnTo>
                  <a:lnTo>
                    <a:pt x="27" y="52"/>
                  </a:lnTo>
                  <a:lnTo>
                    <a:pt x="20" y="61"/>
                  </a:lnTo>
                  <a:lnTo>
                    <a:pt x="12" y="62"/>
                  </a:lnTo>
                  <a:lnTo>
                    <a:pt x="11" y="62"/>
                  </a:lnTo>
                  <a:lnTo>
                    <a:pt x="11" y="56"/>
                  </a:lnTo>
                  <a:lnTo>
                    <a:pt x="5" y="56"/>
                  </a:lnTo>
                  <a:lnTo>
                    <a:pt x="5" y="55"/>
                  </a:lnTo>
                  <a:lnTo>
                    <a:pt x="2" y="43"/>
                  </a:lnTo>
                  <a:lnTo>
                    <a:pt x="0" y="43"/>
                  </a:lnTo>
                  <a:lnTo>
                    <a:pt x="0" y="41"/>
                  </a:lnTo>
                  <a:lnTo>
                    <a:pt x="3" y="35"/>
                  </a:lnTo>
                  <a:lnTo>
                    <a:pt x="0" y="25"/>
                  </a:lnTo>
                  <a:lnTo>
                    <a:pt x="3" y="23"/>
                  </a:lnTo>
                  <a:lnTo>
                    <a:pt x="15" y="22"/>
                  </a:lnTo>
                  <a:lnTo>
                    <a:pt x="22" y="13"/>
                  </a:lnTo>
                  <a:lnTo>
                    <a:pt x="22" y="15"/>
                  </a:lnTo>
                  <a:lnTo>
                    <a:pt x="30" y="22"/>
                  </a:lnTo>
                  <a:lnTo>
                    <a:pt x="33" y="12"/>
                  </a:lnTo>
                  <a:lnTo>
                    <a:pt x="34" y="12"/>
                  </a:lnTo>
                  <a:lnTo>
                    <a:pt x="43" y="15"/>
                  </a:lnTo>
                  <a:lnTo>
                    <a:pt x="43" y="9"/>
                  </a:lnTo>
                  <a:lnTo>
                    <a:pt x="48" y="9"/>
                  </a:lnTo>
                  <a:lnTo>
                    <a:pt x="48" y="4"/>
                  </a:lnTo>
                  <a:lnTo>
                    <a:pt x="51" y="4"/>
                  </a:lnTo>
                  <a:lnTo>
                    <a:pt x="55" y="3"/>
                  </a:lnTo>
                  <a:lnTo>
                    <a:pt x="58" y="1"/>
                  </a:lnTo>
                  <a:lnTo>
                    <a:pt x="63" y="1"/>
                  </a:lnTo>
                  <a:lnTo>
                    <a:pt x="6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7" name="Croatia">
              <a:extLst>
                <a:ext uri="{FF2B5EF4-FFF2-40B4-BE49-F238E27FC236}">
                  <a16:creationId xmlns:a16="http://schemas.microsoft.com/office/drawing/2014/main" id="{3B20EC8C-2F11-0A65-45DA-81FEEF232936}"/>
                </a:ext>
              </a:extLst>
            </p:cNvPr>
            <p:cNvSpPr>
              <a:spLocks/>
            </p:cNvSpPr>
            <p:nvPr/>
          </p:nvSpPr>
          <p:spPr bwMode="auto">
            <a:xfrm>
              <a:off x="6145695" y="3340534"/>
              <a:ext cx="142758" cy="139145"/>
            </a:xfrm>
            <a:custGeom>
              <a:avLst/>
              <a:gdLst>
                <a:gd name="T0" fmla="*/ 36 w 79"/>
                <a:gd name="T1" fmla="*/ 0 h 77"/>
                <a:gd name="T2" fmla="*/ 37 w 79"/>
                <a:gd name="T3" fmla="*/ 0 h 77"/>
                <a:gd name="T4" fmla="*/ 58 w 79"/>
                <a:gd name="T5" fmla="*/ 18 h 77"/>
                <a:gd name="T6" fmla="*/ 67 w 79"/>
                <a:gd name="T7" fmla="*/ 15 h 77"/>
                <a:gd name="T8" fmla="*/ 68 w 79"/>
                <a:gd name="T9" fmla="*/ 15 h 77"/>
                <a:gd name="T10" fmla="*/ 71 w 79"/>
                <a:gd name="T11" fmla="*/ 24 h 77"/>
                <a:gd name="T12" fmla="*/ 79 w 79"/>
                <a:gd name="T13" fmla="*/ 28 h 77"/>
                <a:gd name="T14" fmla="*/ 79 w 79"/>
                <a:gd name="T15" fmla="*/ 30 h 77"/>
                <a:gd name="T16" fmla="*/ 76 w 79"/>
                <a:gd name="T17" fmla="*/ 31 h 77"/>
                <a:gd name="T18" fmla="*/ 74 w 79"/>
                <a:gd name="T19" fmla="*/ 34 h 77"/>
                <a:gd name="T20" fmla="*/ 73 w 79"/>
                <a:gd name="T21" fmla="*/ 34 h 77"/>
                <a:gd name="T22" fmla="*/ 71 w 79"/>
                <a:gd name="T23" fmla="*/ 36 h 77"/>
                <a:gd name="T24" fmla="*/ 70 w 79"/>
                <a:gd name="T25" fmla="*/ 36 h 77"/>
                <a:gd name="T26" fmla="*/ 67 w 79"/>
                <a:gd name="T27" fmla="*/ 30 h 77"/>
                <a:gd name="T28" fmla="*/ 45 w 79"/>
                <a:gd name="T29" fmla="*/ 25 h 77"/>
                <a:gd name="T30" fmla="*/ 37 w 79"/>
                <a:gd name="T31" fmla="*/ 31 h 77"/>
                <a:gd name="T32" fmla="*/ 36 w 79"/>
                <a:gd name="T33" fmla="*/ 31 h 77"/>
                <a:gd name="T34" fmla="*/ 36 w 79"/>
                <a:gd name="T35" fmla="*/ 30 h 77"/>
                <a:gd name="T36" fmla="*/ 31 w 79"/>
                <a:gd name="T37" fmla="*/ 25 h 77"/>
                <a:gd name="T38" fmla="*/ 28 w 79"/>
                <a:gd name="T39" fmla="*/ 31 h 77"/>
                <a:gd name="T40" fmla="*/ 33 w 79"/>
                <a:gd name="T41" fmla="*/ 36 h 77"/>
                <a:gd name="T42" fmla="*/ 49 w 79"/>
                <a:gd name="T43" fmla="*/ 61 h 77"/>
                <a:gd name="T44" fmla="*/ 65 w 79"/>
                <a:gd name="T45" fmla="*/ 73 h 77"/>
                <a:gd name="T46" fmla="*/ 65 w 79"/>
                <a:gd name="T47" fmla="*/ 74 h 77"/>
                <a:gd name="T48" fmla="*/ 62 w 79"/>
                <a:gd name="T49" fmla="*/ 77 h 77"/>
                <a:gd name="T50" fmla="*/ 61 w 79"/>
                <a:gd name="T51" fmla="*/ 77 h 77"/>
                <a:gd name="T52" fmla="*/ 57 w 79"/>
                <a:gd name="T53" fmla="*/ 73 h 77"/>
                <a:gd name="T54" fmla="*/ 46 w 79"/>
                <a:gd name="T55" fmla="*/ 70 h 77"/>
                <a:gd name="T56" fmla="*/ 46 w 79"/>
                <a:gd name="T57" fmla="*/ 68 h 77"/>
                <a:gd name="T58" fmla="*/ 51 w 79"/>
                <a:gd name="T59" fmla="*/ 68 h 77"/>
                <a:gd name="T60" fmla="*/ 43 w 79"/>
                <a:gd name="T61" fmla="*/ 62 h 77"/>
                <a:gd name="T62" fmla="*/ 33 w 79"/>
                <a:gd name="T63" fmla="*/ 61 h 77"/>
                <a:gd name="T64" fmla="*/ 21 w 79"/>
                <a:gd name="T65" fmla="*/ 49 h 77"/>
                <a:gd name="T66" fmla="*/ 21 w 79"/>
                <a:gd name="T67" fmla="*/ 48 h 77"/>
                <a:gd name="T68" fmla="*/ 24 w 79"/>
                <a:gd name="T69" fmla="*/ 45 h 77"/>
                <a:gd name="T70" fmla="*/ 19 w 79"/>
                <a:gd name="T71" fmla="*/ 42 h 77"/>
                <a:gd name="T72" fmla="*/ 16 w 79"/>
                <a:gd name="T73" fmla="*/ 31 h 77"/>
                <a:gd name="T74" fmla="*/ 14 w 79"/>
                <a:gd name="T75" fmla="*/ 28 h 77"/>
                <a:gd name="T76" fmla="*/ 12 w 79"/>
                <a:gd name="T77" fmla="*/ 28 h 77"/>
                <a:gd name="T78" fmla="*/ 8 w 79"/>
                <a:gd name="T79" fmla="*/ 36 h 77"/>
                <a:gd name="T80" fmla="*/ 6 w 79"/>
                <a:gd name="T81" fmla="*/ 37 h 77"/>
                <a:gd name="T82" fmla="*/ 5 w 79"/>
                <a:gd name="T83" fmla="*/ 36 h 77"/>
                <a:gd name="T84" fmla="*/ 3 w 79"/>
                <a:gd name="T85" fmla="*/ 36 h 77"/>
                <a:gd name="T86" fmla="*/ 0 w 79"/>
                <a:gd name="T87" fmla="*/ 30 h 77"/>
                <a:gd name="T88" fmla="*/ 2 w 79"/>
                <a:gd name="T89" fmla="*/ 22 h 77"/>
                <a:gd name="T90" fmla="*/ 12 w 79"/>
                <a:gd name="T91" fmla="*/ 18 h 77"/>
                <a:gd name="T92" fmla="*/ 21 w 79"/>
                <a:gd name="T93" fmla="*/ 19 h 77"/>
                <a:gd name="T94" fmla="*/ 25 w 79"/>
                <a:gd name="T95" fmla="*/ 8 h 77"/>
                <a:gd name="T96" fmla="*/ 34 w 79"/>
                <a:gd name="T97" fmla="*/ 3 h 77"/>
                <a:gd name="T98" fmla="*/ 36 w 79"/>
                <a:gd name="T9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9" h="77">
                  <a:moveTo>
                    <a:pt x="36" y="0"/>
                  </a:moveTo>
                  <a:lnTo>
                    <a:pt x="37" y="0"/>
                  </a:lnTo>
                  <a:lnTo>
                    <a:pt x="58" y="18"/>
                  </a:lnTo>
                  <a:lnTo>
                    <a:pt x="67" y="15"/>
                  </a:lnTo>
                  <a:lnTo>
                    <a:pt x="68" y="15"/>
                  </a:lnTo>
                  <a:lnTo>
                    <a:pt x="71" y="24"/>
                  </a:lnTo>
                  <a:lnTo>
                    <a:pt x="79" y="28"/>
                  </a:lnTo>
                  <a:lnTo>
                    <a:pt x="79" y="30"/>
                  </a:lnTo>
                  <a:lnTo>
                    <a:pt x="76" y="31"/>
                  </a:lnTo>
                  <a:lnTo>
                    <a:pt x="74" y="34"/>
                  </a:lnTo>
                  <a:lnTo>
                    <a:pt x="73" y="34"/>
                  </a:lnTo>
                  <a:lnTo>
                    <a:pt x="71" y="36"/>
                  </a:lnTo>
                  <a:lnTo>
                    <a:pt x="70" y="36"/>
                  </a:lnTo>
                  <a:lnTo>
                    <a:pt x="67" y="30"/>
                  </a:lnTo>
                  <a:lnTo>
                    <a:pt x="45" y="25"/>
                  </a:lnTo>
                  <a:lnTo>
                    <a:pt x="37" y="31"/>
                  </a:lnTo>
                  <a:lnTo>
                    <a:pt x="36" y="31"/>
                  </a:lnTo>
                  <a:lnTo>
                    <a:pt x="36" y="30"/>
                  </a:lnTo>
                  <a:lnTo>
                    <a:pt x="31" y="25"/>
                  </a:lnTo>
                  <a:lnTo>
                    <a:pt x="28" y="31"/>
                  </a:lnTo>
                  <a:lnTo>
                    <a:pt x="33" y="36"/>
                  </a:lnTo>
                  <a:lnTo>
                    <a:pt x="49" y="61"/>
                  </a:lnTo>
                  <a:lnTo>
                    <a:pt x="65" y="73"/>
                  </a:lnTo>
                  <a:lnTo>
                    <a:pt x="65" y="74"/>
                  </a:lnTo>
                  <a:lnTo>
                    <a:pt x="62" y="77"/>
                  </a:lnTo>
                  <a:lnTo>
                    <a:pt x="61" y="77"/>
                  </a:lnTo>
                  <a:lnTo>
                    <a:pt x="57" y="73"/>
                  </a:lnTo>
                  <a:lnTo>
                    <a:pt x="46" y="70"/>
                  </a:lnTo>
                  <a:lnTo>
                    <a:pt x="46" y="68"/>
                  </a:lnTo>
                  <a:lnTo>
                    <a:pt x="51" y="68"/>
                  </a:lnTo>
                  <a:lnTo>
                    <a:pt x="43" y="62"/>
                  </a:lnTo>
                  <a:lnTo>
                    <a:pt x="33" y="61"/>
                  </a:lnTo>
                  <a:lnTo>
                    <a:pt x="21" y="49"/>
                  </a:lnTo>
                  <a:lnTo>
                    <a:pt x="21" y="48"/>
                  </a:lnTo>
                  <a:lnTo>
                    <a:pt x="24" y="45"/>
                  </a:lnTo>
                  <a:lnTo>
                    <a:pt x="19" y="42"/>
                  </a:lnTo>
                  <a:lnTo>
                    <a:pt x="16" y="31"/>
                  </a:lnTo>
                  <a:lnTo>
                    <a:pt x="14" y="28"/>
                  </a:lnTo>
                  <a:lnTo>
                    <a:pt x="12" y="28"/>
                  </a:lnTo>
                  <a:lnTo>
                    <a:pt x="8" y="36"/>
                  </a:lnTo>
                  <a:lnTo>
                    <a:pt x="6" y="37"/>
                  </a:lnTo>
                  <a:lnTo>
                    <a:pt x="5" y="36"/>
                  </a:lnTo>
                  <a:lnTo>
                    <a:pt x="3" y="36"/>
                  </a:lnTo>
                  <a:lnTo>
                    <a:pt x="0" y="30"/>
                  </a:lnTo>
                  <a:lnTo>
                    <a:pt x="2" y="22"/>
                  </a:lnTo>
                  <a:lnTo>
                    <a:pt x="12" y="18"/>
                  </a:lnTo>
                  <a:lnTo>
                    <a:pt x="21" y="19"/>
                  </a:lnTo>
                  <a:lnTo>
                    <a:pt x="25" y="8"/>
                  </a:lnTo>
                  <a:lnTo>
                    <a:pt x="34" y="3"/>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8" name="Switzerland">
              <a:extLst>
                <a:ext uri="{FF2B5EF4-FFF2-40B4-BE49-F238E27FC236}">
                  <a16:creationId xmlns:a16="http://schemas.microsoft.com/office/drawing/2014/main" id="{6177C129-FE2B-049F-B5F8-DE51A3720B02}"/>
                </a:ext>
              </a:extLst>
            </p:cNvPr>
            <p:cNvSpPr>
              <a:spLocks/>
            </p:cNvSpPr>
            <p:nvPr/>
          </p:nvSpPr>
          <p:spPr bwMode="auto">
            <a:xfrm>
              <a:off x="5966795" y="3308008"/>
              <a:ext cx="106617" cy="65054"/>
            </a:xfrm>
            <a:custGeom>
              <a:avLst/>
              <a:gdLst>
                <a:gd name="T0" fmla="*/ 21 w 59"/>
                <a:gd name="T1" fmla="*/ 0 h 36"/>
                <a:gd name="T2" fmla="*/ 37 w 59"/>
                <a:gd name="T3" fmla="*/ 0 h 36"/>
                <a:gd name="T4" fmla="*/ 46 w 59"/>
                <a:gd name="T5" fmla="*/ 3 h 36"/>
                <a:gd name="T6" fmla="*/ 49 w 59"/>
                <a:gd name="T7" fmla="*/ 12 h 36"/>
                <a:gd name="T8" fmla="*/ 58 w 59"/>
                <a:gd name="T9" fmla="*/ 15 h 36"/>
                <a:gd name="T10" fmla="*/ 59 w 59"/>
                <a:gd name="T11" fmla="*/ 15 h 36"/>
                <a:gd name="T12" fmla="*/ 59 w 59"/>
                <a:gd name="T13" fmla="*/ 20 h 36"/>
                <a:gd name="T14" fmla="*/ 58 w 59"/>
                <a:gd name="T15" fmla="*/ 21 h 36"/>
                <a:gd name="T16" fmla="*/ 55 w 59"/>
                <a:gd name="T17" fmla="*/ 21 h 36"/>
                <a:gd name="T18" fmla="*/ 55 w 59"/>
                <a:gd name="T19" fmla="*/ 27 h 36"/>
                <a:gd name="T20" fmla="*/ 44 w 59"/>
                <a:gd name="T21" fmla="*/ 24 h 36"/>
                <a:gd name="T22" fmla="*/ 40 w 59"/>
                <a:gd name="T23" fmla="*/ 34 h 36"/>
                <a:gd name="T24" fmla="*/ 32 w 59"/>
                <a:gd name="T25" fmla="*/ 27 h 36"/>
                <a:gd name="T26" fmla="*/ 25 w 59"/>
                <a:gd name="T27" fmla="*/ 34 h 36"/>
                <a:gd name="T28" fmla="*/ 22 w 59"/>
                <a:gd name="T29" fmla="*/ 34 h 36"/>
                <a:gd name="T30" fmla="*/ 18 w 59"/>
                <a:gd name="T31" fmla="*/ 36 h 36"/>
                <a:gd name="T32" fmla="*/ 13 w 59"/>
                <a:gd name="T33" fmla="*/ 36 h 36"/>
                <a:gd name="T34" fmla="*/ 13 w 59"/>
                <a:gd name="T35" fmla="*/ 34 h 36"/>
                <a:gd name="T36" fmla="*/ 10 w 59"/>
                <a:gd name="T37" fmla="*/ 26 h 36"/>
                <a:gd name="T38" fmla="*/ 6 w 59"/>
                <a:gd name="T39" fmla="*/ 26 h 36"/>
                <a:gd name="T40" fmla="*/ 1 w 59"/>
                <a:gd name="T41" fmla="*/ 30 h 36"/>
                <a:gd name="T42" fmla="*/ 0 w 59"/>
                <a:gd name="T43" fmla="*/ 24 h 36"/>
                <a:gd name="T44" fmla="*/ 13 w 59"/>
                <a:gd name="T45" fmla="*/ 3 h 36"/>
                <a:gd name="T46" fmla="*/ 21 w 59"/>
                <a:gd name="T47"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9" h="36">
                  <a:moveTo>
                    <a:pt x="21" y="0"/>
                  </a:moveTo>
                  <a:lnTo>
                    <a:pt x="37" y="0"/>
                  </a:lnTo>
                  <a:lnTo>
                    <a:pt x="46" y="3"/>
                  </a:lnTo>
                  <a:lnTo>
                    <a:pt x="49" y="12"/>
                  </a:lnTo>
                  <a:lnTo>
                    <a:pt x="58" y="15"/>
                  </a:lnTo>
                  <a:lnTo>
                    <a:pt x="59" y="15"/>
                  </a:lnTo>
                  <a:lnTo>
                    <a:pt x="59" y="20"/>
                  </a:lnTo>
                  <a:lnTo>
                    <a:pt x="58" y="21"/>
                  </a:lnTo>
                  <a:lnTo>
                    <a:pt x="55" y="21"/>
                  </a:lnTo>
                  <a:lnTo>
                    <a:pt x="55" y="27"/>
                  </a:lnTo>
                  <a:lnTo>
                    <a:pt x="44" y="24"/>
                  </a:lnTo>
                  <a:lnTo>
                    <a:pt x="40" y="34"/>
                  </a:lnTo>
                  <a:lnTo>
                    <a:pt x="32" y="27"/>
                  </a:lnTo>
                  <a:lnTo>
                    <a:pt x="25" y="34"/>
                  </a:lnTo>
                  <a:lnTo>
                    <a:pt x="22" y="34"/>
                  </a:lnTo>
                  <a:lnTo>
                    <a:pt x="18" y="36"/>
                  </a:lnTo>
                  <a:lnTo>
                    <a:pt x="13" y="36"/>
                  </a:lnTo>
                  <a:lnTo>
                    <a:pt x="13" y="34"/>
                  </a:lnTo>
                  <a:lnTo>
                    <a:pt x="10" y="26"/>
                  </a:lnTo>
                  <a:lnTo>
                    <a:pt x="6" y="26"/>
                  </a:lnTo>
                  <a:lnTo>
                    <a:pt x="1" y="30"/>
                  </a:lnTo>
                  <a:lnTo>
                    <a:pt x="0" y="24"/>
                  </a:lnTo>
                  <a:lnTo>
                    <a:pt x="13" y="3"/>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19" name="Latvia">
              <a:extLst>
                <a:ext uri="{FF2B5EF4-FFF2-40B4-BE49-F238E27FC236}">
                  <a16:creationId xmlns:a16="http://schemas.microsoft.com/office/drawing/2014/main" id="{C4F559D3-29B6-FD32-8021-BA9414C8AB5A}"/>
                </a:ext>
              </a:extLst>
            </p:cNvPr>
            <p:cNvSpPr>
              <a:spLocks/>
            </p:cNvSpPr>
            <p:nvPr/>
          </p:nvSpPr>
          <p:spPr bwMode="auto">
            <a:xfrm>
              <a:off x="6317365" y="2901418"/>
              <a:ext cx="178900" cy="106617"/>
            </a:xfrm>
            <a:custGeom>
              <a:avLst/>
              <a:gdLst>
                <a:gd name="T0" fmla="*/ 59 w 99"/>
                <a:gd name="T1" fmla="*/ 0 h 59"/>
                <a:gd name="T2" fmla="*/ 71 w 99"/>
                <a:gd name="T3" fmla="*/ 6 h 59"/>
                <a:gd name="T4" fmla="*/ 77 w 99"/>
                <a:gd name="T5" fmla="*/ 12 h 59"/>
                <a:gd name="T6" fmla="*/ 83 w 99"/>
                <a:gd name="T7" fmla="*/ 10 h 59"/>
                <a:gd name="T8" fmla="*/ 89 w 99"/>
                <a:gd name="T9" fmla="*/ 12 h 59"/>
                <a:gd name="T10" fmla="*/ 93 w 99"/>
                <a:gd name="T11" fmla="*/ 18 h 59"/>
                <a:gd name="T12" fmla="*/ 93 w 99"/>
                <a:gd name="T13" fmla="*/ 19 h 59"/>
                <a:gd name="T14" fmla="*/ 92 w 99"/>
                <a:gd name="T15" fmla="*/ 27 h 59"/>
                <a:gd name="T16" fmla="*/ 95 w 99"/>
                <a:gd name="T17" fmla="*/ 30 h 59"/>
                <a:gd name="T18" fmla="*/ 99 w 99"/>
                <a:gd name="T19" fmla="*/ 36 h 59"/>
                <a:gd name="T20" fmla="*/ 99 w 99"/>
                <a:gd name="T21" fmla="*/ 47 h 59"/>
                <a:gd name="T22" fmla="*/ 95 w 99"/>
                <a:gd name="T23" fmla="*/ 47 h 59"/>
                <a:gd name="T24" fmla="*/ 89 w 99"/>
                <a:gd name="T25" fmla="*/ 55 h 59"/>
                <a:gd name="T26" fmla="*/ 89 w 99"/>
                <a:gd name="T27" fmla="*/ 56 h 59"/>
                <a:gd name="T28" fmla="*/ 85 w 99"/>
                <a:gd name="T29" fmla="*/ 55 h 59"/>
                <a:gd name="T30" fmla="*/ 80 w 99"/>
                <a:gd name="T31" fmla="*/ 59 h 59"/>
                <a:gd name="T32" fmla="*/ 79 w 99"/>
                <a:gd name="T33" fmla="*/ 59 h 59"/>
                <a:gd name="T34" fmla="*/ 74 w 99"/>
                <a:gd name="T35" fmla="*/ 56 h 59"/>
                <a:gd name="T36" fmla="*/ 64 w 99"/>
                <a:gd name="T37" fmla="*/ 47 h 59"/>
                <a:gd name="T38" fmla="*/ 58 w 99"/>
                <a:gd name="T39" fmla="*/ 46 h 59"/>
                <a:gd name="T40" fmla="*/ 53 w 99"/>
                <a:gd name="T41" fmla="*/ 40 h 59"/>
                <a:gd name="T42" fmla="*/ 47 w 99"/>
                <a:gd name="T43" fmla="*/ 43 h 59"/>
                <a:gd name="T44" fmla="*/ 46 w 99"/>
                <a:gd name="T45" fmla="*/ 43 h 59"/>
                <a:gd name="T46" fmla="*/ 39 w 99"/>
                <a:gd name="T47" fmla="*/ 42 h 59"/>
                <a:gd name="T48" fmla="*/ 19 w 99"/>
                <a:gd name="T49" fmla="*/ 40 h 59"/>
                <a:gd name="T50" fmla="*/ 10 w 99"/>
                <a:gd name="T51" fmla="*/ 44 h 59"/>
                <a:gd name="T52" fmla="*/ 6 w 99"/>
                <a:gd name="T53" fmla="*/ 47 h 59"/>
                <a:gd name="T54" fmla="*/ 6 w 99"/>
                <a:gd name="T55" fmla="*/ 49 h 59"/>
                <a:gd name="T56" fmla="*/ 4 w 99"/>
                <a:gd name="T57" fmla="*/ 49 h 59"/>
                <a:gd name="T58" fmla="*/ 2 w 99"/>
                <a:gd name="T59" fmla="*/ 46 h 59"/>
                <a:gd name="T60" fmla="*/ 0 w 99"/>
                <a:gd name="T61" fmla="*/ 46 h 59"/>
                <a:gd name="T62" fmla="*/ 0 w 99"/>
                <a:gd name="T63" fmla="*/ 44 h 59"/>
                <a:gd name="T64" fmla="*/ 2 w 99"/>
                <a:gd name="T65" fmla="*/ 33 h 59"/>
                <a:gd name="T66" fmla="*/ 10 w 99"/>
                <a:gd name="T67" fmla="*/ 13 h 59"/>
                <a:gd name="T68" fmla="*/ 22 w 99"/>
                <a:gd name="T69" fmla="*/ 7 h 59"/>
                <a:gd name="T70" fmla="*/ 33 w 99"/>
                <a:gd name="T71" fmla="*/ 24 h 59"/>
                <a:gd name="T72" fmla="*/ 42 w 99"/>
                <a:gd name="T73" fmla="*/ 27 h 59"/>
                <a:gd name="T74" fmla="*/ 45 w 99"/>
                <a:gd name="T75" fmla="*/ 21 h 59"/>
                <a:gd name="T76" fmla="*/ 46 w 99"/>
                <a:gd name="T77" fmla="*/ 6 h 59"/>
                <a:gd name="T78" fmla="*/ 46 w 99"/>
                <a:gd name="T79" fmla="*/ 4 h 59"/>
                <a:gd name="T80" fmla="*/ 59 w 99"/>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9" h="59">
                  <a:moveTo>
                    <a:pt x="59" y="0"/>
                  </a:moveTo>
                  <a:lnTo>
                    <a:pt x="71" y="6"/>
                  </a:lnTo>
                  <a:lnTo>
                    <a:pt x="77" y="12"/>
                  </a:lnTo>
                  <a:lnTo>
                    <a:pt x="83" y="10"/>
                  </a:lnTo>
                  <a:lnTo>
                    <a:pt x="89" y="12"/>
                  </a:lnTo>
                  <a:lnTo>
                    <a:pt x="93" y="18"/>
                  </a:lnTo>
                  <a:lnTo>
                    <a:pt x="93" y="19"/>
                  </a:lnTo>
                  <a:lnTo>
                    <a:pt x="92" y="27"/>
                  </a:lnTo>
                  <a:lnTo>
                    <a:pt x="95" y="30"/>
                  </a:lnTo>
                  <a:lnTo>
                    <a:pt x="99" y="36"/>
                  </a:lnTo>
                  <a:lnTo>
                    <a:pt x="99" y="47"/>
                  </a:lnTo>
                  <a:lnTo>
                    <a:pt x="95" y="47"/>
                  </a:lnTo>
                  <a:lnTo>
                    <a:pt x="89" y="55"/>
                  </a:lnTo>
                  <a:lnTo>
                    <a:pt x="89" y="56"/>
                  </a:lnTo>
                  <a:lnTo>
                    <a:pt x="85" y="55"/>
                  </a:lnTo>
                  <a:lnTo>
                    <a:pt x="80" y="59"/>
                  </a:lnTo>
                  <a:lnTo>
                    <a:pt x="79" y="59"/>
                  </a:lnTo>
                  <a:lnTo>
                    <a:pt x="74" y="56"/>
                  </a:lnTo>
                  <a:lnTo>
                    <a:pt x="64" y="47"/>
                  </a:lnTo>
                  <a:lnTo>
                    <a:pt x="58" y="46"/>
                  </a:lnTo>
                  <a:lnTo>
                    <a:pt x="53" y="40"/>
                  </a:lnTo>
                  <a:lnTo>
                    <a:pt x="47" y="43"/>
                  </a:lnTo>
                  <a:lnTo>
                    <a:pt x="46" y="43"/>
                  </a:lnTo>
                  <a:lnTo>
                    <a:pt x="39" y="42"/>
                  </a:lnTo>
                  <a:lnTo>
                    <a:pt x="19" y="40"/>
                  </a:lnTo>
                  <a:lnTo>
                    <a:pt x="10" y="44"/>
                  </a:lnTo>
                  <a:lnTo>
                    <a:pt x="6" y="47"/>
                  </a:lnTo>
                  <a:lnTo>
                    <a:pt x="6" y="49"/>
                  </a:lnTo>
                  <a:lnTo>
                    <a:pt x="4" y="49"/>
                  </a:lnTo>
                  <a:lnTo>
                    <a:pt x="2" y="46"/>
                  </a:lnTo>
                  <a:lnTo>
                    <a:pt x="0" y="46"/>
                  </a:lnTo>
                  <a:lnTo>
                    <a:pt x="0" y="44"/>
                  </a:lnTo>
                  <a:lnTo>
                    <a:pt x="2" y="33"/>
                  </a:lnTo>
                  <a:lnTo>
                    <a:pt x="10" y="13"/>
                  </a:lnTo>
                  <a:lnTo>
                    <a:pt x="22" y="7"/>
                  </a:lnTo>
                  <a:lnTo>
                    <a:pt x="33" y="24"/>
                  </a:lnTo>
                  <a:lnTo>
                    <a:pt x="42" y="27"/>
                  </a:lnTo>
                  <a:lnTo>
                    <a:pt x="45" y="21"/>
                  </a:lnTo>
                  <a:lnTo>
                    <a:pt x="46" y="6"/>
                  </a:lnTo>
                  <a:lnTo>
                    <a:pt x="46" y="4"/>
                  </a:lnTo>
                  <a:lnTo>
                    <a:pt x="5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0" name="Lithuania">
              <a:extLst>
                <a:ext uri="{FF2B5EF4-FFF2-40B4-BE49-F238E27FC236}">
                  <a16:creationId xmlns:a16="http://schemas.microsoft.com/office/drawing/2014/main" id="{523DD02E-96B2-A72B-360A-7A04C238F687}"/>
                </a:ext>
              </a:extLst>
            </p:cNvPr>
            <p:cNvSpPr>
              <a:spLocks/>
            </p:cNvSpPr>
            <p:nvPr/>
          </p:nvSpPr>
          <p:spPr bwMode="auto">
            <a:xfrm>
              <a:off x="6317365" y="2971894"/>
              <a:ext cx="144565" cy="106617"/>
            </a:xfrm>
            <a:custGeom>
              <a:avLst/>
              <a:gdLst>
                <a:gd name="T0" fmla="*/ 18 w 80"/>
                <a:gd name="T1" fmla="*/ 0 h 59"/>
                <a:gd name="T2" fmla="*/ 39 w 80"/>
                <a:gd name="T3" fmla="*/ 1 h 59"/>
                <a:gd name="T4" fmla="*/ 46 w 80"/>
                <a:gd name="T5" fmla="*/ 3 h 59"/>
                <a:gd name="T6" fmla="*/ 53 w 80"/>
                <a:gd name="T7" fmla="*/ 0 h 59"/>
                <a:gd name="T8" fmla="*/ 55 w 80"/>
                <a:gd name="T9" fmla="*/ 0 h 59"/>
                <a:gd name="T10" fmla="*/ 59 w 80"/>
                <a:gd name="T11" fmla="*/ 5 h 59"/>
                <a:gd name="T12" fmla="*/ 64 w 80"/>
                <a:gd name="T13" fmla="*/ 7 h 59"/>
                <a:gd name="T14" fmla="*/ 74 w 80"/>
                <a:gd name="T15" fmla="*/ 16 h 59"/>
                <a:gd name="T16" fmla="*/ 80 w 80"/>
                <a:gd name="T17" fmla="*/ 19 h 59"/>
                <a:gd name="T18" fmla="*/ 80 w 80"/>
                <a:gd name="T19" fmla="*/ 20 h 59"/>
                <a:gd name="T20" fmla="*/ 76 w 80"/>
                <a:gd name="T21" fmla="*/ 22 h 59"/>
                <a:gd name="T22" fmla="*/ 76 w 80"/>
                <a:gd name="T23" fmla="*/ 25 h 59"/>
                <a:gd name="T24" fmla="*/ 80 w 80"/>
                <a:gd name="T25" fmla="*/ 26 h 59"/>
                <a:gd name="T26" fmla="*/ 79 w 80"/>
                <a:gd name="T27" fmla="*/ 31 h 59"/>
                <a:gd name="T28" fmla="*/ 77 w 80"/>
                <a:gd name="T29" fmla="*/ 31 h 59"/>
                <a:gd name="T30" fmla="*/ 68 w 80"/>
                <a:gd name="T31" fmla="*/ 35 h 59"/>
                <a:gd name="T32" fmla="*/ 65 w 80"/>
                <a:gd name="T33" fmla="*/ 47 h 59"/>
                <a:gd name="T34" fmla="*/ 68 w 80"/>
                <a:gd name="T35" fmla="*/ 51 h 59"/>
                <a:gd name="T36" fmla="*/ 68 w 80"/>
                <a:gd name="T37" fmla="*/ 53 h 59"/>
                <a:gd name="T38" fmla="*/ 67 w 80"/>
                <a:gd name="T39" fmla="*/ 53 h 59"/>
                <a:gd name="T40" fmla="*/ 65 w 80"/>
                <a:gd name="T41" fmla="*/ 54 h 59"/>
                <a:gd name="T42" fmla="*/ 65 w 80"/>
                <a:gd name="T43" fmla="*/ 53 h 59"/>
                <a:gd name="T44" fmla="*/ 61 w 80"/>
                <a:gd name="T45" fmla="*/ 50 h 59"/>
                <a:gd name="T46" fmla="*/ 55 w 80"/>
                <a:gd name="T47" fmla="*/ 53 h 59"/>
                <a:gd name="T48" fmla="*/ 55 w 80"/>
                <a:gd name="T49" fmla="*/ 57 h 59"/>
                <a:gd name="T50" fmla="*/ 47 w 80"/>
                <a:gd name="T51" fmla="*/ 57 h 59"/>
                <a:gd name="T52" fmla="*/ 43 w 80"/>
                <a:gd name="T53" fmla="*/ 59 h 59"/>
                <a:gd name="T54" fmla="*/ 36 w 80"/>
                <a:gd name="T55" fmla="*/ 59 h 59"/>
                <a:gd name="T56" fmla="*/ 36 w 80"/>
                <a:gd name="T57" fmla="*/ 57 h 59"/>
                <a:gd name="T58" fmla="*/ 34 w 80"/>
                <a:gd name="T59" fmla="*/ 54 h 59"/>
                <a:gd name="T60" fmla="*/ 25 w 80"/>
                <a:gd name="T61" fmla="*/ 47 h 59"/>
                <a:gd name="T62" fmla="*/ 27 w 80"/>
                <a:gd name="T63" fmla="*/ 38 h 59"/>
                <a:gd name="T64" fmla="*/ 25 w 80"/>
                <a:gd name="T65" fmla="*/ 34 h 59"/>
                <a:gd name="T66" fmla="*/ 16 w 80"/>
                <a:gd name="T67" fmla="*/ 32 h 59"/>
                <a:gd name="T68" fmla="*/ 4 w 80"/>
                <a:gd name="T69" fmla="*/ 28 h 59"/>
                <a:gd name="T70" fmla="*/ 4 w 80"/>
                <a:gd name="T71" fmla="*/ 26 h 59"/>
                <a:gd name="T72" fmla="*/ 0 w 80"/>
                <a:gd name="T73" fmla="*/ 5 h 59"/>
                <a:gd name="T74" fmla="*/ 2 w 80"/>
                <a:gd name="T75" fmla="*/ 5 h 59"/>
                <a:gd name="T76" fmla="*/ 6 w 80"/>
                <a:gd name="T77" fmla="*/ 8 h 59"/>
                <a:gd name="T78" fmla="*/ 9 w 80"/>
                <a:gd name="T79" fmla="*/ 4 h 59"/>
                <a:gd name="T80" fmla="*/ 18 w 80"/>
                <a:gd name="T81"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0" h="59">
                  <a:moveTo>
                    <a:pt x="18" y="0"/>
                  </a:moveTo>
                  <a:lnTo>
                    <a:pt x="39" y="1"/>
                  </a:lnTo>
                  <a:lnTo>
                    <a:pt x="46" y="3"/>
                  </a:lnTo>
                  <a:lnTo>
                    <a:pt x="53" y="0"/>
                  </a:lnTo>
                  <a:lnTo>
                    <a:pt x="55" y="0"/>
                  </a:lnTo>
                  <a:lnTo>
                    <a:pt x="59" y="5"/>
                  </a:lnTo>
                  <a:lnTo>
                    <a:pt x="64" y="7"/>
                  </a:lnTo>
                  <a:lnTo>
                    <a:pt x="74" y="16"/>
                  </a:lnTo>
                  <a:lnTo>
                    <a:pt x="80" y="19"/>
                  </a:lnTo>
                  <a:lnTo>
                    <a:pt x="80" y="20"/>
                  </a:lnTo>
                  <a:lnTo>
                    <a:pt x="76" y="22"/>
                  </a:lnTo>
                  <a:lnTo>
                    <a:pt x="76" y="25"/>
                  </a:lnTo>
                  <a:lnTo>
                    <a:pt x="80" y="26"/>
                  </a:lnTo>
                  <a:lnTo>
                    <a:pt x="79" y="31"/>
                  </a:lnTo>
                  <a:lnTo>
                    <a:pt x="77" y="31"/>
                  </a:lnTo>
                  <a:lnTo>
                    <a:pt x="68" y="35"/>
                  </a:lnTo>
                  <a:lnTo>
                    <a:pt x="65" y="47"/>
                  </a:lnTo>
                  <a:lnTo>
                    <a:pt x="68" y="51"/>
                  </a:lnTo>
                  <a:lnTo>
                    <a:pt x="68" y="53"/>
                  </a:lnTo>
                  <a:lnTo>
                    <a:pt x="67" y="53"/>
                  </a:lnTo>
                  <a:lnTo>
                    <a:pt x="65" y="54"/>
                  </a:lnTo>
                  <a:lnTo>
                    <a:pt x="65" y="53"/>
                  </a:lnTo>
                  <a:lnTo>
                    <a:pt x="61" y="50"/>
                  </a:lnTo>
                  <a:lnTo>
                    <a:pt x="55" y="53"/>
                  </a:lnTo>
                  <a:lnTo>
                    <a:pt x="55" y="57"/>
                  </a:lnTo>
                  <a:lnTo>
                    <a:pt x="47" y="57"/>
                  </a:lnTo>
                  <a:lnTo>
                    <a:pt x="43" y="59"/>
                  </a:lnTo>
                  <a:lnTo>
                    <a:pt x="36" y="59"/>
                  </a:lnTo>
                  <a:lnTo>
                    <a:pt x="36" y="57"/>
                  </a:lnTo>
                  <a:lnTo>
                    <a:pt x="34" y="54"/>
                  </a:lnTo>
                  <a:lnTo>
                    <a:pt x="25" y="47"/>
                  </a:lnTo>
                  <a:lnTo>
                    <a:pt x="27" y="38"/>
                  </a:lnTo>
                  <a:lnTo>
                    <a:pt x="25" y="34"/>
                  </a:lnTo>
                  <a:lnTo>
                    <a:pt x="16" y="32"/>
                  </a:lnTo>
                  <a:lnTo>
                    <a:pt x="4" y="28"/>
                  </a:lnTo>
                  <a:lnTo>
                    <a:pt x="4" y="26"/>
                  </a:lnTo>
                  <a:lnTo>
                    <a:pt x="0" y="5"/>
                  </a:lnTo>
                  <a:lnTo>
                    <a:pt x="2" y="5"/>
                  </a:lnTo>
                  <a:lnTo>
                    <a:pt x="6" y="8"/>
                  </a:lnTo>
                  <a:lnTo>
                    <a:pt x="9" y="4"/>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1" name="Czech Republic">
              <a:extLst>
                <a:ext uri="{FF2B5EF4-FFF2-40B4-BE49-F238E27FC236}">
                  <a16:creationId xmlns:a16="http://schemas.microsoft.com/office/drawing/2014/main" id="{2487D4CE-9084-4270-8176-68964AA0F047}"/>
                </a:ext>
              </a:extLst>
            </p:cNvPr>
            <p:cNvSpPr>
              <a:spLocks/>
            </p:cNvSpPr>
            <p:nvPr/>
          </p:nvSpPr>
          <p:spPr bwMode="auto">
            <a:xfrm>
              <a:off x="6107745" y="3183320"/>
              <a:ext cx="166250" cy="90353"/>
            </a:xfrm>
            <a:custGeom>
              <a:avLst/>
              <a:gdLst>
                <a:gd name="T0" fmla="*/ 30 w 92"/>
                <a:gd name="T1" fmla="*/ 0 h 50"/>
                <a:gd name="T2" fmla="*/ 36 w 92"/>
                <a:gd name="T3" fmla="*/ 6 h 50"/>
                <a:gd name="T4" fmla="*/ 42 w 92"/>
                <a:gd name="T5" fmla="*/ 3 h 50"/>
                <a:gd name="T6" fmla="*/ 52 w 92"/>
                <a:gd name="T7" fmla="*/ 9 h 50"/>
                <a:gd name="T8" fmla="*/ 63 w 92"/>
                <a:gd name="T9" fmla="*/ 19 h 50"/>
                <a:gd name="T10" fmla="*/ 66 w 92"/>
                <a:gd name="T11" fmla="*/ 16 h 50"/>
                <a:gd name="T12" fmla="*/ 75 w 92"/>
                <a:gd name="T13" fmla="*/ 17 h 50"/>
                <a:gd name="T14" fmla="*/ 76 w 92"/>
                <a:gd name="T15" fmla="*/ 22 h 50"/>
                <a:gd name="T16" fmla="*/ 86 w 92"/>
                <a:gd name="T17" fmla="*/ 31 h 50"/>
                <a:gd name="T18" fmla="*/ 92 w 92"/>
                <a:gd name="T19" fmla="*/ 35 h 50"/>
                <a:gd name="T20" fmla="*/ 86 w 92"/>
                <a:gd name="T21" fmla="*/ 38 h 50"/>
                <a:gd name="T22" fmla="*/ 83 w 92"/>
                <a:gd name="T23" fmla="*/ 46 h 50"/>
                <a:gd name="T24" fmla="*/ 63 w 92"/>
                <a:gd name="T25" fmla="*/ 49 h 50"/>
                <a:gd name="T26" fmla="*/ 42 w 92"/>
                <a:gd name="T27" fmla="*/ 43 h 50"/>
                <a:gd name="T28" fmla="*/ 35 w 92"/>
                <a:gd name="T29" fmla="*/ 50 h 50"/>
                <a:gd name="T30" fmla="*/ 24 w 92"/>
                <a:gd name="T31" fmla="*/ 49 h 50"/>
                <a:gd name="T32" fmla="*/ 8 w 92"/>
                <a:gd name="T33" fmla="*/ 34 h 50"/>
                <a:gd name="T34" fmla="*/ 0 w 92"/>
                <a:gd name="T35" fmla="*/ 17 h 50"/>
                <a:gd name="T36" fmla="*/ 5 w 92"/>
                <a:gd name="T37" fmla="*/ 20 h 50"/>
                <a:gd name="T38" fmla="*/ 29 w 92"/>
                <a:gd name="T39" fmla="*/ 6 h 50"/>
                <a:gd name="T40" fmla="*/ 30 w 92"/>
                <a:gd name="T4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92" h="50">
                  <a:moveTo>
                    <a:pt x="30" y="0"/>
                  </a:moveTo>
                  <a:lnTo>
                    <a:pt x="36" y="6"/>
                  </a:lnTo>
                  <a:lnTo>
                    <a:pt x="42" y="3"/>
                  </a:lnTo>
                  <a:lnTo>
                    <a:pt x="52" y="9"/>
                  </a:lnTo>
                  <a:lnTo>
                    <a:pt x="63" y="19"/>
                  </a:lnTo>
                  <a:lnTo>
                    <a:pt x="66" y="16"/>
                  </a:lnTo>
                  <a:lnTo>
                    <a:pt x="75" y="17"/>
                  </a:lnTo>
                  <a:lnTo>
                    <a:pt x="76" y="22"/>
                  </a:lnTo>
                  <a:lnTo>
                    <a:pt x="86" y="31"/>
                  </a:lnTo>
                  <a:lnTo>
                    <a:pt x="92" y="35"/>
                  </a:lnTo>
                  <a:lnTo>
                    <a:pt x="86" y="38"/>
                  </a:lnTo>
                  <a:lnTo>
                    <a:pt x="83" y="46"/>
                  </a:lnTo>
                  <a:lnTo>
                    <a:pt x="63" y="49"/>
                  </a:lnTo>
                  <a:lnTo>
                    <a:pt x="42" y="43"/>
                  </a:lnTo>
                  <a:lnTo>
                    <a:pt x="35" y="50"/>
                  </a:lnTo>
                  <a:lnTo>
                    <a:pt x="24" y="49"/>
                  </a:lnTo>
                  <a:lnTo>
                    <a:pt x="8" y="34"/>
                  </a:lnTo>
                  <a:lnTo>
                    <a:pt x="0" y="17"/>
                  </a:lnTo>
                  <a:lnTo>
                    <a:pt x="5" y="20"/>
                  </a:lnTo>
                  <a:lnTo>
                    <a:pt x="29" y="6"/>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2" name="Corsica (France)">
              <a:extLst>
                <a:ext uri="{FF2B5EF4-FFF2-40B4-BE49-F238E27FC236}">
                  <a16:creationId xmlns:a16="http://schemas.microsoft.com/office/drawing/2014/main" id="{A728EEC5-15D4-DA4B-0E52-F13550210D12}"/>
                </a:ext>
              </a:extLst>
            </p:cNvPr>
            <p:cNvSpPr>
              <a:spLocks/>
            </p:cNvSpPr>
            <p:nvPr/>
          </p:nvSpPr>
          <p:spPr bwMode="auto">
            <a:xfrm>
              <a:off x="6028235" y="3463415"/>
              <a:ext cx="23493" cy="56019"/>
            </a:xfrm>
            <a:custGeom>
              <a:avLst/>
              <a:gdLst>
                <a:gd name="T0" fmla="*/ 10 w 13"/>
                <a:gd name="T1" fmla="*/ 0 h 31"/>
                <a:gd name="T2" fmla="*/ 12 w 13"/>
                <a:gd name="T3" fmla="*/ 0 h 31"/>
                <a:gd name="T4" fmla="*/ 13 w 13"/>
                <a:gd name="T5" fmla="*/ 15 h 31"/>
                <a:gd name="T6" fmla="*/ 10 w 13"/>
                <a:gd name="T7" fmla="*/ 30 h 31"/>
                <a:gd name="T8" fmla="*/ 9 w 13"/>
                <a:gd name="T9" fmla="*/ 31 h 31"/>
                <a:gd name="T10" fmla="*/ 9 w 13"/>
                <a:gd name="T11" fmla="*/ 30 h 31"/>
                <a:gd name="T12" fmla="*/ 1 w 13"/>
                <a:gd name="T13" fmla="*/ 23 h 31"/>
                <a:gd name="T14" fmla="*/ 0 w 13"/>
                <a:gd name="T15" fmla="*/ 11 h 31"/>
                <a:gd name="T16" fmla="*/ 1 w 13"/>
                <a:gd name="T17" fmla="*/ 8 h 31"/>
                <a:gd name="T18" fmla="*/ 9 w 13"/>
                <a:gd name="T19" fmla="*/ 5 h 31"/>
                <a:gd name="T20" fmla="*/ 10 w 13"/>
                <a:gd name="T21"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31">
                  <a:moveTo>
                    <a:pt x="10" y="0"/>
                  </a:moveTo>
                  <a:lnTo>
                    <a:pt x="12" y="0"/>
                  </a:lnTo>
                  <a:lnTo>
                    <a:pt x="13" y="15"/>
                  </a:lnTo>
                  <a:lnTo>
                    <a:pt x="10" y="30"/>
                  </a:lnTo>
                  <a:lnTo>
                    <a:pt x="9" y="31"/>
                  </a:lnTo>
                  <a:lnTo>
                    <a:pt x="9" y="30"/>
                  </a:lnTo>
                  <a:lnTo>
                    <a:pt x="1" y="23"/>
                  </a:lnTo>
                  <a:lnTo>
                    <a:pt x="0" y="11"/>
                  </a:lnTo>
                  <a:lnTo>
                    <a:pt x="1" y="8"/>
                  </a:lnTo>
                  <a:lnTo>
                    <a:pt x="9" y="5"/>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3" name="Kaliningrad (Russia)">
              <a:extLst>
                <a:ext uri="{FF2B5EF4-FFF2-40B4-BE49-F238E27FC236}">
                  <a16:creationId xmlns:a16="http://schemas.microsoft.com/office/drawing/2014/main" id="{1C04E3B6-FA5A-4AAC-8702-8D512EBD2201}"/>
                </a:ext>
              </a:extLst>
            </p:cNvPr>
            <p:cNvSpPr>
              <a:spLocks/>
            </p:cNvSpPr>
            <p:nvPr/>
          </p:nvSpPr>
          <p:spPr bwMode="auto">
            <a:xfrm>
              <a:off x="6288452" y="3018878"/>
              <a:ext cx="79511" cy="39755"/>
            </a:xfrm>
            <a:custGeom>
              <a:avLst/>
              <a:gdLst>
                <a:gd name="T0" fmla="*/ 20 w 44"/>
                <a:gd name="T1" fmla="*/ 0 h 22"/>
                <a:gd name="T2" fmla="*/ 22 w 44"/>
                <a:gd name="T3" fmla="*/ 0 h 22"/>
                <a:gd name="T4" fmla="*/ 32 w 44"/>
                <a:gd name="T5" fmla="*/ 5 h 22"/>
                <a:gd name="T6" fmla="*/ 41 w 44"/>
                <a:gd name="T7" fmla="*/ 6 h 22"/>
                <a:gd name="T8" fmla="*/ 44 w 44"/>
                <a:gd name="T9" fmla="*/ 12 h 22"/>
                <a:gd name="T10" fmla="*/ 43 w 44"/>
                <a:gd name="T11" fmla="*/ 21 h 22"/>
                <a:gd name="T12" fmla="*/ 43 w 44"/>
                <a:gd name="T13" fmla="*/ 22 h 22"/>
                <a:gd name="T14" fmla="*/ 18 w 44"/>
                <a:gd name="T15" fmla="*/ 22 h 22"/>
                <a:gd name="T16" fmla="*/ 0 w 44"/>
                <a:gd name="T17" fmla="*/ 21 h 22"/>
                <a:gd name="T18" fmla="*/ 0 w 44"/>
                <a:gd name="T19" fmla="*/ 20 h 22"/>
                <a:gd name="T20" fmla="*/ 4 w 44"/>
                <a:gd name="T21" fmla="*/ 8 h 22"/>
                <a:gd name="T22" fmla="*/ 15 w 44"/>
                <a:gd name="T23" fmla="*/ 3 h 22"/>
                <a:gd name="T24" fmla="*/ 16 w 44"/>
                <a:gd name="T25" fmla="*/ 3 h 22"/>
                <a:gd name="T26" fmla="*/ 16 w 44"/>
                <a:gd name="T27" fmla="*/ 5 h 22"/>
                <a:gd name="T28" fmla="*/ 15 w 44"/>
                <a:gd name="T29" fmla="*/ 6 h 22"/>
                <a:gd name="T30" fmla="*/ 19 w 44"/>
                <a:gd name="T31" fmla="*/ 8 h 22"/>
                <a:gd name="T32" fmla="*/ 20 w 44"/>
                <a:gd name="T33" fmla="*/ 2 h 22"/>
                <a:gd name="T34" fmla="*/ 20 w 44"/>
                <a:gd name="T35"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22">
                  <a:moveTo>
                    <a:pt x="20" y="0"/>
                  </a:moveTo>
                  <a:lnTo>
                    <a:pt x="22" y="0"/>
                  </a:lnTo>
                  <a:lnTo>
                    <a:pt x="32" y="5"/>
                  </a:lnTo>
                  <a:lnTo>
                    <a:pt x="41" y="6"/>
                  </a:lnTo>
                  <a:lnTo>
                    <a:pt x="44" y="12"/>
                  </a:lnTo>
                  <a:lnTo>
                    <a:pt x="43" y="21"/>
                  </a:lnTo>
                  <a:lnTo>
                    <a:pt x="43" y="22"/>
                  </a:lnTo>
                  <a:lnTo>
                    <a:pt x="18" y="22"/>
                  </a:lnTo>
                  <a:lnTo>
                    <a:pt x="0" y="21"/>
                  </a:lnTo>
                  <a:lnTo>
                    <a:pt x="0" y="20"/>
                  </a:lnTo>
                  <a:lnTo>
                    <a:pt x="4" y="8"/>
                  </a:lnTo>
                  <a:lnTo>
                    <a:pt x="15" y="3"/>
                  </a:lnTo>
                  <a:lnTo>
                    <a:pt x="16" y="3"/>
                  </a:lnTo>
                  <a:lnTo>
                    <a:pt x="16" y="5"/>
                  </a:lnTo>
                  <a:lnTo>
                    <a:pt x="15" y="6"/>
                  </a:lnTo>
                  <a:lnTo>
                    <a:pt x="19" y="8"/>
                  </a:lnTo>
                  <a:lnTo>
                    <a:pt x="20" y="2"/>
                  </a:lnTo>
                  <a:lnTo>
                    <a:pt x="2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4" name="Luxembourg">
              <a:extLst>
                <a:ext uri="{FF2B5EF4-FFF2-40B4-BE49-F238E27FC236}">
                  <a16:creationId xmlns:a16="http://schemas.microsoft.com/office/drawing/2014/main" id="{A42C1981-B82A-1FFB-9229-AA41489833AA}"/>
                </a:ext>
              </a:extLst>
            </p:cNvPr>
            <p:cNvSpPr>
              <a:spLocks/>
            </p:cNvSpPr>
            <p:nvPr/>
          </p:nvSpPr>
          <p:spPr bwMode="auto">
            <a:xfrm>
              <a:off x="5957760" y="3217654"/>
              <a:ext cx="19879" cy="27107"/>
            </a:xfrm>
            <a:custGeom>
              <a:avLst/>
              <a:gdLst>
                <a:gd name="T0" fmla="*/ 6 w 11"/>
                <a:gd name="T1" fmla="*/ 0 h 15"/>
                <a:gd name="T2" fmla="*/ 8 w 11"/>
                <a:gd name="T3" fmla="*/ 1 h 15"/>
                <a:gd name="T4" fmla="*/ 11 w 11"/>
                <a:gd name="T5" fmla="*/ 9 h 15"/>
                <a:gd name="T6" fmla="*/ 9 w 11"/>
                <a:gd name="T7" fmla="*/ 13 h 15"/>
                <a:gd name="T8" fmla="*/ 9 w 11"/>
                <a:gd name="T9" fmla="*/ 15 h 15"/>
                <a:gd name="T10" fmla="*/ 2 w 11"/>
                <a:gd name="T11" fmla="*/ 13 h 15"/>
                <a:gd name="T12" fmla="*/ 0 w 11"/>
                <a:gd name="T13" fmla="*/ 7 h 15"/>
                <a:gd name="T14" fmla="*/ 0 w 11"/>
                <a:gd name="T15" fmla="*/ 6 h 15"/>
                <a:gd name="T16" fmla="*/ 6 w 11"/>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5">
                  <a:moveTo>
                    <a:pt x="6" y="0"/>
                  </a:moveTo>
                  <a:lnTo>
                    <a:pt x="8" y="1"/>
                  </a:lnTo>
                  <a:lnTo>
                    <a:pt x="11" y="9"/>
                  </a:lnTo>
                  <a:lnTo>
                    <a:pt x="9" y="13"/>
                  </a:lnTo>
                  <a:lnTo>
                    <a:pt x="9" y="15"/>
                  </a:lnTo>
                  <a:lnTo>
                    <a:pt x="2" y="13"/>
                  </a:lnTo>
                  <a:lnTo>
                    <a:pt x="0" y="7"/>
                  </a:lnTo>
                  <a:lnTo>
                    <a:pt x="0" y="6"/>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5" name="Hungary">
              <a:extLst>
                <a:ext uri="{FF2B5EF4-FFF2-40B4-BE49-F238E27FC236}">
                  <a16:creationId xmlns:a16="http://schemas.microsoft.com/office/drawing/2014/main" id="{DB9ED342-9A80-9C32-A8E3-E86EECDAEDE4}"/>
                </a:ext>
              </a:extLst>
            </p:cNvPr>
            <p:cNvSpPr>
              <a:spLocks/>
            </p:cNvSpPr>
            <p:nvPr/>
          </p:nvSpPr>
          <p:spPr bwMode="auto">
            <a:xfrm>
              <a:off x="6205327" y="3277287"/>
              <a:ext cx="160829" cy="97581"/>
            </a:xfrm>
            <a:custGeom>
              <a:avLst/>
              <a:gdLst>
                <a:gd name="T0" fmla="*/ 61 w 89"/>
                <a:gd name="T1" fmla="*/ 0 h 54"/>
                <a:gd name="T2" fmla="*/ 65 w 89"/>
                <a:gd name="T3" fmla="*/ 0 h 54"/>
                <a:gd name="T4" fmla="*/ 68 w 89"/>
                <a:gd name="T5" fmla="*/ 1 h 54"/>
                <a:gd name="T6" fmla="*/ 72 w 89"/>
                <a:gd name="T7" fmla="*/ 1 h 54"/>
                <a:gd name="T8" fmla="*/ 75 w 89"/>
                <a:gd name="T9" fmla="*/ 3 h 54"/>
                <a:gd name="T10" fmla="*/ 80 w 89"/>
                <a:gd name="T11" fmla="*/ 3 h 54"/>
                <a:gd name="T12" fmla="*/ 89 w 89"/>
                <a:gd name="T13" fmla="*/ 11 h 54"/>
                <a:gd name="T14" fmla="*/ 89 w 89"/>
                <a:gd name="T15" fmla="*/ 13 h 54"/>
                <a:gd name="T16" fmla="*/ 78 w 89"/>
                <a:gd name="T17" fmla="*/ 19 h 54"/>
                <a:gd name="T18" fmla="*/ 66 w 89"/>
                <a:gd name="T19" fmla="*/ 43 h 54"/>
                <a:gd name="T20" fmla="*/ 66 w 89"/>
                <a:gd name="T21" fmla="*/ 44 h 54"/>
                <a:gd name="T22" fmla="*/ 55 w 89"/>
                <a:gd name="T23" fmla="*/ 47 h 54"/>
                <a:gd name="T24" fmla="*/ 47 w 89"/>
                <a:gd name="T25" fmla="*/ 47 h 54"/>
                <a:gd name="T26" fmla="*/ 35 w 89"/>
                <a:gd name="T27" fmla="*/ 51 h 54"/>
                <a:gd name="T28" fmla="*/ 25 w 89"/>
                <a:gd name="T29" fmla="*/ 54 h 54"/>
                <a:gd name="T30" fmla="*/ 24 w 89"/>
                <a:gd name="T31" fmla="*/ 54 h 54"/>
                <a:gd name="T32" fmla="*/ 0 w 89"/>
                <a:gd name="T33" fmla="*/ 34 h 54"/>
                <a:gd name="T34" fmla="*/ 0 w 89"/>
                <a:gd name="T35" fmla="*/ 32 h 54"/>
                <a:gd name="T36" fmla="*/ 4 w 89"/>
                <a:gd name="T37" fmla="*/ 29 h 54"/>
                <a:gd name="T38" fmla="*/ 6 w 89"/>
                <a:gd name="T39" fmla="*/ 16 h 54"/>
                <a:gd name="T40" fmla="*/ 13 w 89"/>
                <a:gd name="T41" fmla="*/ 16 h 54"/>
                <a:gd name="T42" fmla="*/ 13 w 89"/>
                <a:gd name="T43" fmla="*/ 8 h 54"/>
                <a:gd name="T44" fmla="*/ 15 w 89"/>
                <a:gd name="T45" fmla="*/ 8 h 54"/>
                <a:gd name="T46" fmla="*/ 15 w 89"/>
                <a:gd name="T47" fmla="*/ 10 h 54"/>
                <a:gd name="T48" fmla="*/ 24 w 89"/>
                <a:gd name="T49" fmla="*/ 16 h 54"/>
                <a:gd name="T50" fmla="*/ 31 w 89"/>
                <a:gd name="T51" fmla="*/ 14 h 54"/>
                <a:gd name="T52" fmla="*/ 34 w 89"/>
                <a:gd name="T53" fmla="*/ 10 h 54"/>
                <a:gd name="T54" fmla="*/ 35 w 89"/>
                <a:gd name="T55" fmla="*/ 10 h 54"/>
                <a:gd name="T56" fmla="*/ 50 w 89"/>
                <a:gd name="T57" fmla="*/ 7 h 54"/>
                <a:gd name="T58" fmla="*/ 61 w 89"/>
                <a:gd name="T59"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54">
                  <a:moveTo>
                    <a:pt x="61" y="0"/>
                  </a:moveTo>
                  <a:lnTo>
                    <a:pt x="65" y="0"/>
                  </a:lnTo>
                  <a:lnTo>
                    <a:pt x="68" y="1"/>
                  </a:lnTo>
                  <a:lnTo>
                    <a:pt x="72" y="1"/>
                  </a:lnTo>
                  <a:lnTo>
                    <a:pt x="75" y="3"/>
                  </a:lnTo>
                  <a:lnTo>
                    <a:pt x="80" y="3"/>
                  </a:lnTo>
                  <a:lnTo>
                    <a:pt x="89" y="11"/>
                  </a:lnTo>
                  <a:lnTo>
                    <a:pt x="89" y="13"/>
                  </a:lnTo>
                  <a:lnTo>
                    <a:pt x="78" y="19"/>
                  </a:lnTo>
                  <a:lnTo>
                    <a:pt x="66" y="43"/>
                  </a:lnTo>
                  <a:lnTo>
                    <a:pt x="66" y="44"/>
                  </a:lnTo>
                  <a:lnTo>
                    <a:pt x="55" y="47"/>
                  </a:lnTo>
                  <a:lnTo>
                    <a:pt x="47" y="47"/>
                  </a:lnTo>
                  <a:lnTo>
                    <a:pt x="35" y="51"/>
                  </a:lnTo>
                  <a:lnTo>
                    <a:pt x="25" y="54"/>
                  </a:lnTo>
                  <a:lnTo>
                    <a:pt x="24" y="54"/>
                  </a:lnTo>
                  <a:lnTo>
                    <a:pt x="0" y="34"/>
                  </a:lnTo>
                  <a:lnTo>
                    <a:pt x="0" y="32"/>
                  </a:lnTo>
                  <a:lnTo>
                    <a:pt x="4" y="29"/>
                  </a:lnTo>
                  <a:lnTo>
                    <a:pt x="6" y="16"/>
                  </a:lnTo>
                  <a:lnTo>
                    <a:pt x="13" y="16"/>
                  </a:lnTo>
                  <a:lnTo>
                    <a:pt x="13" y="8"/>
                  </a:lnTo>
                  <a:lnTo>
                    <a:pt x="15" y="8"/>
                  </a:lnTo>
                  <a:lnTo>
                    <a:pt x="15" y="10"/>
                  </a:lnTo>
                  <a:lnTo>
                    <a:pt x="24" y="16"/>
                  </a:lnTo>
                  <a:lnTo>
                    <a:pt x="31" y="14"/>
                  </a:lnTo>
                  <a:lnTo>
                    <a:pt x="34" y="10"/>
                  </a:lnTo>
                  <a:lnTo>
                    <a:pt x="35" y="10"/>
                  </a:lnTo>
                  <a:lnTo>
                    <a:pt x="50" y="7"/>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6" name="Romania">
              <a:extLst>
                <a:ext uri="{FF2B5EF4-FFF2-40B4-BE49-F238E27FC236}">
                  <a16:creationId xmlns:a16="http://schemas.microsoft.com/office/drawing/2014/main" id="{A350AF03-5F31-FD48-EF84-431E472F294D}"/>
                </a:ext>
              </a:extLst>
            </p:cNvPr>
            <p:cNvSpPr>
              <a:spLocks/>
            </p:cNvSpPr>
            <p:nvPr/>
          </p:nvSpPr>
          <p:spPr bwMode="auto">
            <a:xfrm>
              <a:off x="6301102" y="3288129"/>
              <a:ext cx="225883" cy="157215"/>
            </a:xfrm>
            <a:custGeom>
              <a:avLst/>
              <a:gdLst>
                <a:gd name="T0" fmla="*/ 86 w 125"/>
                <a:gd name="T1" fmla="*/ 0 h 87"/>
                <a:gd name="T2" fmla="*/ 88 w 125"/>
                <a:gd name="T3" fmla="*/ 0 h 87"/>
                <a:gd name="T4" fmla="*/ 95 w 125"/>
                <a:gd name="T5" fmla="*/ 8 h 87"/>
                <a:gd name="T6" fmla="*/ 104 w 125"/>
                <a:gd name="T7" fmla="*/ 28 h 87"/>
                <a:gd name="T8" fmla="*/ 107 w 125"/>
                <a:gd name="T9" fmla="*/ 53 h 87"/>
                <a:gd name="T10" fmla="*/ 111 w 125"/>
                <a:gd name="T11" fmla="*/ 56 h 87"/>
                <a:gd name="T12" fmla="*/ 113 w 125"/>
                <a:gd name="T13" fmla="*/ 56 h 87"/>
                <a:gd name="T14" fmla="*/ 114 w 125"/>
                <a:gd name="T15" fmla="*/ 54 h 87"/>
                <a:gd name="T16" fmla="*/ 120 w 125"/>
                <a:gd name="T17" fmla="*/ 54 h 87"/>
                <a:gd name="T18" fmla="*/ 122 w 125"/>
                <a:gd name="T19" fmla="*/ 53 h 87"/>
                <a:gd name="T20" fmla="*/ 125 w 125"/>
                <a:gd name="T21" fmla="*/ 53 h 87"/>
                <a:gd name="T22" fmla="*/ 125 w 125"/>
                <a:gd name="T23" fmla="*/ 54 h 87"/>
                <a:gd name="T24" fmla="*/ 123 w 125"/>
                <a:gd name="T25" fmla="*/ 66 h 87"/>
                <a:gd name="T26" fmla="*/ 117 w 125"/>
                <a:gd name="T27" fmla="*/ 72 h 87"/>
                <a:gd name="T28" fmla="*/ 116 w 125"/>
                <a:gd name="T29" fmla="*/ 72 h 87"/>
                <a:gd name="T30" fmla="*/ 116 w 125"/>
                <a:gd name="T31" fmla="*/ 71 h 87"/>
                <a:gd name="T32" fmla="*/ 117 w 125"/>
                <a:gd name="T33" fmla="*/ 66 h 87"/>
                <a:gd name="T34" fmla="*/ 116 w 125"/>
                <a:gd name="T35" fmla="*/ 65 h 87"/>
                <a:gd name="T36" fmla="*/ 113 w 125"/>
                <a:gd name="T37" fmla="*/ 84 h 87"/>
                <a:gd name="T38" fmla="*/ 89 w 125"/>
                <a:gd name="T39" fmla="*/ 78 h 87"/>
                <a:gd name="T40" fmla="*/ 70 w 125"/>
                <a:gd name="T41" fmla="*/ 87 h 87"/>
                <a:gd name="T42" fmla="*/ 39 w 125"/>
                <a:gd name="T43" fmla="*/ 84 h 87"/>
                <a:gd name="T44" fmla="*/ 37 w 125"/>
                <a:gd name="T45" fmla="*/ 84 h 87"/>
                <a:gd name="T46" fmla="*/ 34 w 125"/>
                <a:gd name="T47" fmla="*/ 81 h 87"/>
                <a:gd name="T48" fmla="*/ 36 w 125"/>
                <a:gd name="T49" fmla="*/ 78 h 87"/>
                <a:gd name="T50" fmla="*/ 34 w 125"/>
                <a:gd name="T51" fmla="*/ 78 h 87"/>
                <a:gd name="T52" fmla="*/ 30 w 125"/>
                <a:gd name="T53" fmla="*/ 72 h 87"/>
                <a:gd name="T54" fmla="*/ 31 w 125"/>
                <a:gd name="T55" fmla="*/ 71 h 87"/>
                <a:gd name="T56" fmla="*/ 31 w 125"/>
                <a:gd name="T57" fmla="*/ 69 h 87"/>
                <a:gd name="T58" fmla="*/ 28 w 125"/>
                <a:gd name="T59" fmla="*/ 71 h 87"/>
                <a:gd name="T60" fmla="*/ 18 w 125"/>
                <a:gd name="T61" fmla="*/ 65 h 87"/>
                <a:gd name="T62" fmla="*/ 16 w 125"/>
                <a:gd name="T63" fmla="*/ 65 h 87"/>
                <a:gd name="T64" fmla="*/ 16 w 125"/>
                <a:gd name="T65" fmla="*/ 59 h 87"/>
                <a:gd name="T66" fmla="*/ 13 w 125"/>
                <a:gd name="T67" fmla="*/ 57 h 87"/>
                <a:gd name="T68" fmla="*/ 12 w 125"/>
                <a:gd name="T69" fmla="*/ 57 h 87"/>
                <a:gd name="T70" fmla="*/ 8 w 125"/>
                <a:gd name="T71" fmla="*/ 45 h 87"/>
                <a:gd name="T72" fmla="*/ 0 w 125"/>
                <a:gd name="T73" fmla="*/ 41 h 87"/>
                <a:gd name="T74" fmla="*/ 2 w 125"/>
                <a:gd name="T75" fmla="*/ 40 h 87"/>
                <a:gd name="T76" fmla="*/ 12 w 125"/>
                <a:gd name="T77" fmla="*/ 37 h 87"/>
                <a:gd name="T78" fmla="*/ 24 w 125"/>
                <a:gd name="T79" fmla="*/ 13 h 87"/>
                <a:gd name="T80" fmla="*/ 34 w 125"/>
                <a:gd name="T81" fmla="*/ 5 h 87"/>
                <a:gd name="T82" fmla="*/ 58 w 125"/>
                <a:gd name="T83" fmla="*/ 4 h 87"/>
                <a:gd name="T84" fmla="*/ 64 w 125"/>
                <a:gd name="T85" fmla="*/ 8 h 87"/>
                <a:gd name="T86" fmla="*/ 86 w 125"/>
                <a:gd name="T87" fmla="*/ 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25" h="87">
                  <a:moveTo>
                    <a:pt x="86" y="0"/>
                  </a:moveTo>
                  <a:lnTo>
                    <a:pt x="88" y="0"/>
                  </a:lnTo>
                  <a:lnTo>
                    <a:pt x="95" y="8"/>
                  </a:lnTo>
                  <a:lnTo>
                    <a:pt x="104" y="28"/>
                  </a:lnTo>
                  <a:lnTo>
                    <a:pt x="107" y="53"/>
                  </a:lnTo>
                  <a:lnTo>
                    <a:pt x="111" y="56"/>
                  </a:lnTo>
                  <a:lnTo>
                    <a:pt x="113" y="56"/>
                  </a:lnTo>
                  <a:lnTo>
                    <a:pt x="114" y="54"/>
                  </a:lnTo>
                  <a:lnTo>
                    <a:pt x="120" y="54"/>
                  </a:lnTo>
                  <a:lnTo>
                    <a:pt x="122" y="53"/>
                  </a:lnTo>
                  <a:lnTo>
                    <a:pt x="125" y="53"/>
                  </a:lnTo>
                  <a:lnTo>
                    <a:pt x="125" y="54"/>
                  </a:lnTo>
                  <a:lnTo>
                    <a:pt x="123" y="66"/>
                  </a:lnTo>
                  <a:lnTo>
                    <a:pt x="117" y="72"/>
                  </a:lnTo>
                  <a:lnTo>
                    <a:pt x="116" y="72"/>
                  </a:lnTo>
                  <a:lnTo>
                    <a:pt x="116" y="71"/>
                  </a:lnTo>
                  <a:lnTo>
                    <a:pt x="117" y="66"/>
                  </a:lnTo>
                  <a:lnTo>
                    <a:pt x="116" y="65"/>
                  </a:lnTo>
                  <a:lnTo>
                    <a:pt x="113" y="84"/>
                  </a:lnTo>
                  <a:lnTo>
                    <a:pt x="89" y="78"/>
                  </a:lnTo>
                  <a:lnTo>
                    <a:pt x="70" y="87"/>
                  </a:lnTo>
                  <a:lnTo>
                    <a:pt x="39" y="84"/>
                  </a:lnTo>
                  <a:lnTo>
                    <a:pt x="37" y="84"/>
                  </a:lnTo>
                  <a:lnTo>
                    <a:pt x="34" y="81"/>
                  </a:lnTo>
                  <a:lnTo>
                    <a:pt x="36" y="78"/>
                  </a:lnTo>
                  <a:lnTo>
                    <a:pt x="34" y="78"/>
                  </a:lnTo>
                  <a:lnTo>
                    <a:pt x="30" y="72"/>
                  </a:lnTo>
                  <a:lnTo>
                    <a:pt x="31" y="71"/>
                  </a:lnTo>
                  <a:lnTo>
                    <a:pt x="31" y="69"/>
                  </a:lnTo>
                  <a:lnTo>
                    <a:pt x="28" y="71"/>
                  </a:lnTo>
                  <a:lnTo>
                    <a:pt x="18" y="65"/>
                  </a:lnTo>
                  <a:lnTo>
                    <a:pt x="16" y="65"/>
                  </a:lnTo>
                  <a:lnTo>
                    <a:pt x="16" y="59"/>
                  </a:lnTo>
                  <a:lnTo>
                    <a:pt x="13" y="57"/>
                  </a:lnTo>
                  <a:lnTo>
                    <a:pt x="12" y="57"/>
                  </a:lnTo>
                  <a:lnTo>
                    <a:pt x="8" y="45"/>
                  </a:lnTo>
                  <a:lnTo>
                    <a:pt x="0" y="41"/>
                  </a:lnTo>
                  <a:lnTo>
                    <a:pt x="2" y="40"/>
                  </a:lnTo>
                  <a:lnTo>
                    <a:pt x="12" y="37"/>
                  </a:lnTo>
                  <a:lnTo>
                    <a:pt x="24" y="13"/>
                  </a:lnTo>
                  <a:lnTo>
                    <a:pt x="34" y="5"/>
                  </a:lnTo>
                  <a:lnTo>
                    <a:pt x="58" y="4"/>
                  </a:lnTo>
                  <a:lnTo>
                    <a:pt x="64" y="8"/>
                  </a:lnTo>
                  <a:lnTo>
                    <a:pt x="8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7" name="Slovenia">
              <a:extLst>
                <a:ext uri="{FF2B5EF4-FFF2-40B4-BE49-F238E27FC236}">
                  <a16:creationId xmlns:a16="http://schemas.microsoft.com/office/drawing/2014/main" id="{71BE0B55-A182-22EB-64DF-4B04FDD86403}"/>
                </a:ext>
              </a:extLst>
            </p:cNvPr>
            <p:cNvSpPr>
              <a:spLocks/>
            </p:cNvSpPr>
            <p:nvPr/>
          </p:nvSpPr>
          <p:spPr bwMode="auto">
            <a:xfrm>
              <a:off x="6140273" y="3335113"/>
              <a:ext cx="72283" cy="45177"/>
            </a:xfrm>
            <a:custGeom>
              <a:avLst/>
              <a:gdLst>
                <a:gd name="T0" fmla="*/ 36 w 40"/>
                <a:gd name="T1" fmla="*/ 0 h 25"/>
                <a:gd name="T2" fmla="*/ 37 w 40"/>
                <a:gd name="T3" fmla="*/ 0 h 25"/>
                <a:gd name="T4" fmla="*/ 40 w 40"/>
                <a:gd name="T5" fmla="*/ 3 h 25"/>
                <a:gd name="T6" fmla="*/ 40 w 40"/>
                <a:gd name="T7" fmla="*/ 5 h 25"/>
                <a:gd name="T8" fmla="*/ 39 w 40"/>
                <a:gd name="T9" fmla="*/ 8 h 25"/>
                <a:gd name="T10" fmla="*/ 30 w 40"/>
                <a:gd name="T11" fmla="*/ 12 h 25"/>
                <a:gd name="T12" fmla="*/ 25 w 40"/>
                <a:gd name="T13" fmla="*/ 24 h 25"/>
                <a:gd name="T14" fmla="*/ 15 w 40"/>
                <a:gd name="T15" fmla="*/ 22 h 25"/>
                <a:gd name="T16" fmla="*/ 8 w 40"/>
                <a:gd name="T17" fmla="*/ 25 h 25"/>
                <a:gd name="T18" fmla="*/ 8 w 40"/>
                <a:gd name="T19" fmla="*/ 24 h 25"/>
                <a:gd name="T20" fmla="*/ 5 w 40"/>
                <a:gd name="T21" fmla="*/ 19 h 25"/>
                <a:gd name="T22" fmla="*/ 3 w 40"/>
                <a:gd name="T23" fmla="*/ 14 h 25"/>
                <a:gd name="T24" fmla="*/ 0 w 40"/>
                <a:gd name="T25" fmla="*/ 14 h 25"/>
                <a:gd name="T26" fmla="*/ 0 w 40"/>
                <a:gd name="T27" fmla="*/ 12 h 25"/>
                <a:gd name="T28" fmla="*/ 5 w 40"/>
                <a:gd name="T29" fmla="*/ 8 h 25"/>
                <a:gd name="T30" fmla="*/ 17 w 40"/>
                <a:gd name="T31" fmla="*/ 8 h 25"/>
                <a:gd name="T32" fmla="*/ 36 w 40"/>
                <a:gd name="T33"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0" h="25">
                  <a:moveTo>
                    <a:pt x="36" y="0"/>
                  </a:moveTo>
                  <a:lnTo>
                    <a:pt x="37" y="0"/>
                  </a:lnTo>
                  <a:lnTo>
                    <a:pt x="40" y="3"/>
                  </a:lnTo>
                  <a:lnTo>
                    <a:pt x="40" y="5"/>
                  </a:lnTo>
                  <a:lnTo>
                    <a:pt x="39" y="8"/>
                  </a:lnTo>
                  <a:lnTo>
                    <a:pt x="30" y="12"/>
                  </a:lnTo>
                  <a:lnTo>
                    <a:pt x="25" y="24"/>
                  </a:lnTo>
                  <a:lnTo>
                    <a:pt x="15" y="22"/>
                  </a:lnTo>
                  <a:lnTo>
                    <a:pt x="8" y="25"/>
                  </a:lnTo>
                  <a:lnTo>
                    <a:pt x="8" y="24"/>
                  </a:lnTo>
                  <a:lnTo>
                    <a:pt x="5" y="19"/>
                  </a:lnTo>
                  <a:lnTo>
                    <a:pt x="3" y="14"/>
                  </a:lnTo>
                  <a:lnTo>
                    <a:pt x="0" y="14"/>
                  </a:lnTo>
                  <a:lnTo>
                    <a:pt x="0" y="12"/>
                  </a:lnTo>
                  <a:lnTo>
                    <a:pt x="5" y="8"/>
                  </a:lnTo>
                  <a:lnTo>
                    <a:pt x="17" y="8"/>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8" name="Bosnia &amp; Herzegovina">
              <a:extLst>
                <a:ext uri="{FF2B5EF4-FFF2-40B4-BE49-F238E27FC236}">
                  <a16:creationId xmlns:a16="http://schemas.microsoft.com/office/drawing/2014/main" id="{34946674-4F68-A57F-B0BB-C0A03627E031}"/>
                </a:ext>
              </a:extLst>
            </p:cNvPr>
            <p:cNvSpPr>
              <a:spLocks/>
            </p:cNvSpPr>
            <p:nvPr/>
          </p:nvSpPr>
          <p:spPr bwMode="auto">
            <a:xfrm>
              <a:off x="6194485" y="3383904"/>
              <a:ext cx="95775" cy="90353"/>
            </a:xfrm>
            <a:custGeom>
              <a:avLst/>
              <a:gdLst>
                <a:gd name="T0" fmla="*/ 4 w 53"/>
                <a:gd name="T1" fmla="*/ 0 h 50"/>
                <a:gd name="T2" fmla="*/ 6 w 53"/>
                <a:gd name="T3" fmla="*/ 0 h 50"/>
                <a:gd name="T4" fmla="*/ 9 w 53"/>
                <a:gd name="T5" fmla="*/ 4 h 50"/>
                <a:gd name="T6" fmla="*/ 16 w 53"/>
                <a:gd name="T7" fmla="*/ 0 h 50"/>
                <a:gd name="T8" fmla="*/ 21 w 53"/>
                <a:gd name="T9" fmla="*/ 0 h 50"/>
                <a:gd name="T10" fmla="*/ 25 w 53"/>
                <a:gd name="T11" fmla="*/ 1 h 50"/>
                <a:gd name="T12" fmla="*/ 30 w 53"/>
                <a:gd name="T13" fmla="*/ 1 h 50"/>
                <a:gd name="T14" fmla="*/ 32 w 53"/>
                <a:gd name="T15" fmla="*/ 3 h 50"/>
                <a:gd name="T16" fmla="*/ 37 w 53"/>
                <a:gd name="T17" fmla="*/ 4 h 50"/>
                <a:gd name="T18" fmla="*/ 40 w 53"/>
                <a:gd name="T19" fmla="*/ 4 h 50"/>
                <a:gd name="T20" fmla="*/ 44 w 53"/>
                <a:gd name="T21" fmla="*/ 10 h 50"/>
                <a:gd name="T22" fmla="*/ 46 w 53"/>
                <a:gd name="T23" fmla="*/ 9 h 50"/>
                <a:gd name="T24" fmla="*/ 50 w 53"/>
                <a:gd name="T25" fmla="*/ 10 h 50"/>
                <a:gd name="T26" fmla="*/ 52 w 53"/>
                <a:gd name="T27" fmla="*/ 10 h 50"/>
                <a:gd name="T28" fmla="*/ 46 w 53"/>
                <a:gd name="T29" fmla="*/ 19 h 50"/>
                <a:gd name="T30" fmla="*/ 53 w 53"/>
                <a:gd name="T31" fmla="*/ 24 h 50"/>
                <a:gd name="T32" fmla="*/ 53 w 53"/>
                <a:gd name="T33" fmla="*/ 25 h 50"/>
                <a:gd name="T34" fmla="*/ 52 w 53"/>
                <a:gd name="T35" fmla="*/ 27 h 50"/>
                <a:gd name="T36" fmla="*/ 49 w 53"/>
                <a:gd name="T37" fmla="*/ 28 h 50"/>
                <a:gd name="T38" fmla="*/ 52 w 53"/>
                <a:gd name="T39" fmla="*/ 32 h 50"/>
                <a:gd name="T40" fmla="*/ 50 w 53"/>
                <a:gd name="T41" fmla="*/ 32 h 50"/>
                <a:gd name="T42" fmla="*/ 47 w 53"/>
                <a:gd name="T43" fmla="*/ 35 h 50"/>
                <a:gd name="T44" fmla="*/ 44 w 53"/>
                <a:gd name="T45" fmla="*/ 35 h 50"/>
                <a:gd name="T46" fmla="*/ 46 w 53"/>
                <a:gd name="T47" fmla="*/ 37 h 50"/>
                <a:gd name="T48" fmla="*/ 46 w 53"/>
                <a:gd name="T49" fmla="*/ 38 h 50"/>
                <a:gd name="T50" fmla="*/ 44 w 53"/>
                <a:gd name="T51" fmla="*/ 38 h 50"/>
                <a:gd name="T52" fmla="*/ 40 w 53"/>
                <a:gd name="T53" fmla="*/ 35 h 50"/>
                <a:gd name="T54" fmla="*/ 38 w 53"/>
                <a:gd name="T55" fmla="*/ 37 h 50"/>
                <a:gd name="T56" fmla="*/ 41 w 53"/>
                <a:gd name="T57" fmla="*/ 41 h 50"/>
                <a:gd name="T58" fmla="*/ 37 w 53"/>
                <a:gd name="T59" fmla="*/ 44 h 50"/>
                <a:gd name="T60" fmla="*/ 38 w 53"/>
                <a:gd name="T61" fmla="*/ 50 h 50"/>
                <a:gd name="T62" fmla="*/ 37 w 53"/>
                <a:gd name="T63" fmla="*/ 50 h 50"/>
                <a:gd name="T64" fmla="*/ 21 w 53"/>
                <a:gd name="T65" fmla="*/ 37 h 50"/>
                <a:gd name="T66" fmla="*/ 4 w 53"/>
                <a:gd name="T67" fmla="*/ 12 h 50"/>
                <a:gd name="T68" fmla="*/ 0 w 53"/>
                <a:gd name="T69" fmla="*/ 9 h 50"/>
                <a:gd name="T70" fmla="*/ 0 w 53"/>
                <a:gd name="T71" fmla="*/ 7 h 50"/>
                <a:gd name="T72" fmla="*/ 4 w 53"/>
                <a:gd name="T73"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3" h="50">
                  <a:moveTo>
                    <a:pt x="4" y="0"/>
                  </a:moveTo>
                  <a:lnTo>
                    <a:pt x="6" y="0"/>
                  </a:lnTo>
                  <a:lnTo>
                    <a:pt x="9" y="4"/>
                  </a:lnTo>
                  <a:lnTo>
                    <a:pt x="16" y="0"/>
                  </a:lnTo>
                  <a:lnTo>
                    <a:pt x="21" y="0"/>
                  </a:lnTo>
                  <a:lnTo>
                    <a:pt x="25" y="1"/>
                  </a:lnTo>
                  <a:lnTo>
                    <a:pt x="30" y="1"/>
                  </a:lnTo>
                  <a:lnTo>
                    <a:pt x="32" y="3"/>
                  </a:lnTo>
                  <a:lnTo>
                    <a:pt x="37" y="4"/>
                  </a:lnTo>
                  <a:lnTo>
                    <a:pt x="40" y="4"/>
                  </a:lnTo>
                  <a:lnTo>
                    <a:pt x="44" y="10"/>
                  </a:lnTo>
                  <a:lnTo>
                    <a:pt x="46" y="9"/>
                  </a:lnTo>
                  <a:lnTo>
                    <a:pt x="50" y="10"/>
                  </a:lnTo>
                  <a:lnTo>
                    <a:pt x="52" y="10"/>
                  </a:lnTo>
                  <a:lnTo>
                    <a:pt x="46" y="19"/>
                  </a:lnTo>
                  <a:lnTo>
                    <a:pt x="53" y="24"/>
                  </a:lnTo>
                  <a:lnTo>
                    <a:pt x="53" y="25"/>
                  </a:lnTo>
                  <a:lnTo>
                    <a:pt x="52" y="27"/>
                  </a:lnTo>
                  <a:lnTo>
                    <a:pt x="49" y="28"/>
                  </a:lnTo>
                  <a:lnTo>
                    <a:pt x="52" y="32"/>
                  </a:lnTo>
                  <a:lnTo>
                    <a:pt x="50" y="32"/>
                  </a:lnTo>
                  <a:lnTo>
                    <a:pt x="47" y="35"/>
                  </a:lnTo>
                  <a:lnTo>
                    <a:pt x="44" y="35"/>
                  </a:lnTo>
                  <a:lnTo>
                    <a:pt x="46" y="37"/>
                  </a:lnTo>
                  <a:lnTo>
                    <a:pt x="46" y="38"/>
                  </a:lnTo>
                  <a:lnTo>
                    <a:pt x="44" y="38"/>
                  </a:lnTo>
                  <a:lnTo>
                    <a:pt x="40" y="35"/>
                  </a:lnTo>
                  <a:lnTo>
                    <a:pt x="38" y="37"/>
                  </a:lnTo>
                  <a:lnTo>
                    <a:pt x="41" y="41"/>
                  </a:lnTo>
                  <a:lnTo>
                    <a:pt x="37" y="44"/>
                  </a:lnTo>
                  <a:lnTo>
                    <a:pt x="38" y="50"/>
                  </a:lnTo>
                  <a:lnTo>
                    <a:pt x="37" y="50"/>
                  </a:lnTo>
                  <a:lnTo>
                    <a:pt x="21" y="37"/>
                  </a:lnTo>
                  <a:lnTo>
                    <a:pt x="4" y="12"/>
                  </a:lnTo>
                  <a:lnTo>
                    <a:pt x="0" y="9"/>
                  </a:lnTo>
                  <a:lnTo>
                    <a:pt x="0" y="7"/>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29" name="Serbia">
              <a:extLst>
                <a:ext uri="{FF2B5EF4-FFF2-40B4-BE49-F238E27FC236}">
                  <a16:creationId xmlns:a16="http://schemas.microsoft.com/office/drawing/2014/main" id="{02A8E5A6-DDCF-B2B0-C1A5-DD8E38D2BF52}"/>
                </a:ext>
              </a:extLst>
            </p:cNvPr>
            <p:cNvSpPr>
              <a:spLocks/>
            </p:cNvSpPr>
            <p:nvPr/>
          </p:nvSpPr>
          <p:spPr bwMode="auto">
            <a:xfrm>
              <a:off x="6266768" y="3360412"/>
              <a:ext cx="99389" cy="135531"/>
            </a:xfrm>
            <a:custGeom>
              <a:avLst/>
              <a:gdLst>
                <a:gd name="T0" fmla="*/ 13 w 55"/>
                <a:gd name="T1" fmla="*/ 0 h 75"/>
                <a:gd name="T2" fmla="*/ 21 w 55"/>
                <a:gd name="T3" fmla="*/ 0 h 75"/>
                <a:gd name="T4" fmla="*/ 27 w 55"/>
                <a:gd name="T5" fmla="*/ 5 h 75"/>
                <a:gd name="T6" fmla="*/ 32 w 55"/>
                <a:gd name="T7" fmla="*/ 16 h 75"/>
                <a:gd name="T8" fmla="*/ 37 w 55"/>
                <a:gd name="T9" fmla="*/ 17 h 75"/>
                <a:gd name="T10" fmla="*/ 37 w 55"/>
                <a:gd name="T11" fmla="*/ 23 h 75"/>
                <a:gd name="T12" fmla="*/ 47 w 55"/>
                <a:gd name="T13" fmla="*/ 29 h 75"/>
                <a:gd name="T14" fmla="*/ 49 w 55"/>
                <a:gd name="T15" fmla="*/ 26 h 75"/>
                <a:gd name="T16" fmla="*/ 50 w 55"/>
                <a:gd name="T17" fmla="*/ 26 h 75"/>
                <a:gd name="T18" fmla="*/ 50 w 55"/>
                <a:gd name="T19" fmla="*/ 28 h 75"/>
                <a:gd name="T20" fmla="*/ 53 w 55"/>
                <a:gd name="T21" fmla="*/ 29 h 75"/>
                <a:gd name="T22" fmla="*/ 53 w 55"/>
                <a:gd name="T23" fmla="*/ 31 h 75"/>
                <a:gd name="T24" fmla="*/ 52 w 55"/>
                <a:gd name="T25" fmla="*/ 31 h 75"/>
                <a:gd name="T26" fmla="*/ 50 w 55"/>
                <a:gd name="T27" fmla="*/ 32 h 75"/>
                <a:gd name="T28" fmla="*/ 53 w 55"/>
                <a:gd name="T29" fmla="*/ 37 h 75"/>
                <a:gd name="T30" fmla="*/ 55 w 55"/>
                <a:gd name="T31" fmla="*/ 37 h 75"/>
                <a:gd name="T32" fmla="*/ 55 w 55"/>
                <a:gd name="T33" fmla="*/ 38 h 75"/>
                <a:gd name="T34" fmla="*/ 53 w 55"/>
                <a:gd name="T35" fmla="*/ 38 h 75"/>
                <a:gd name="T36" fmla="*/ 50 w 55"/>
                <a:gd name="T37" fmla="*/ 40 h 75"/>
                <a:gd name="T38" fmla="*/ 49 w 55"/>
                <a:gd name="T39" fmla="*/ 44 h 75"/>
                <a:gd name="T40" fmla="*/ 50 w 55"/>
                <a:gd name="T41" fmla="*/ 48 h 75"/>
                <a:gd name="T42" fmla="*/ 55 w 55"/>
                <a:gd name="T43" fmla="*/ 56 h 75"/>
                <a:gd name="T44" fmla="*/ 55 w 55"/>
                <a:gd name="T45" fmla="*/ 57 h 75"/>
                <a:gd name="T46" fmla="*/ 50 w 55"/>
                <a:gd name="T47" fmla="*/ 66 h 75"/>
                <a:gd name="T48" fmla="*/ 50 w 55"/>
                <a:gd name="T49" fmla="*/ 69 h 75"/>
                <a:gd name="T50" fmla="*/ 46 w 55"/>
                <a:gd name="T51" fmla="*/ 69 h 75"/>
                <a:gd name="T52" fmla="*/ 43 w 55"/>
                <a:gd name="T53" fmla="*/ 68 h 75"/>
                <a:gd name="T54" fmla="*/ 35 w 55"/>
                <a:gd name="T55" fmla="*/ 68 h 75"/>
                <a:gd name="T56" fmla="*/ 27 w 55"/>
                <a:gd name="T57" fmla="*/ 75 h 75"/>
                <a:gd name="T58" fmla="*/ 25 w 55"/>
                <a:gd name="T59" fmla="*/ 75 h 75"/>
                <a:gd name="T60" fmla="*/ 25 w 55"/>
                <a:gd name="T61" fmla="*/ 74 h 75"/>
                <a:gd name="T62" fmla="*/ 19 w 55"/>
                <a:gd name="T63" fmla="*/ 68 h 75"/>
                <a:gd name="T64" fmla="*/ 15 w 55"/>
                <a:gd name="T65" fmla="*/ 66 h 75"/>
                <a:gd name="T66" fmla="*/ 15 w 55"/>
                <a:gd name="T67" fmla="*/ 60 h 75"/>
                <a:gd name="T68" fmla="*/ 16 w 55"/>
                <a:gd name="T69" fmla="*/ 60 h 75"/>
                <a:gd name="T70" fmla="*/ 18 w 55"/>
                <a:gd name="T71" fmla="*/ 62 h 75"/>
                <a:gd name="T72" fmla="*/ 19 w 55"/>
                <a:gd name="T73" fmla="*/ 59 h 75"/>
                <a:gd name="T74" fmla="*/ 6 w 55"/>
                <a:gd name="T75" fmla="*/ 50 h 75"/>
                <a:gd name="T76" fmla="*/ 6 w 55"/>
                <a:gd name="T77" fmla="*/ 47 h 75"/>
                <a:gd name="T78" fmla="*/ 7 w 55"/>
                <a:gd name="T79" fmla="*/ 47 h 75"/>
                <a:gd name="T80" fmla="*/ 10 w 55"/>
                <a:gd name="T81" fmla="*/ 45 h 75"/>
                <a:gd name="T82" fmla="*/ 7 w 55"/>
                <a:gd name="T83" fmla="*/ 40 h 75"/>
                <a:gd name="T84" fmla="*/ 12 w 55"/>
                <a:gd name="T85" fmla="*/ 38 h 75"/>
                <a:gd name="T86" fmla="*/ 6 w 55"/>
                <a:gd name="T87" fmla="*/ 34 h 75"/>
                <a:gd name="T88" fmla="*/ 4 w 55"/>
                <a:gd name="T89" fmla="*/ 34 h 75"/>
                <a:gd name="T90" fmla="*/ 4 w 55"/>
                <a:gd name="T91" fmla="*/ 32 h 75"/>
                <a:gd name="T92" fmla="*/ 9 w 55"/>
                <a:gd name="T93" fmla="*/ 25 h 75"/>
                <a:gd name="T94" fmla="*/ 6 w 55"/>
                <a:gd name="T95" fmla="*/ 23 h 75"/>
                <a:gd name="T96" fmla="*/ 6 w 55"/>
                <a:gd name="T97" fmla="*/ 22 h 75"/>
                <a:gd name="T98" fmla="*/ 7 w 55"/>
                <a:gd name="T99" fmla="*/ 19 h 75"/>
                <a:gd name="T100" fmla="*/ 10 w 55"/>
                <a:gd name="T101" fmla="*/ 17 h 75"/>
                <a:gd name="T102" fmla="*/ 3 w 55"/>
                <a:gd name="T103" fmla="*/ 14 h 75"/>
                <a:gd name="T104" fmla="*/ 0 w 55"/>
                <a:gd name="T105" fmla="*/ 4 h 75"/>
                <a:gd name="T106" fmla="*/ 13 w 55"/>
                <a:gd name="T10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 h="75">
                  <a:moveTo>
                    <a:pt x="13" y="0"/>
                  </a:moveTo>
                  <a:lnTo>
                    <a:pt x="21" y="0"/>
                  </a:lnTo>
                  <a:lnTo>
                    <a:pt x="27" y="5"/>
                  </a:lnTo>
                  <a:lnTo>
                    <a:pt x="32" y="16"/>
                  </a:lnTo>
                  <a:lnTo>
                    <a:pt x="37" y="17"/>
                  </a:lnTo>
                  <a:lnTo>
                    <a:pt x="37" y="23"/>
                  </a:lnTo>
                  <a:lnTo>
                    <a:pt x="47" y="29"/>
                  </a:lnTo>
                  <a:lnTo>
                    <a:pt x="49" y="26"/>
                  </a:lnTo>
                  <a:lnTo>
                    <a:pt x="50" y="26"/>
                  </a:lnTo>
                  <a:lnTo>
                    <a:pt x="50" y="28"/>
                  </a:lnTo>
                  <a:lnTo>
                    <a:pt x="53" y="29"/>
                  </a:lnTo>
                  <a:lnTo>
                    <a:pt x="53" y="31"/>
                  </a:lnTo>
                  <a:lnTo>
                    <a:pt x="52" y="31"/>
                  </a:lnTo>
                  <a:lnTo>
                    <a:pt x="50" y="32"/>
                  </a:lnTo>
                  <a:lnTo>
                    <a:pt x="53" y="37"/>
                  </a:lnTo>
                  <a:lnTo>
                    <a:pt x="55" y="37"/>
                  </a:lnTo>
                  <a:lnTo>
                    <a:pt x="55" y="38"/>
                  </a:lnTo>
                  <a:lnTo>
                    <a:pt x="53" y="38"/>
                  </a:lnTo>
                  <a:lnTo>
                    <a:pt x="50" y="40"/>
                  </a:lnTo>
                  <a:lnTo>
                    <a:pt x="49" y="44"/>
                  </a:lnTo>
                  <a:lnTo>
                    <a:pt x="50" y="48"/>
                  </a:lnTo>
                  <a:lnTo>
                    <a:pt x="55" y="56"/>
                  </a:lnTo>
                  <a:lnTo>
                    <a:pt x="55" y="57"/>
                  </a:lnTo>
                  <a:lnTo>
                    <a:pt x="50" y="66"/>
                  </a:lnTo>
                  <a:lnTo>
                    <a:pt x="50" y="69"/>
                  </a:lnTo>
                  <a:lnTo>
                    <a:pt x="46" y="69"/>
                  </a:lnTo>
                  <a:lnTo>
                    <a:pt x="43" y="68"/>
                  </a:lnTo>
                  <a:lnTo>
                    <a:pt x="35" y="68"/>
                  </a:lnTo>
                  <a:lnTo>
                    <a:pt x="27" y="75"/>
                  </a:lnTo>
                  <a:lnTo>
                    <a:pt x="25" y="75"/>
                  </a:lnTo>
                  <a:lnTo>
                    <a:pt x="25" y="74"/>
                  </a:lnTo>
                  <a:lnTo>
                    <a:pt x="19" y="68"/>
                  </a:lnTo>
                  <a:lnTo>
                    <a:pt x="15" y="66"/>
                  </a:lnTo>
                  <a:lnTo>
                    <a:pt x="15" y="60"/>
                  </a:lnTo>
                  <a:lnTo>
                    <a:pt x="16" y="60"/>
                  </a:lnTo>
                  <a:lnTo>
                    <a:pt x="18" y="62"/>
                  </a:lnTo>
                  <a:lnTo>
                    <a:pt x="19" y="59"/>
                  </a:lnTo>
                  <a:lnTo>
                    <a:pt x="6" y="50"/>
                  </a:lnTo>
                  <a:lnTo>
                    <a:pt x="6" y="47"/>
                  </a:lnTo>
                  <a:lnTo>
                    <a:pt x="7" y="47"/>
                  </a:lnTo>
                  <a:lnTo>
                    <a:pt x="10" y="45"/>
                  </a:lnTo>
                  <a:lnTo>
                    <a:pt x="7" y="40"/>
                  </a:lnTo>
                  <a:lnTo>
                    <a:pt x="12" y="38"/>
                  </a:lnTo>
                  <a:lnTo>
                    <a:pt x="6" y="34"/>
                  </a:lnTo>
                  <a:lnTo>
                    <a:pt x="4" y="34"/>
                  </a:lnTo>
                  <a:lnTo>
                    <a:pt x="4" y="32"/>
                  </a:lnTo>
                  <a:lnTo>
                    <a:pt x="9" y="25"/>
                  </a:lnTo>
                  <a:lnTo>
                    <a:pt x="6" y="23"/>
                  </a:lnTo>
                  <a:lnTo>
                    <a:pt x="6" y="22"/>
                  </a:lnTo>
                  <a:lnTo>
                    <a:pt x="7" y="19"/>
                  </a:lnTo>
                  <a:lnTo>
                    <a:pt x="10" y="17"/>
                  </a:lnTo>
                  <a:lnTo>
                    <a:pt x="3" y="14"/>
                  </a:lnTo>
                  <a:lnTo>
                    <a:pt x="0" y="4"/>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0" name="Belarus">
              <a:extLst>
                <a:ext uri="{FF2B5EF4-FFF2-40B4-BE49-F238E27FC236}">
                  <a16:creationId xmlns:a16="http://schemas.microsoft.com/office/drawing/2014/main" id="{3D46BE94-851D-21C4-8995-855539D637B2}"/>
                </a:ext>
              </a:extLst>
            </p:cNvPr>
            <p:cNvSpPr>
              <a:spLocks/>
            </p:cNvSpPr>
            <p:nvPr/>
          </p:nvSpPr>
          <p:spPr bwMode="auto">
            <a:xfrm>
              <a:off x="6373385" y="2984542"/>
              <a:ext cx="231304" cy="193357"/>
            </a:xfrm>
            <a:custGeom>
              <a:avLst/>
              <a:gdLst>
                <a:gd name="T0" fmla="*/ 68 w 128"/>
                <a:gd name="T1" fmla="*/ 0 h 107"/>
                <a:gd name="T2" fmla="*/ 82 w 128"/>
                <a:gd name="T3" fmla="*/ 3 h 107"/>
                <a:gd name="T4" fmla="*/ 85 w 128"/>
                <a:gd name="T5" fmla="*/ 6 h 107"/>
                <a:gd name="T6" fmla="*/ 94 w 128"/>
                <a:gd name="T7" fmla="*/ 6 h 107"/>
                <a:gd name="T8" fmla="*/ 104 w 128"/>
                <a:gd name="T9" fmla="*/ 13 h 107"/>
                <a:gd name="T10" fmla="*/ 105 w 128"/>
                <a:gd name="T11" fmla="*/ 22 h 107"/>
                <a:gd name="T12" fmla="*/ 102 w 128"/>
                <a:gd name="T13" fmla="*/ 31 h 107"/>
                <a:gd name="T14" fmla="*/ 114 w 128"/>
                <a:gd name="T15" fmla="*/ 47 h 107"/>
                <a:gd name="T16" fmla="*/ 120 w 128"/>
                <a:gd name="T17" fmla="*/ 52 h 107"/>
                <a:gd name="T18" fmla="*/ 125 w 128"/>
                <a:gd name="T19" fmla="*/ 56 h 107"/>
                <a:gd name="T20" fmla="*/ 128 w 128"/>
                <a:gd name="T21" fmla="*/ 62 h 107"/>
                <a:gd name="T22" fmla="*/ 119 w 128"/>
                <a:gd name="T23" fmla="*/ 68 h 107"/>
                <a:gd name="T24" fmla="*/ 108 w 128"/>
                <a:gd name="T25" fmla="*/ 68 h 107"/>
                <a:gd name="T26" fmla="*/ 114 w 128"/>
                <a:gd name="T27" fmla="*/ 89 h 107"/>
                <a:gd name="T28" fmla="*/ 104 w 128"/>
                <a:gd name="T29" fmla="*/ 92 h 107"/>
                <a:gd name="T30" fmla="*/ 99 w 128"/>
                <a:gd name="T31" fmla="*/ 104 h 107"/>
                <a:gd name="T32" fmla="*/ 97 w 128"/>
                <a:gd name="T33" fmla="*/ 107 h 107"/>
                <a:gd name="T34" fmla="*/ 91 w 128"/>
                <a:gd name="T35" fmla="*/ 105 h 107"/>
                <a:gd name="T36" fmla="*/ 83 w 128"/>
                <a:gd name="T37" fmla="*/ 107 h 107"/>
                <a:gd name="T38" fmla="*/ 76 w 128"/>
                <a:gd name="T39" fmla="*/ 105 h 107"/>
                <a:gd name="T40" fmla="*/ 67 w 128"/>
                <a:gd name="T41" fmla="*/ 102 h 107"/>
                <a:gd name="T42" fmla="*/ 59 w 128"/>
                <a:gd name="T43" fmla="*/ 105 h 107"/>
                <a:gd name="T44" fmla="*/ 55 w 128"/>
                <a:gd name="T45" fmla="*/ 102 h 107"/>
                <a:gd name="T46" fmla="*/ 51 w 128"/>
                <a:gd name="T47" fmla="*/ 98 h 107"/>
                <a:gd name="T48" fmla="*/ 19 w 128"/>
                <a:gd name="T49" fmla="*/ 95 h 107"/>
                <a:gd name="T50" fmla="*/ 3 w 128"/>
                <a:gd name="T51" fmla="*/ 101 h 107"/>
                <a:gd name="T52" fmla="*/ 0 w 128"/>
                <a:gd name="T53" fmla="*/ 86 h 107"/>
                <a:gd name="T54" fmla="*/ 5 w 128"/>
                <a:gd name="T55" fmla="*/ 50 h 107"/>
                <a:gd name="T56" fmla="*/ 22 w 128"/>
                <a:gd name="T57" fmla="*/ 46 h 107"/>
                <a:gd name="T58" fmla="*/ 30 w 128"/>
                <a:gd name="T59" fmla="*/ 41 h 107"/>
                <a:gd name="T60" fmla="*/ 34 w 128"/>
                <a:gd name="T61" fmla="*/ 44 h 107"/>
                <a:gd name="T62" fmla="*/ 36 w 128"/>
                <a:gd name="T63" fmla="*/ 27 h 107"/>
                <a:gd name="T64" fmla="*/ 48 w 128"/>
                <a:gd name="T65" fmla="*/ 19 h 107"/>
                <a:gd name="T66" fmla="*/ 43 w 128"/>
                <a:gd name="T67" fmla="*/ 15 h 107"/>
                <a:gd name="T68" fmla="*/ 52 w 128"/>
                <a:gd name="T69" fmla="*/ 7 h 107"/>
                <a:gd name="T70" fmla="*/ 64 w 128"/>
                <a:gd name="T71"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07">
                  <a:moveTo>
                    <a:pt x="64" y="0"/>
                  </a:moveTo>
                  <a:lnTo>
                    <a:pt x="68" y="0"/>
                  </a:lnTo>
                  <a:lnTo>
                    <a:pt x="68" y="1"/>
                  </a:lnTo>
                  <a:lnTo>
                    <a:pt x="82" y="3"/>
                  </a:lnTo>
                  <a:lnTo>
                    <a:pt x="85" y="4"/>
                  </a:lnTo>
                  <a:lnTo>
                    <a:pt x="85" y="6"/>
                  </a:lnTo>
                  <a:lnTo>
                    <a:pt x="83" y="9"/>
                  </a:lnTo>
                  <a:lnTo>
                    <a:pt x="94" y="6"/>
                  </a:lnTo>
                  <a:lnTo>
                    <a:pt x="104" y="12"/>
                  </a:lnTo>
                  <a:lnTo>
                    <a:pt x="104" y="13"/>
                  </a:lnTo>
                  <a:lnTo>
                    <a:pt x="102" y="19"/>
                  </a:lnTo>
                  <a:lnTo>
                    <a:pt x="105" y="22"/>
                  </a:lnTo>
                  <a:lnTo>
                    <a:pt x="105" y="24"/>
                  </a:lnTo>
                  <a:lnTo>
                    <a:pt x="102" y="31"/>
                  </a:lnTo>
                  <a:lnTo>
                    <a:pt x="110" y="43"/>
                  </a:lnTo>
                  <a:lnTo>
                    <a:pt x="114" y="47"/>
                  </a:lnTo>
                  <a:lnTo>
                    <a:pt x="116" y="52"/>
                  </a:lnTo>
                  <a:lnTo>
                    <a:pt x="120" y="52"/>
                  </a:lnTo>
                  <a:lnTo>
                    <a:pt x="125" y="53"/>
                  </a:lnTo>
                  <a:lnTo>
                    <a:pt x="125" y="56"/>
                  </a:lnTo>
                  <a:lnTo>
                    <a:pt x="128" y="58"/>
                  </a:lnTo>
                  <a:lnTo>
                    <a:pt x="128" y="62"/>
                  </a:lnTo>
                  <a:lnTo>
                    <a:pt x="120" y="68"/>
                  </a:lnTo>
                  <a:lnTo>
                    <a:pt x="119" y="68"/>
                  </a:lnTo>
                  <a:lnTo>
                    <a:pt x="111" y="65"/>
                  </a:lnTo>
                  <a:lnTo>
                    <a:pt x="108" y="68"/>
                  </a:lnTo>
                  <a:lnTo>
                    <a:pt x="111" y="71"/>
                  </a:lnTo>
                  <a:lnTo>
                    <a:pt x="114" y="89"/>
                  </a:lnTo>
                  <a:lnTo>
                    <a:pt x="114" y="90"/>
                  </a:lnTo>
                  <a:lnTo>
                    <a:pt x="104" y="92"/>
                  </a:lnTo>
                  <a:lnTo>
                    <a:pt x="101" y="95"/>
                  </a:lnTo>
                  <a:lnTo>
                    <a:pt x="99" y="104"/>
                  </a:lnTo>
                  <a:lnTo>
                    <a:pt x="99" y="105"/>
                  </a:lnTo>
                  <a:lnTo>
                    <a:pt x="97" y="107"/>
                  </a:lnTo>
                  <a:lnTo>
                    <a:pt x="94" y="105"/>
                  </a:lnTo>
                  <a:lnTo>
                    <a:pt x="91" y="105"/>
                  </a:lnTo>
                  <a:lnTo>
                    <a:pt x="88" y="107"/>
                  </a:lnTo>
                  <a:lnTo>
                    <a:pt x="83" y="107"/>
                  </a:lnTo>
                  <a:lnTo>
                    <a:pt x="79" y="101"/>
                  </a:lnTo>
                  <a:lnTo>
                    <a:pt x="76" y="105"/>
                  </a:lnTo>
                  <a:lnTo>
                    <a:pt x="74" y="105"/>
                  </a:lnTo>
                  <a:lnTo>
                    <a:pt x="67" y="102"/>
                  </a:lnTo>
                  <a:lnTo>
                    <a:pt x="61" y="105"/>
                  </a:lnTo>
                  <a:lnTo>
                    <a:pt x="59" y="105"/>
                  </a:lnTo>
                  <a:lnTo>
                    <a:pt x="58" y="102"/>
                  </a:lnTo>
                  <a:lnTo>
                    <a:pt x="55" y="102"/>
                  </a:lnTo>
                  <a:lnTo>
                    <a:pt x="55" y="101"/>
                  </a:lnTo>
                  <a:lnTo>
                    <a:pt x="51" y="98"/>
                  </a:lnTo>
                  <a:lnTo>
                    <a:pt x="36" y="93"/>
                  </a:lnTo>
                  <a:lnTo>
                    <a:pt x="19" y="95"/>
                  </a:lnTo>
                  <a:lnTo>
                    <a:pt x="16" y="98"/>
                  </a:lnTo>
                  <a:lnTo>
                    <a:pt x="3" y="101"/>
                  </a:lnTo>
                  <a:lnTo>
                    <a:pt x="3" y="92"/>
                  </a:lnTo>
                  <a:lnTo>
                    <a:pt x="0" y="86"/>
                  </a:lnTo>
                  <a:lnTo>
                    <a:pt x="8" y="76"/>
                  </a:lnTo>
                  <a:lnTo>
                    <a:pt x="5" y="50"/>
                  </a:lnTo>
                  <a:lnTo>
                    <a:pt x="22" y="49"/>
                  </a:lnTo>
                  <a:lnTo>
                    <a:pt x="22" y="46"/>
                  </a:lnTo>
                  <a:lnTo>
                    <a:pt x="28" y="41"/>
                  </a:lnTo>
                  <a:lnTo>
                    <a:pt x="30" y="41"/>
                  </a:lnTo>
                  <a:lnTo>
                    <a:pt x="34" y="46"/>
                  </a:lnTo>
                  <a:lnTo>
                    <a:pt x="34" y="44"/>
                  </a:lnTo>
                  <a:lnTo>
                    <a:pt x="33" y="40"/>
                  </a:lnTo>
                  <a:lnTo>
                    <a:pt x="36" y="27"/>
                  </a:lnTo>
                  <a:lnTo>
                    <a:pt x="46" y="24"/>
                  </a:lnTo>
                  <a:lnTo>
                    <a:pt x="48" y="19"/>
                  </a:lnTo>
                  <a:lnTo>
                    <a:pt x="43" y="19"/>
                  </a:lnTo>
                  <a:lnTo>
                    <a:pt x="43" y="15"/>
                  </a:lnTo>
                  <a:lnTo>
                    <a:pt x="45" y="15"/>
                  </a:lnTo>
                  <a:lnTo>
                    <a:pt x="52" y="7"/>
                  </a:lnTo>
                  <a:lnTo>
                    <a:pt x="58" y="7"/>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1" name="Moldova">
              <a:extLst>
                <a:ext uri="{FF2B5EF4-FFF2-40B4-BE49-F238E27FC236}">
                  <a16:creationId xmlns:a16="http://schemas.microsoft.com/office/drawing/2014/main" id="{FEABDA10-449C-E88E-5607-4F4D08BC90A5}"/>
                </a:ext>
              </a:extLst>
            </p:cNvPr>
            <p:cNvSpPr>
              <a:spLocks/>
            </p:cNvSpPr>
            <p:nvPr/>
          </p:nvSpPr>
          <p:spPr bwMode="auto">
            <a:xfrm>
              <a:off x="6456509" y="3279094"/>
              <a:ext cx="81319" cy="106617"/>
            </a:xfrm>
            <a:custGeom>
              <a:avLst/>
              <a:gdLst>
                <a:gd name="T0" fmla="*/ 11 w 45"/>
                <a:gd name="T1" fmla="*/ 0 h 59"/>
                <a:gd name="T2" fmla="*/ 22 w 45"/>
                <a:gd name="T3" fmla="*/ 6 h 59"/>
                <a:gd name="T4" fmla="*/ 27 w 45"/>
                <a:gd name="T5" fmla="*/ 6 h 59"/>
                <a:gd name="T6" fmla="*/ 34 w 45"/>
                <a:gd name="T7" fmla="*/ 9 h 59"/>
                <a:gd name="T8" fmla="*/ 34 w 45"/>
                <a:gd name="T9" fmla="*/ 18 h 59"/>
                <a:gd name="T10" fmla="*/ 39 w 45"/>
                <a:gd name="T11" fmla="*/ 21 h 59"/>
                <a:gd name="T12" fmla="*/ 42 w 45"/>
                <a:gd name="T13" fmla="*/ 30 h 59"/>
                <a:gd name="T14" fmla="*/ 45 w 45"/>
                <a:gd name="T15" fmla="*/ 33 h 59"/>
                <a:gd name="T16" fmla="*/ 45 w 45"/>
                <a:gd name="T17" fmla="*/ 40 h 59"/>
                <a:gd name="T18" fmla="*/ 34 w 45"/>
                <a:gd name="T19" fmla="*/ 40 h 59"/>
                <a:gd name="T20" fmla="*/ 31 w 45"/>
                <a:gd name="T21" fmla="*/ 48 h 59"/>
                <a:gd name="T22" fmla="*/ 27 w 45"/>
                <a:gd name="T23" fmla="*/ 53 h 59"/>
                <a:gd name="T24" fmla="*/ 25 w 45"/>
                <a:gd name="T25" fmla="*/ 56 h 59"/>
                <a:gd name="T26" fmla="*/ 25 w 45"/>
                <a:gd name="T27" fmla="*/ 58 h 59"/>
                <a:gd name="T28" fmla="*/ 19 w 45"/>
                <a:gd name="T29" fmla="*/ 59 h 59"/>
                <a:gd name="T30" fmla="*/ 19 w 45"/>
                <a:gd name="T31" fmla="*/ 58 h 59"/>
                <a:gd name="T32" fmla="*/ 16 w 45"/>
                <a:gd name="T33" fmla="*/ 33 h 59"/>
                <a:gd name="T34" fmla="*/ 8 w 45"/>
                <a:gd name="T35" fmla="*/ 13 h 59"/>
                <a:gd name="T36" fmla="*/ 0 w 45"/>
                <a:gd name="T37" fmla="*/ 6 h 59"/>
                <a:gd name="T38" fmla="*/ 0 w 45"/>
                <a:gd name="T39" fmla="*/ 5 h 59"/>
                <a:gd name="T40" fmla="*/ 3 w 45"/>
                <a:gd name="T41" fmla="*/ 2 h 59"/>
                <a:gd name="T42" fmla="*/ 5 w 45"/>
                <a:gd name="T43" fmla="*/ 2 h 59"/>
                <a:gd name="T44" fmla="*/ 11 w 45"/>
                <a:gd name="T4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59">
                  <a:moveTo>
                    <a:pt x="11" y="0"/>
                  </a:moveTo>
                  <a:lnTo>
                    <a:pt x="22" y="6"/>
                  </a:lnTo>
                  <a:lnTo>
                    <a:pt x="27" y="6"/>
                  </a:lnTo>
                  <a:lnTo>
                    <a:pt x="34" y="9"/>
                  </a:lnTo>
                  <a:lnTo>
                    <a:pt x="34" y="18"/>
                  </a:lnTo>
                  <a:lnTo>
                    <a:pt x="39" y="21"/>
                  </a:lnTo>
                  <a:lnTo>
                    <a:pt x="42" y="30"/>
                  </a:lnTo>
                  <a:lnTo>
                    <a:pt x="45" y="33"/>
                  </a:lnTo>
                  <a:lnTo>
                    <a:pt x="45" y="40"/>
                  </a:lnTo>
                  <a:lnTo>
                    <a:pt x="34" y="40"/>
                  </a:lnTo>
                  <a:lnTo>
                    <a:pt x="31" y="48"/>
                  </a:lnTo>
                  <a:lnTo>
                    <a:pt x="27" y="53"/>
                  </a:lnTo>
                  <a:lnTo>
                    <a:pt x="25" y="56"/>
                  </a:lnTo>
                  <a:lnTo>
                    <a:pt x="25" y="58"/>
                  </a:lnTo>
                  <a:lnTo>
                    <a:pt x="19" y="59"/>
                  </a:lnTo>
                  <a:lnTo>
                    <a:pt x="19" y="58"/>
                  </a:lnTo>
                  <a:lnTo>
                    <a:pt x="16" y="33"/>
                  </a:lnTo>
                  <a:lnTo>
                    <a:pt x="8" y="13"/>
                  </a:lnTo>
                  <a:lnTo>
                    <a:pt x="0" y="6"/>
                  </a:lnTo>
                  <a:lnTo>
                    <a:pt x="0" y="5"/>
                  </a:lnTo>
                  <a:lnTo>
                    <a:pt x="3" y="2"/>
                  </a:lnTo>
                  <a:lnTo>
                    <a:pt x="5" y="2"/>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2" name="Ukraine">
              <a:extLst>
                <a:ext uri="{FF2B5EF4-FFF2-40B4-BE49-F238E27FC236}">
                  <a16:creationId xmlns:a16="http://schemas.microsoft.com/office/drawing/2014/main" id="{B5953DCD-F446-4508-D1A6-0FCD5879AA0D}"/>
                </a:ext>
              </a:extLst>
            </p:cNvPr>
            <p:cNvSpPr>
              <a:spLocks noEditPoints="1"/>
            </p:cNvSpPr>
            <p:nvPr/>
          </p:nvSpPr>
          <p:spPr bwMode="auto">
            <a:xfrm>
              <a:off x="6346278" y="3134530"/>
              <a:ext cx="431888" cy="287324"/>
            </a:xfrm>
            <a:custGeom>
              <a:avLst/>
              <a:gdLst>
                <a:gd name="T0" fmla="*/ 156 w 239"/>
                <a:gd name="T1" fmla="*/ 126 h 159"/>
                <a:gd name="T2" fmla="*/ 159 w 239"/>
                <a:gd name="T3" fmla="*/ 125 h 159"/>
                <a:gd name="T4" fmla="*/ 156 w 239"/>
                <a:gd name="T5" fmla="*/ 1 h 159"/>
                <a:gd name="T6" fmla="*/ 160 w 239"/>
                <a:gd name="T7" fmla="*/ 16 h 159"/>
                <a:gd name="T8" fmla="*/ 171 w 239"/>
                <a:gd name="T9" fmla="*/ 24 h 159"/>
                <a:gd name="T10" fmla="*/ 177 w 239"/>
                <a:gd name="T11" fmla="*/ 39 h 159"/>
                <a:gd name="T12" fmla="*/ 189 w 239"/>
                <a:gd name="T13" fmla="*/ 43 h 159"/>
                <a:gd name="T14" fmla="*/ 202 w 239"/>
                <a:gd name="T15" fmla="*/ 40 h 159"/>
                <a:gd name="T16" fmla="*/ 221 w 239"/>
                <a:gd name="T17" fmla="*/ 52 h 159"/>
                <a:gd name="T18" fmla="*/ 239 w 239"/>
                <a:gd name="T19" fmla="*/ 58 h 159"/>
                <a:gd name="T20" fmla="*/ 239 w 239"/>
                <a:gd name="T21" fmla="*/ 65 h 159"/>
                <a:gd name="T22" fmla="*/ 235 w 239"/>
                <a:gd name="T23" fmla="*/ 70 h 159"/>
                <a:gd name="T24" fmla="*/ 233 w 239"/>
                <a:gd name="T25" fmla="*/ 76 h 159"/>
                <a:gd name="T26" fmla="*/ 233 w 239"/>
                <a:gd name="T27" fmla="*/ 93 h 159"/>
                <a:gd name="T28" fmla="*/ 223 w 239"/>
                <a:gd name="T29" fmla="*/ 92 h 159"/>
                <a:gd name="T30" fmla="*/ 214 w 239"/>
                <a:gd name="T31" fmla="*/ 101 h 159"/>
                <a:gd name="T32" fmla="*/ 175 w 239"/>
                <a:gd name="T33" fmla="*/ 125 h 159"/>
                <a:gd name="T34" fmla="*/ 172 w 239"/>
                <a:gd name="T35" fmla="*/ 122 h 159"/>
                <a:gd name="T36" fmla="*/ 168 w 239"/>
                <a:gd name="T37" fmla="*/ 130 h 159"/>
                <a:gd name="T38" fmla="*/ 165 w 239"/>
                <a:gd name="T39" fmla="*/ 129 h 159"/>
                <a:gd name="T40" fmla="*/ 168 w 239"/>
                <a:gd name="T41" fmla="*/ 135 h 159"/>
                <a:gd name="T42" fmla="*/ 175 w 239"/>
                <a:gd name="T43" fmla="*/ 141 h 159"/>
                <a:gd name="T44" fmla="*/ 186 w 239"/>
                <a:gd name="T45" fmla="*/ 138 h 159"/>
                <a:gd name="T46" fmla="*/ 190 w 239"/>
                <a:gd name="T47" fmla="*/ 147 h 159"/>
                <a:gd name="T48" fmla="*/ 177 w 239"/>
                <a:gd name="T49" fmla="*/ 145 h 159"/>
                <a:gd name="T50" fmla="*/ 149 w 239"/>
                <a:gd name="T51" fmla="*/ 145 h 159"/>
                <a:gd name="T52" fmla="*/ 153 w 239"/>
                <a:gd name="T53" fmla="*/ 130 h 159"/>
                <a:gd name="T54" fmla="*/ 128 w 239"/>
                <a:gd name="T55" fmla="*/ 125 h 159"/>
                <a:gd name="T56" fmla="*/ 125 w 239"/>
                <a:gd name="T57" fmla="*/ 119 h 159"/>
                <a:gd name="T58" fmla="*/ 114 w 239"/>
                <a:gd name="T59" fmla="*/ 120 h 159"/>
                <a:gd name="T60" fmla="*/ 110 w 239"/>
                <a:gd name="T61" fmla="*/ 129 h 159"/>
                <a:gd name="T62" fmla="*/ 100 w 239"/>
                <a:gd name="T63" fmla="*/ 139 h 159"/>
                <a:gd name="T64" fmla="*/ 88 w 239"/>
                <a:gd name="T65" fmla="*/ 141 h 159"/>
                <a:gd name="T66" fmla="*/ 80 w 239"/>
                <a:gd name="T67" fmla="*/ 139 h 159"/>
                <a:gd name="T68" fmla="*/ 86 w 239"/>
                <a:gd name="T69" fmla="*/ 132 h 159"/>
                <a:gd name="T70" fmla="*/ 94 w 239"/>
                <a:gd name="T71" fmla="*/ 119 h 159"/>
                <a:gd name="T72" fmla="*/ 101 w 239"/>
                <a:gd name="T73" fmla="*/ 110 h 159"/>
                <a:gd name="T74" fmla="*/ 94 w 239"/>
                <a:gd name="T75" fmla="*/ 90 h 159"/>
                <a:gd name="T76" fmla="*/ 72 w 239"/>
                <a:gd name="T77" fmla="*/ 82 h 159"/>
                <a:gd name="T78" fmla="*/ 39 w 239"/>
                <a:gd name="T79" fmla="*/ 95 h 159"/>
                <a:gd name="T80" fmla="*/ 33 w 239"/>
                <a:gd name="T81" fmla="*/ 90 h 159"/>
                <a:gd name="T82" fmla="*/ 0 w 239"/>
                <a:gd name="T83" fmla="*/ 82 h 159"/>
                <a:gd name="T84" fmla="*/ 8 w 239"/>
                <a:gd name="T85" fmla="*/ 62 h 159"/>
                <a:gd name="T86" fmla="*/ 18 w 239"/>
                <a:gd name="T87" fmla="*/ 18 h 159"/>
                <a:gd name="T88" fmla="*/ 34 w 239"/>
                <a:gd name="T89" fmla="*/ 10 h 159"/>
                <a:gd name="T90" fmla="*/ 70 w 239"/>
                <a:gd name="T91" fmla="*/ 18 h 159"/>
                <a:gd name="T92" fmla="*/ 82 w 239"/>
                <a:gd name="T93" fmla="*/ 18 h 159"/>
                <a:gd name="T94" fmla="*/ 95 w 239"/>
                <a:gd name="T95" fmla="*/ 16 h 159"/>
                <a:gd name="T96" fmla="*/ 106 w 239"/>
                <a:gd name="T97" fmla="*/ 21 h 159"/>
                <a:gd name="T98" fmla="*/ 113 w 239"/>
                <a:gd name="T99" fmla="*/ 21 h 159"/>
                <a:gd name="T100" fmla="*/ 122 w 239"/>
                <a:gd name="T101" fmla="*/ 7 h 159"/>
                <a:gd name="T102" fmla="*/ 132 w 239"/>
                <a:gd name="T103" fmla="*/ 7 h 159"/>
                <a:gd name="T104" fmla="*/ 149 w 239"/>
                <a:gd name="T105" fmla="*/ 0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9" h="159">
                  <a:moveTo>
                    <a:pt x="159" y="125"/>
                  </a:moveTo>
                  <a:lnTo>
                    <a:pt x="159" y="126"/>
                  </a:lnTo>
                  <a:lnTo>
                    <a:pt x="156" y="126"/>
                  </a:lnTo>
                  <a:lnTo>
                    <a:pt x="159" y="130"/>
                  </a:lnTo>
                  <a:lnTo>
                    <a:pt x="162" y="129"/>
                  </a:lnTo>
                  <a:lnTo>
                    <a:pt x="159" y="125"/>
                  </a:lnTo>
                  <a:close/>
                  <a:moveTo>
                    <a:pt x="149" y="0"/>
                  </a:moveTo>
                  <a:lnTo>
                    <a:pt x="155" y="0"/>
                  </a:lnTo>
                  <a:lnTo>
                    <a:pt x="156" y="1"/>
                  </a:lnTo>
                  <a:lnTo>
                    <a:pt x="163" y="12"/>
                  </a:lnTo>
                  <a:lnTo>
                    <a:pt x="163" y="15"/>
                  </a:lnTo>
                  <a:lnTo>
                    <a:pt x="160" y="16"/>
                  </a:lnTo>
                  <a:lnTo>
                    <a:pt x="162" y="22"/>
                  </a:lnTo>
                  <a:lnTo>
                    <a:pt x="168" y="25"/>
                  </a:lnTo>
                  <a:lnTo>
                    <a:pt x="171" y="24"/>
                  </a:lnTo>
                  <a:lnTo>
                    <a:pt x="172" y="24"/>
                  </a:lnTo>
                  <a:lnTo>
                    <a:pt x="177" y="28"/>
                  </a:lnTo>
                  <a:lnTo>
                    <a:pt x="177" y="39"/>
                  </a:lnTo>
                  <a:lnTo>
                    <a:pt x="180" y="40"/>
                  </a:lnTo>
                  <a:lnTo>
                    <a:pt x="187" y="40"/>
                  </a:lnTo>
                  <a:lnTo>
                    <a:pt x="189" y="43"/>
                  </a:lnTo>
                  <a:lnTo>
                    <a:pt x="192" y="43"/>
                  </a:lnTo>
                  <a:lnTo>
                    <a:pt x="200" y="40"/>
                  </a:lnTo>
                  <a:lnTo>
                    <a:pt x="202" y="40"/>
                  </a:lnTo>
                  <a:lnTo>
                    <a:pt x="211" y="49"/>
                  </a:lnTo>
                  <a:lnTo>
                    <a:pt x="215" y="49"/>
                  </a:lnTo>
                  <a:lnTo>
                    <a:pt x="221" y="52"/>
                  </a:lnTo>
                  <a:lnTo>
                    <a:pt x="224" y="52"/>
                  </a:lnTo>
                  <a:lnTo>
                    <a:pt x="238" y="58"/>
                  </a:lnTo>
                  <a:lnTo>
                    <a:pt x="239" y="58"/>
                  </a:lnTo>
                  <a:lnTo>
                    <a:pt x="239" y="59"/>
                  </a:lnTo>
                  <a:lnTo>
                    <a:pt x="238" y="59"/>
                  </a:lnTo>
                  <a:lnTo>
                    <a:pt x="239" y="65"/>
                  </a:lnTo>
                  <a:lnTo>
                    <a:pt x="238" y="68"/>
                  </a:lnTo>
                  <a:lnTo>
                    <a:pt x="238" y="70"/>
                  </a:lnTo>
                  <a:lnTo>
                    <a:pt x="235" y="70"/>
                  </a:lnTo>
                  <a:lnTo>
                    <a:pt x="238" y="73"/>
                  </a:lnTo>
                  <a:lnTo>
                    <a:pt x="238" y="74"/>
                  </a:lnTo>
                  <a:lnTo>
                    <a:pt x="233" y="76"/>
                  </a:lnTo>
                  <a:lnTo>
                    <a:pt x="233" y="83"/>
                  </a:lnTo>
                  <a:lnTo>
                    <a:pt x="236" y="83"/>
                  </a:lnTo>
                  <a:lnTo>
                    <a:pt x="233" y="93"/>
                  </a:lnTo>
                  <a:lnTo>
                    <a:pt x="233" y="95"/>
                  </a:lnTo>
                  <a:lnTo>
                    <a:pt x="226" y="95"/>
                  </a:lnTo>
                  <a:lnTo>
                    <a:pt x="223" y="92"/>
                  </a:lnTo>
                  <a:lnTo>
                    <a:pt x="218" y="96"/>
                  </a:lnTo>
                  <a:lnTo>
                    <a:pt x="215" y="98"/>
                  </a:lnTo>
                  <a:lnTo>
                    <a:pt x="214" y="101"/>
                  </a:lnTo>
                  <a:lnTo>
                    <a:pt x="214" y="108"/>
                  </a:lnTo>
                  <a:lnTo>
                    <a:pt x="180" y="119"/>
                  </a:lnTo>
                  <a:lnTo>
                    <a:pt x="175" y="125"/>
                  </a:lnTo>
                  <a:lnTo>
                    <a:pt x="174" y="125"/>
                  </a:lnTo>
                  <a:lnTo>
                    <a:pt x="174" y="123"/>
                  </a:lnTo>
                  <a:lnTo>
                    <a:pt x="172" y="122"/>
                  </a:lnTo>
                  <a:lnTo>
                    <a:pt x="169" y="126"/>
                  </a:lnTo>
                  <a:lnTo>
                    <a:pt x="169" y="130"/>
                  </a:lnTo>
                  <a:lnTo>
                    <a:pt x="168" y="130"/>
                  </a:lnTo>
                  <a:lnTo>
                    <a:pt x="165" y="128"/>
                  </a:lnTo>
                  <a:lnTo>
                    <a:pt x="163" y="129"/>
                  </a:lnTo>
                  <a:lnTo>
                    <a:pt x="165" y="129"/>
                  </a:lnTo>
                  <a:lnTo>
                    <a:pt x="165" y="130"/>
                  </a:lnTo>
                  <a:lnTo>
                    <a:pt x="163" y="133"/>
                  </a:lnTo>
                  <a:lnTo>
                    <a:pt x="168" y="135"/>
                  </a:lnTo>
                  <a:lnTo>
                    <a:pt x="169" y="135"/>
                  </a:lnTo>
                  <a:lnTo>
                    <a:pt x="171" y="141"/>
                  </a:lnTo>
                  <a:lnTo>
                    <a:pt x="175" y="141"/>
                  </a:lnTo>
                  <a:lnTo>
                    <a:pt x="178" y="139"/>
                  </a:lnTo>
                  <a:lnTo>
                    <a:pt x="183" y="139"/>
                  </a:lnTo>
                  <a:lnTo>
                    <a:pt x="186" y="138"/>
                  </a:lnTo>
                  <a:lnTo>
                    <a:pt x="192" y="138"/>
                  </a:lnTo>
                  <a:lnTo>
                    <a:pt x="192" y="139"/>
                  </a:lnTo>
                  <a:lnTo>
                    <a:pt x="190" y="147"/>
                  </a:lnTo>
                  <a:lnTo>
                    <a:pt x="186" y="147"/>
                  </a:lnTo>
                  <a:lnTo>
                    <a:pt x="183" y="145"/>
                  </a:lnTo>
                  <a:lnTo>
                    <a:pt x="177" y="145"/>
                  </a:lnTo>
                  <a:lnTo>
                    <a:pt x="156" y="159"/>
                  </a:lnTo>
                  <a:lnTo>
                    <a:pt x="149" y="157"/>
                  </a:lnTo>
                  <a:lnTo>
                    <a:pt x="149" y="145"/>
                  </a:lnTo>
                  <a:lnTo>
                    <a:pt x="137" y="141"/>
                  </a:lnTo>
                  <a:lnTo>
                    <a:pt x="137" y="139"/>
                  </a:lnTo>
                  <a:lnTo>
                    <a:pt x="153" y="130"/>
                  </a:lnTo>
                  <a:lnTo>
                    <a:pt x="152" y="129"/>
                  </a:lnTo>
                  <a:lnTo>
                    <a:pt x="128" y="126"/>
                  </a:lnTo>
                  <a:lnTo>
                    <a:pt x="128" y="125"/>
                  </a:lnTo>
                  <a:lnTo>
                    <a:pt x="129" y="123"/>
                  </a:lnTo>
                  <a:lnTo>
                    <a:pt x="125" y="120"/>
                  </a:lnTo>
                  <a:lnTo>
                    <a:pt x="125" y="119"/>
                  </a:lnTo>
                  <a:lnTo>
                    <a:pt x="132" y="119"/>
                  </a:lnTo>
                  <a:lnTo>
                    <a:pt x="129" y="116"/>
                  </a:lnTo>
                  <a:lnTo>
                    <a:pt x="114" y="120"/>
                  </a:lnTo>
                  <a:lnTo>
                    <a:pt x="112" y="126"/>
                  </a:lnTo>
                  <a:lnTo>
                    <a:pt x="109" y="125"/>
                  </a:lnTo>
                  <a:lnTo>
                    <a:pt x="110" y="129"/>
                  </a:lnTo>
                  <a:lnTo>
                    <a:pt x="101" y="136"/>
                  </a:lnTo>
                  <a:lnTo>
                    <a:pt x="100" y="135"/>
                  </a:lnTo>
                  <a:lnTo>
                    <a:pt x="100" y="139"/>
                  </a:lnTo>
                  <a:lnTo>
                    <a:pt x="97" y="139"/>
                  </a:lnTo>
                  <a:lnTo>
                    <a:pt x="95" y="141"/>
                  </a:lnTo>
                  <a:lnTo>
                    <a:pt x="88" y="141"/>
                  </a:lnTo>
                  <a:lnTo>
                    <a:pt x="86" y="142"/>
                  </a:lnTo>
                  <a:lnTo>
                    <a:pt x="85" y="142"/>
                  </a:lnTo>
                  <a:lnTo>
                    <a:pt x="80" y="139"/>
                  </a:lnTo>
                  <a:lnTo>
                    <a:pt x="80" y="138"/>
                  </a:lnTo>
                  <a:lnTo>
                    <a:pt x="85" y="136"/>
                  </a:lnTo>
                  <a:lnTo>
                    <a:pt x="86" y="132"/>
                  </a:lnTo>
                  <a:lnTo>
                    <a:pt x="91" y="128"/>
                  </a:lnTo>
                  <a:lnTo>
                    <a:pt x="94" y="120"/>
                  </a:lnTo>
                  <a:lnTo>
                    <a:pt x="94" y="119"/>
                  </a:lnTo>
                  <a:lnTo>
                    <a:pt x="104" y="119"/>
                  </a:lnTo>
                  <a:lnTo>
                    <a:pt x="104" y="113"/>
                  </a:lnTo>
                  <a:lnTo>
                    <a:pt x="101" y="110"/>
                  </a:lnTo>
                  <a:lnTo>
                    <a:pt x="98" y="102"/>
                  </a:lnTo>
                  <a:lnTo>
                    <a:pt x="94" y="99"/>
                  </a:lnTo>
                  <a:lnTo>
                    <a:pt x="94" y="90"/>
                  </a:lnTo>
                  <a:lnTo>
                    <a:pt x="88" y="87"/>
                  </a:lnTo>
                  <a:lnTo>
                    <a:pt x="83" y="87"/>
                  </a:lnTo>
                  <a:lnTo>
                    <a:pt x="72" y="82"/>
                  </a:lnTo>
                  <a:lnTo>
                    <a:pt x="66" y="82"/>
                  </a:lnTo>
                  <a:lnTo>
                    <a:pt x="63" y="86"/>
                  </a:lnTo>
                  <a:lnTo>
                    <a:pt x="39" y="95"/>
                  </a:lnTo>
                  <a:lnTo>
                    <a:pt x="37" y="95"/>
                  </a:lnTo>
                  <a:lnTo>
                    <a:pt x="37" y="93"/>
                  </a:lnTo>
                  <a:lnTo>
                    <a:pt x="33" y="90"/>
                  </a:lnTo>
                  <a:lnTo>
                    <a:pt x="9" y="92"/>
                  </a:lnTo>
                  <a:lnTo>
                    <a:pt x="0" y="83"/>
                  </a:lnTo>
                  <a:lnTo>
                    <a:pt x="0" y="82"/>
                  </a:lnTo>
                  <a:lnTo>
                    <a:pt x="5" y="68"/>
                  </a:lnTo>
                  <a:lnTo>
                    <a:pt x="8" y="68"/>
                  </a:lnTo>
                  <a:lnTo>
                    <a:pt x="8" y="62"/>
                  </a:lnTo>
                  <a:lnTo>
                    <a:pt x="12" y="52"/>
                  </a:lnTo>
                  <a:lnTo>
                    <a:pt x="26" y="37"/>
                  </a:lnTo>
                  <a:lnTo>
                    <a:pt x="18" y="18"/>
                  </a:lnTo>
                  <a:lnTo>
                    <a:pt x="18" y="16"/>
                  </a:lnTo>
                  <a:lnTo>
                    <a:pt x="31" y="13"/>
                  </a:lnTo>
                  <a:lnTo>
                    <a:pt x="34" y="10"/>
                  </a:lnTo>
                  <a:lnTo>
                    <a:pt x="52" y="9"/>
                  </a:lnTo>
                  <a:lnTo>
                    <a:pt x="67" y="13"/>
                  </a:lnTo>
                  <a:lnTo>
                    <a:pt x="70" y="18"/>
                  </a:lnTo>
                  <a:lnTo>
                    <a:pt x="74" y="18"/>
                  </a:lnTo>
                  <a:lnTo>
                    <a:pt x="76" y="21"/>
                  </a:lnTo>
                  <a:lnTo>
                    <a:pt x="82" y="18"/>
                  </a:lnTo>
                  <a:lnTo>
                    <a:pt x="89" y="21"/>
                  </a:lnTo>
                  <a:lnTo>
                    <a:pt x="94" y="16"/>
                  </a:lnTo>
                  <a:lnTo>
                    <a:pt x="95" y="16"/>
                  </a:lnTo>
                  <a:lnTo>
                    <a:pt x="100" y="22"/>
                  </a:lnTo>
                  <a:lnTo>
                    <a:pt x="103" y="22"/>
                  </a:lnTo>
                  <a:lnTo>
                    <a:pt x="106" y="21"/>
                  </a:lnTo>
                  <a:lnTo>
                    <a:pt x="109" y="21"/>
                  </a:lnTo>
                  <a:lnTo>
                    <a:pt x="112" y="22"/>
                  </a:lnTo>
                  <a:lnTo>
                    <a:pt x="113" y="21"/>
                  </a:lnTo>
                  <a:lnTo>
                    <a:pt x="114" y="12"/>
                  </a:lnTo>
                  <a:lnTo>
                    <a:pt x="119" y="7"/>
                  </a:lnTo>
                  <a:lnTo>
                    <a:pt x="122" y="7"/>
                  </a:lnTo>
                  <a:lnTo>
                    <a:pt x="126" y="6"/>
                  </a:lnTo>
                  <a:lnTo>
                    <a:pt x="129" y="6"/>
                  </a:lnTo>
                  <a:lnTo>
                    <a:pt x="132" y="7"/>
                  </a:lnTo>
                  <a:lnTo>
                    <a:pt x="137" y="1"/>
                  </a:lnTo>
                  <a:lnTo>
                    <a:pt x="144" y="1"/>
                  </a:lnTo>
                  <a:lnTo>
                    <a:pt x="1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3" name="Albania">
              <a:extLst>
                <a:ext uri="{FF2B5EF4-FFF2-40B4-BE49-F238E27FC236}">
                  <a16:creationId xmlns:a16="http://schemas.microsoft.com/office/drawing/2014/main" id="{A05FE660-FEC7-8D46-DEA6-F41EA20723A1}"/>
                </a:ext>
              </a:extLst>
            </p:cNvPr>
            <p:cNvSpPr>
              <a:spLocks/>
            </p:cNvSpPr>
            <p:nvPr/>
          </p:nvSpPr>
          <p:spPr bwMode="auto">
            <a:xfrm>
              <a:off x="6279416" y="3474256"/>
              <a:ext cx="45177" cy="97581"/>
            </a:xfrm>
            <a:custGeom>
              <a:avLst/>
              <a:gdLst>
                <a:gd name="T0" fmla="*/ 6 w 25"/>
                <a:gd name="T1" fmla="*/ 0 h 54"/>
                <a:gd name="T2" fmla="*/ 12 w 25"/>
                <a:gd name="T3" fmla="*/ 3 h 54"/>
                <a:gd name="T4" fmla="*/ 20 w 25"/>
                <a:gd name="T5" fmla="*/ 11 h 54"/>
                <a:gd name="T6" fmla="*/ 18 w 25"/>
                <a:gd name="T7" fmla="*/ 24 h 54"/>
                <a:gd name="T8" fmla="*/ 24 w 25"/>
                <a:gd name="T9" fmla="*/ 33 h 54"/>
                <a:gd name="T10" fmla="*/ 25 w 25"/>
                <a:gd name="T11" fmla="*/ 37 h 54"/>
                <a:gd name="T12" fmla="*/ 25 w 25"/>
                <a:gd name="T13" fmla="*/ 39 h 54"/>
                <a:gd name="T14" fmla="*/ 14 w 25"/>
                <a:gd name="T15" fmla="*/ 54 h 54"/>
                <a:gd name="T16" fmla="*/ 12 w 25"/>
                <a:gd name="T17" fmla="*/ 54 h 54"/>
                <a:gd name="T18" fmla="*/ 0 w 25"/>
                <a:gd name="T19" fmla="*/ 40 h 54"/>
                <a:gd name="T20" fmla="*/ 0 w 25"/>
                <a:gd name="T21" fmla="*/ 39 h 54"/>
                <a:gd name="T22" fmla="*/ 2 w 25"/>
                <a:gd name="T23" fmla="*/ 39 h 54"/>
                <a:gd name="T24" fmla="*/ 2 w 25"/>
                <a:gd name="T25" fmla="*/ 24 h 54"/>
                <a:gd name="T26" fmla="*/ 5 w 25"/>
                <a:gd name="T27" fmla="*/ 17 h 54"/>
                <a:gd name="T28" fmla="*/ 0 w 25"/>
                <a:gd name="T29" fmla="*/ 15 h 54"/>
                <a:gd name="T30" fmla="*/ 3 w 25"/>
                <a:gd name="T31" fmla="*/ 5 h 54"/>
                <a:gd name="T32" fmla="*/ 6 w 25"/>
                <a:gd name="T33" fmla="*/ 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54">
                  <a:moveTo>
                    <a:pt x="6" y="0"/>
                  </a:moveTo>
                  <a:lnTo>
                    <a:pt x="12" y="3"/>
                  </a:lnTo>
                  <a:lnTo>
                    <a:pt x="20" y="11"/>
                  </a:lnTo>
                  <a:lnTo>
                    <a:pt x="18" y="24"/>
                  </a:lnTo>
                  <a:lnTo>
                    <a:pt x="24" y="33"/>
                  </a:lnTo>
                  <a:lnTo>
                    <a:pt x="25" y="37"/>
                  </a:lnTo>
                  <a:lnTo>
                    <a:pt x="25" y="39"/>
                  </a:lnTo>
                  <a:lnTo>
                    <a:pt x="14" y="54"/>
                  </a:lnTo>
                  <a:lnTo>
                    <a:pt x="12" y="54"/>
                  </a:lnTo>
                  <a:lnTo>
                    <a:pt x="0" y="40"/>
                  </a:lnTo>
                  <a:lnTo>
                    <a:pt x="0" y="39"/>
                  </a:lnTo>
                  <a:lnTo>
                    <a:pt x="2" y="39"/>
                  </a:lnTo>
                  <a:lnTo>
                    <a:pt x="2" y="24"/>
                  </a:lnTo>
                  <a:lnTo>
                    <a:pt x="5" y="17"/>
                  </a:lnTo>
                  <a:lnTo>
                    <a:pt x="0" y="15"/>
                  </a:lnTo>
                  <a:lnTo>
                    <a:pt x="3" y="5"/>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4" name="Bulgaria">
              <a:extLst>
                <a:ext uri="{FF2B5EF4-FFF2-40B4-BE49-F238E27FC236}">
                  <a16:creationId xmlns:a16="http://schemas.microsoft.com/office/drawing/2014/main" id="{E96728C8-D025-9FEF-056C-7228A6C8155F}"/>
                </a:ext>
              </a:extLst>
            </p:cNvPr>
            <p:cNvSpPr>
              <a:spLocks/>
            </p:cNvSpPr>
            <p:nvPr/>
          </p:nvSpPr>
          <p:spPr bwMode="auto">
            <a:xfrm>
              <a:off x="6351698" y="3427272"/>
              <a:ext cx="153601" cy="95775"/>
            </a:xfrm>
            <a:custGeom>
              <a:avLst/>
              <a:gdLst>
                <a:gd name="T0" fmla="*/ 6 w 85"/>
                <a:gd name="T1" fmla="*/ 0 h 53"/>
                <a:gd name="T2" fmla="*/ 9 w 85"/>
                <a:gd name="T3" fmla="*/ 0 h 53"/>
                <a:gd name="T4" fmla="*/ 11 w 85"/>
                <a:gd name="T5" fmla="*/ 1 h 53"/>
                <a:gd name="T6" fmla="*/ 9 w 85"/>
                <a:gd name="T7" fmla="*/ 4 h 53"/>
                <a:gd name="T8" fmla="*/ 11 w 85"/>
                <a:gd name="T9" fmla="*/ 7 h 53"/>
                <a:gd name="T10" fmla="*/ 42 w 85"/>
                <a:gd name="T11" fmla="*/ 8 h 53"/>
                <a:gd name="T12" fmla="*/ 61 w 85"/>
                <a:gd name="T13" fmla="*/ 1 h 53"/>
                <a:gd name="T14" fmla="*/ 85 w 85"/>
                <a:gd name="T15" fmla="*/ 7 h 53"/>
                <a:gd name="T16" fmla="*/ 82 w 85"/>
                <a:gd name="T17" fmla="*/ 14 h 53"/>
                <a:gd name="T18" fmla="*/ 76 w 85"/>
                <a:gd name="T19" fmla="*/ 19 h 53"/>
                <a:gd name="T20" fmla="*/ 74 w 85"/>
                <a:gd name="T21" fmla="*/ 26 h 53"/>
                <a:gd name="T22" fmla="*/ 70 w 85"/>
                <a:gd name="T23" fmla="*/ 31 h 53"/>
                <a:gd name="T24" fmla="*/ 76 w 85"/>
                <a:gd name="T25" fmla="*/ 40 h 53"/>
                <a:gd name="T26" fmla="*/ 76 w 85"/>
                <a:gd name="T27" fmla="*/ 41 h 53"/>
                <a:gd name="T28" fmla="*/ 73 w 85"/>
                <a:gd name="T29" fmla="*/ 41 h 53"/>
                <a:gd name="T30" fmla="*/ 70 w 85"/>
                <a:gd name="T31" fmla="*/ 40 h 53"/>
                <a:gd name="T32" fmla="*/ 64 w 85"/>
                <a:gd name="T33" fmla="*/ 40 h 53"/>
                <a:gd name="T34" fmla="*/ 54 w 85"/>
                <a:gd name="T35" fmla="*/ 44 h 53"/>
                <a:gd name="T36" fmla="*/ 52 w 85"/>
                <a:gd name="T37" fmla="*/ 44 h 53"/>
                <a:gd name="T38" fmla="*/ 52 w 85"/>
                <a:gd name="T39" fmla="*/ 49 h 53"/>
                <a:gd name="T40" fmla="*/ 48 w 85"/>
                <a:gd name="T41" fmla="*/ 50 h 53"/>
                <a:gd name="T42" fmla="*/ 43 w 85"/>
                <a:gd name="T43" fmla="*/ 53 h 53"/>
                <a:gd name="T44" fmla="*/ 42 w 85"/>
                <a:gd name="T45" fmla="*/ 53 h 53"/>
                <a:gd name="T46" fmla="*/ 28 w 85"/>
                <a:gd name="T47" fmla="*/ 47 h 53"/>
                <a:gd name="T48" fmla="*/ 9 w 85"/>
                <a:gd name="T49" fmla="*/ 51 h 53"/>
                <a:gd name="T50" fmla="*/ 9 w 85"/>
                <a:gd name="T51" fmla="*/ 50 h 53"/>
                <a:gd name="T52" fmla="*/ 6 w 85"/>
                <a:gd name="T53" fmla="*/ 40 h 53"/>
                <a:gd name="T54" fmla="*/ 2 w 85"/>
                <a:gd name="T55" fmla="*/ 35 h 53"/>
                <a:gd name="T56" fmla="*/ 2 w 85"/>
                <a:gd name="T57" fmla="*/ 28 h 53"/>
                <a:gd name="T58" fmla="*/ 6 w 85"/>
                <a:gd name="T59" fmla="*/ 20 h 53"/>
                <a:gd name="T60" fmla="*/ 2 w 85"/>
                <a:gd name="T61" fmla="*/ 13 h 53"/>
                <a:gd name="T62" fmla="*/ 0 w 85"/>
                <a:gd name="T63" fmla="*/ 7 h 53"/>
                <a:gd name="T64" fmla="*/ 2 w 85"/>
                <a:gd name="T65" fmla="*/ 1 h 53"/>
                <a:gd name="T66" fmla="*/ 6 w 85"/>
                <a:gd name="T6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5" h="53">
                  <a:moveTo>
                    <a:pt x="6" y="0"/>
                  </a:moveTo>
                  <a:lnTo>
                    <a:pt x="9" y="0"/>
                  </a:lnTo>
                  <a:lnTo>
                    <a:pt x="11" y="1"/>
                  </a:lnTo>
                  <a:lnTo>
                    <a:pt x="9" y="4"/>
                  </a:lnTo>
                  <a:lnTo>
                    <a:pt x="11" y="7"/>
                  </a:lnTo>
                  <a:lnTo>
                    <a:pt x="42" y="8"/>
                  </a:lnTo>
                  <a:lnTo>
                    <a:pt x="61" y="1"/>
                  </a:lnTo>
                  <a:lnTo>
                    <a:pt x="85" y="7"/>
                  </a:lnTo>
                  <a:lnTo>
                    <a:pt x="82" y="14"/>
                  </a:lnTo>
                  <a:lnTo>
                    <a:pt x="76" y="19"/>
                  </a:lnTo>
                  <a:lnTo>
                    <a:pt x="74" y="26"/>
                  </a:lnTo>
                  <a:lnTo>
                    <a:pt x="70" y="31"/>
                  </a:lnTo>
                  <a:lnTo>
                    <a:pt x="76" y="40"/>
                  </a:lnTo>
                  <a:lnTo>
                    <a:pt x="76" y="41"/>
                  </a:lnTo>
                  <a:lnTo>
                    <a:pt x="73" y="41"/>
                  </a:lnTo>
                  <a:lnTo>
                    <a:pt x="70" y="40"/>
                  </a:lnTo>
                  <a:lnTo>
                    <a:pt x="64" y="40"/>
                  </a:lnTo>
                  <a:lnTo>
                    <a:pt x="54" y="44"/>
                  </a:lnTo>
                  <a:lnTo>
                    <a:pt x="52" y="44"/>
                  </a:lnTo>
                  <a:lnTo>
                    <a:pt x="52" y="49"/>
                  </a:lnTo>
                  <a:lnTo>
                    <a:pt x="48" y="50"/>
                  </a:lnTo>
                  <a:lnTo>
                    <a:pt x="43" y="53"/>
                  </a:lnTo>
                  <a:lnTo>
                    <a:pt x="42" y="53"/>
                  </a:lnTo>
                  <a:lnTo>
                    <a:pt x="28" y="47"/>
                  </a:lnTo>
                  <a:lnTo>
                    <a:pt x="9" y="51"/>
                  </a:lnTo>
                  <a:lnTo>
                    <a:pt x="9" y="50"/>
                  </a:lnTo>
                  <a:lnTo>
                    <a:pt x="6" y="40"/>
                  </a:lnTo>
                  <a:lnTo>
                    <a:pt x="2" y="35"/>
                  </a:lnTo>
                  <a:lnTo>
                    <a:pt x="2" y="28"/>
                  </a:lnTo>
                  <a:lnTo>
                    <a:pt x="6" y="20"/>
                  </a:lnTo>
                  <a:lnTo>
                    <a:pt x="2" y="13"/>
                  </a:lnTo>
                  <a:lnTo>
                    <a:pt x="0" y="7"/>
                  </a:lnTo>
                  <a:lnTo>
                    <a:pt x="2"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5" name="Cyprus">
              <a:extLst>
                <a:ext uri="{FF2B5EF4-FFF2-40B4-BE49-F238E27FC236}">
                  <a16:creationId xmlns:a16="http://schemas.microsoft.com/office/drawing/2014/main" id="{C2306F17-2D44-9BA4-6085-8E2278344778}"/>
                </a:ext>
              </a:extLst>
            </p:cNvPr>
            <p:cNvSpPr>
              <a:spLocks/>
            </p:cNvSpPr>
            <p:nvPr/>
          </p:nvSpPr>
          <p:spPr bwMode="auto">
            <a:xfrm>
              <a:off x="6588424" y="3685683"/>
              <a:ext cx="56019" cy="36141"/>
            </a:xfrm>
            <a:custGeom>
              <a:avLst/>
              <a:gdLst>
                <a:gd name="T0" fmla="*/ 31 w 31"/>
                <a:gd name="T1" fmla="*/ 0 h 20"/>
                <a:gd name="T2" fmla="*/ 31 w 31"/>
                <a:gd name="T3" fmla="*/ 2 h 20"/>
                <a:gd name="T4" fmla="*/ 25 w 31"/>
                <a:gd name="T5" fmla="*/ 14 h 20"/>
                <a:gd name="T6" fmla="*/ 12 w 31"/>
                <a:gd name="T7" fmla="*/ 20 h 20"/>
                <a:gd name="T8" fmla="*/ 10 w 31"/>
                <a:gd name="T9" fmla="*/ 20 h 20"/>
                <a:gd name="T10" fmla="*/ 4 w 31"/>
                <a:gd name="T11" fmla="*/ 18 h 20"/>
                <a:gd name="T12" fmla="*/ 0 w 31"/>
                <a:gd name="T13" fmla="*/ 12 h 20"/>
                <a:gd name="T14" fmla="*/ 1 w 31"/>
                <a:gd name="T15" fmla="*/ 12 h 20"/>
                <a:gd name="T16" fmla="*/ 10 w 31"/>
                <a:gd name="T17" fmla="*/ 6 h 20"/>
                <a:gd name="T18" fmla="*/ 23 w 31"/>
                <a:gd name="T19" fmla="*/ 5 h 20"/>
                <a:gd name="T20" fmla="*/ 31 w 3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20">
                  <a:moveTo>
                    <a:pt x="31" y="0"/>
                  </a:moveTo>
                  <a:lnTo>
                    <a:pt x="31" y="2"/>
                  </a:lnTo>
                  <a:lnTo>
                    <a:pt x="25" y="14"/>
                  </a:lnTo>
                  <a:lnTo>
                    <a:pt x="12" y="20"/>
                  </a:lnTo>
                  <a:lnTo>
                    <a:pt x="10" y="20"/>
                  </a:lnTo>
                  <a:lnTo>
                    <a:pt x="4" y="18"/>
                  </a:lnTo>
                  <a:lnTo>
                    <a:pt x="0" y="12"/>
                  </a:lnTo>
                  <a:lnTo>
                    <a:pt x="1" y="12"/>
                  </a:lnTo>
                  <a:lnTo>
                    <a:pt x="10" y="6"/>
                  </a:lnTo>
                  <a:lnTo>
                    <a:pt x="23" y="5"/>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6" name="Kosovo">
              <a:extLst>
                <a:ext uri="{FF2B5EF4-FFF2-40B4-BE49-F238E27FC236}">
                  <a16:creationId xmlns:a16="http://schemas.microsoft.com/office/drawing/2014/main" id="{93E67232-0CCF-66A1-3A1F-3743873A1651}"/>
                </a:ext>
              </a:extLst>
            </p:cNvPr>
            <p:cNvSpPr>
              <a:spLocks/>
            </p:cNvSpPr>
            <p:nvPr/>
          </p:nvSpPr>
          <p:spPr bwMode="auto">
            <a:xfrm>
              <a:off x="6293873" y="3457993"/>
              <a:ext cx="39755" cy="37948"/>
            </a:xfrm>
            <a:custGeom>
              <a:avLst/>
              <a:gdLst>
                <a:gd name="T0" fmla="*/ 9 w 22"/>
                <a:gd name="T1" fmla="*/ 0 h 21"/>
                <a:gd name="T2" fmla="*/ 15 w 22"/>
                <a:gd name="T3" fmla="*/ 0 h 21"/>
                <a:gd name="T4" fmla="*/ 15 w 22"/>
                <a:gd name="T5" fmla="*/ 2 h 21"/>
                <a:gd name="T6" fmla="*/ 17 w 22"/>
                <a:gd name="T7" fmla="*/ 8 h 21"/>
                <a:gd name="T8" fmla="*/ 22 w 22"/>
                <a:gd name="T9" fmla="*/ 8 h 21"/>
                <a:gd name="T10" fmla="*/ 22 w 22"/>
                <a:gd name="T11" fmla="*/ 14 h 21"/>
                <a:gd name="T12" fmla="*/ 12 w 22"/>
                <a:gd name="T13" fmla="*/ 21 h 21"/>
                <a:gd name="T14" fmla="*/ 10 w 22"/>
                <a:gd name="T15" fmla="*/ 21 h 21"/>
                <a:gd name="T16" fmla="*/ 10 w 22"/>
                <a:gd name="T17" fmla="*/ 20 h 21"/>
                <a:gd name="T18" fmla="*/ 4 w 22"/>
                <a:gd name="T19" fmla="*/ 14 h 21"/>
                <a:gd name="T20" fmla="*/ 0 w 22"/>
                <a:gd name="T21" fmla="*/ 12 h 21"/>
                <a:gd name="T22" fmla="*/ 0 w 22"/>
                <a:gd name="T23" fmla="*/ 6 h 21"/>
                <a:gd name="T24" fmla="*/ 1 w 22"/>
                <a:gd name="T25" fmla="*/ 6 h 21"/>
                <a:gd name="T26" fmla="*/ 3 w 22"/>
                <a:gd name="T27" fmla="*/ 8 h 21"/>
                <a:gd name="T28" fmla="*/ 4 w 22"/>
                <a:gd name="T29" fmla="*/ 5 h 21"/>
                <a:gd name="T30" fmla="*/ 9 w 22"/>
                <a:gd name="T3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1">
                  <a:moveTo>
                    <a:pt x="9" y="0"/>
                  </a:moveTo>
                  <a:lnTo>
                    <a:pt x="15" y="0"/>
                  </a:lnTo>
                  <a:lnTo>
                    <a:pt x="15" y="2"/>
                  </a:lnTo>
                  <a:lnTo>
                    <a:pt x="17" y="8"/>
                  </a:lnTo>
                  <a:lnTo>
                    <a:pt x="22" y="8"/>
                  </a:lnTo>
                  <a:lnTo>
                    <a:pt x="22" y="14"/>
                  </a:lnTo>
                  <a:lnTo>
                    <a:pt x="12" y="21"/>
                  </a:lnTo>
                  <a:lnTo>
                    <a:pt x="10" y="21"/>
                  </a:lnTo>
                  <a:lnTo>
                    <a:pt x="10" y="20"/>
                  </a:lnTo>
                  <a:lnTo>
                    <a:pt x="4" y="14"/>
                  </a:lnTo>
                  <a:lnTo>
                    <a:pt x="0" y="12"/>
                  </a:lnTo>
                  <a:lnTo>
                    <a:pt x="0" y="6"/>
                  </a:lnTo>
                  <a:lnTo>
                    <a:pt x="1" y="6"/>
                  </a:lnTo>
                  <a:lnTo>
                    <a:pt x="3" y="8"/>
                  </a:lnTo>
                  <a:lnTo>
                    <a:pt x="4" y="5"/>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7" name="Macedonia">
              <a:extLst>
                <a:ext uri="{FF2B5EF4-FFF2-40B4-BE49-F238E27FC236}">
                  <a16:creationId xmlns:a16="http://schemas.microsoft.com/office/drawing/2014/main" id="{2F9B6976-BD75-274B-D7C8-60FCF486A751}"/>
                </a:ext>
              </a:extLst>
            </p:cNvPr>
            <p:cNvSpPr>
              <a:spLocks/>
            </p:cNvSpPr>
            <p:nvPr/>
          </p:nvSpPr>
          <p:spPr bwMode="auto">
            <a:xfrm>
              <a:off x="6310137" y="3479677"/>
              <a:ext cx="61440" cy="54212"/>
            </a:xfrm>
            <a:custGeom>
              <a:avLst/>
              <a:gdLst>
                <a:gd name="T0" fmla="*/ 11 w 34"/>
                <a:gd name="T1" fmla="*/ 0 h 30"/>
                <a:gd name="T2" fmla="*/ 25 w 34"/>
                <a:gd name="T3" fmla="*/ 2 h 30"/>
                <a:gd name="T4" fmla="*/ 26 w 34"/>
                <a:gd name="T5" fmla="*/ 2 h 30"/>
                <a:gd name="T6" fmla="*/ 26 w 34"/>
                <a:gd name="T7" fmla="*/ 5 h 30"/>
                <a:gd name="T8" fmla="*/ 31 w 34"/>
                <a:gd name="T9" fmla="*/ 9 h 30"/>
                <a:gd name="T10" fmla="*/ 34 w 34"/>
                <a:gd name="T11" fmla="*/ 21 h 30"/>
                <a:gd name="T12" fmla="*/ 32 w 34"/>
                <a:gd name="T13" fmla="*/ 21 h 30"/>
                <a:gd name="T14" fmla="*/ 7 w 34"/>
                <a:gd name="T15" fmla="*/ 30 h 30"/>
                <a:gd name="T16" fmla="*/ 6 w 34"/>
                <a:gd name="T17" fmla="*/ 30 h 30"/>
                <a:gd name="T18" fmla="*/ 0 w 34"/>
                <a:gd name="T19" fmla="*/ 21 h 30"/>
                <a:gd name="T20" fmla="*/ 1 w 34"/>
                <a:gd name="T21" fmla="*/ 8 h 30"/>
                <a:gd name="T22" fmla="*/ 11 w 34"/>
                <a:gd name="T2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0">
                  <a:moveTo>
                    <a:pt x="11" y="0"/>
                  </a:moveTo>
                  <a:lnTo>
                    <a:pt x="25" y="2"/>
                  </a:lnTo>
                  <a:lnTo>
                    <a:pt x="26" y="2"/>
                  </a:lnTo>
                  <a:lnTo>
                    <a:pt x="26" y="5"/>
                  </a:lnTo>
                  <a:lnTo>
                    <a:pt x="31" y="9"/>
                  </a:lnTo>
                  <a:lnTo>
                    <a:pt x="34" y="21"/>
                  </a:lnTo>
                  <a:lnTo>
                    <a:pt x="32" y="21"/>
                  </a:lnTo>
                  <a:lnTo>
                    <a:pt x="7" y="30"/>
                  </a:lnTo>
                  <a:lnTo>
                    <a:pt x="6" y="30"/>
                  </a:lnTo>
                  <a:lnTo>
                    <a:pt x="0" y="21"/>
                  </a:lnTo>
                  <a:lnTo>
                    <a:pt x="1" y="8"/>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8" name="Slovakia">
              <a:extLst>
                <a:ext uri="{FF2B5EF4-FFF2-40B4-BE49-F238E27FC236}">
                  <a16:creationId xmlns:a16="http://schemas.microsoft.com/office/drawing/2014/main" id="{10FAC0AD-3940-9DD4-CA91-7826C46766BA}"/>
                </a:ext>
              </a:extLst>
            </p:cNvPr>
            <p:cNvSpPr>
              <a:spLocks/>
            </p:cNvSpPr>
            <p:nvPr/>
          </p:nvSpPr>
          <p:spPr bwMode="auto">
            <a:xfrm>
              <a:off x="6221590" y="3241146"/>
              <a:ext cx="133723" cy="65054"/>
            </a:xfrm>
            <a:custGeom>
              <a:avLst/>
              <a:gdLst>
                <a:gd name="T0" fmla="*/ 35 w 74"/>
                <a:gd name="T1" fmla="*/ 0 h 36"/>
                <a:gd name="T2" fmla="*/ 41 w 74"/>
                <a:gd name="T3" fmla="*/ 6 h 36"/>
                <a:gd name="T4" fmla="*/ 60 w 74"/>
                <a:gd name="T5" fmla="*/ 3 h 36"/>
                <a:gd name="T6" fmla="*/ 74 w 74"/>
                <a:gd name="T7" fmla="*/ 9 h 36"/>
                <a:gd name="T8" fmla="*/ 71 w 74"/>
                <a:gd name="T9" fmla="*/ 23 h 36"/>
                <a:gd name="T10" fmla="*/ 52 w 74"/>
                <a:gd name="T11" fmla="*/ 21 h 36"/>
                <a:gd name="T12" fmla="*/ 41 w 74"/>
                <a:gd name="T13" fmla="*/ 28 h 36"/>
                <a:gd name="T14" fmla="*/ 26 w 74"/>
                <a:gd name="T15" fmla="*/ 30 h 36"/>
                <a:gd name="T16" fmla="*/ 22 w 74"/>
                <a:gd name="T17" fmla="*/ 36 h 36"/>
                <a:gd name="T18" fmla="*/ 13 w 74"/>
                <a:gd name="T19" fmla="*/ 36 h 36"/>
                <a:gd name="T20" fmla="*/ 4 w 74"/>
                <a:gd name="T21" fmla="*/ 30 h 36"/>
                <a:gd name="T22" fmla="*/ 0 w 74"/>
                <a:gd name="T23" fmla="*/ 17 h 36"/>
                <a:gd name="T24" fmla="*/ 20 w 74"/>
                <a:gd name="T25" fmla="*/ 14 h 36"/>
                <a:gd name="T26" fmla="*/ 23 w 74"/>
                <a:gd name="T27" fmla="*/ 6 h 36"/>
                <a:gd name="T28" fmla="*/ 35 w 74"/>
                <a:gd name="T29"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4" h="36">
                  <a:moveTo>
                    <a:pt x="35" y="0"/>
                  </a:moveTo>
                  <a:lnTo>
                    <a:pt x="41" y="6"/>
                  </a:lnTo>
                  <a:lnTo>
                    <a:pt x="60" y="3"/>
                  </a:lnTo>
                  <a:lnTo>
                    <a:pt x="74" y="9"/>
                  </a:lnTo>
                  <a:lnTo>
                    <a:pt x="71" y="23"/>
                  </a:lnTo>
                  <a:lnTo>
                    <a:pt x="52" y="21"/>
                  </a:lnTo>
                  <a:lnTo>
                    <a:pt x="41" y="28"/>
                  </a:lnTo>
                  <a:lnTo>
                    <a:pt x="26" y="30"/>
                  </a:lnTo>
                  <a:lnTo>
                    <a:pt x="22" y="36"/>
                  </a:lnTo>
                  <a:lnTo>
                    <a:pt x="13" y="36"/>
                  </a:lnTo>
                  <a:lnTo>
                    <a:pt x="4" y="30"/>
                  </a:lnTo>
                  <a:lnTo>
                    <a:pt x="0" y="17"/>
                  </a:lnTo>
                  <a:lnTo>
                    <a:pt x="20" y="14"/>
                  </a:lnTo>
                  <a:lnTo>
                    <a:pt x="23" y="6"/>
                  </a:lnTo>
                  <a:lnTo>
                    <a:pt x="3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39" name="Montenegro">
              <a:extLst>
                <a:ext uri="{FF2B5EF4-FFF2-40B4-BE49-F238E27FC236}">
                  <a16:creationId xmlns:a16="http://schemas.microsoft.com/office/drawing/2014/main" id="{54724A76-3152-DFE1-14B1-9CF161646D0A}"/>
                </a:ext>
              </a:extLst>
            </p:cNvPr>
            <p:cNvSpPr>
              <a:spLocks/>
            </p:cNvSpPr>
            <p:nvPr/>
          </p:nvSpPr>
          <p:spPr bwMode="auto">
            <a:xfrm>
              <a:off x="6255925" y="3445344"/>
              <a:ext cx="48791" cy="56019"/>
            </a:xfrm>
            <a:custGeom>
              <a:avLst/>
              <a:gdLst>
                <a:gd name="T0" fmla="*/ 6 w 27"/>
                <a:gd name="T1" fmla="*/ 0 h 31"/>
                <a:gd name="T2" fmla="*/ 9 w 27"/>
                <a:gd name="T3" fmla="*/ 1 h 31"/>
                <a:gd name="T4" fmla="*/ 9 w 27"/>
                <a:gd name="T5" fmla="*/ 0 h 31"/>
                <a:gd name="T6" fmla="*/ 13 w 27"/>
                <a:gd name="T7" fmla="*/ 0 h 31"/>
                <a:gd name="T8" fmla="*/ 13 w 27"/>
                <a:gd name="T9" fmla="*/ 1 h 31"/>
                <a:gd name="T10" fmla="*/ 27 w 27"/>
                <a:gd name="T11" fmla="*/ 12 h 31"/>
                <a:gd name="T12" fmla="*/ 25 w 27"/>
                <a:gd name="T13" fmla="*/ 16 h 31"/>
                <a:gd name="T14" fmla="*/ 24 w 27"/>
                <a:gd name="T15" fmla="*/ 16 h 31"/>
                <a:gd name="T16" fmla="*/ 22 w 27"/>
                <a:gd name="T17" fmla="*/ 15 h 31"/>
                <a:gd name="T18" fmla="*/ 22 w 27"/>
                <a:gd name="T19" fmla="*/ 19 h 31"/>
                <a:gd name="T20" fmla="*/ 19 w 27"/>
                <a:gd name="T21" fmla="*/ 18 h 31"/>
                <a:gd name="T22" fmla="*/ 16 w 27"/>
                <a:gd name="T23" fmla="*/ 21 h 31"/>
                <a:gd name="T24" fmla="*/ 15 w 27"/>
                <a:gd name="T25" fmla="*/ 31 h 31"/>
                <a:gd name="T26" fmla="*/ 13 w 27"/>
                <a:gd name="T27" fmla="*/ 31 h 31"/>
                <a:gd name="T28" fmla="*/ 0 w 27"/>
                <a:gd name="T29" fmla="*/ 19 h 31"/>
                <a:gd name="T30" fmla="*/ 0 w 27"/>
                <a:gd name="T31" fmla="*/ 18 h 31"/>
                <a:gd name="T32" fmla="*/ 3 w 27"/>
                <a:gd name="T33" fmla="*/ 16 h 31"/>
                <a:gd name="T34" fmla="*/ 1 w 27"/>
                <a:gd name="T35" fmla="*/ 10 h 31"/>
                <a:gd name="T36" fmla="*/ 1 w 27"/>
                <a:gd name="T37" fmla="*/ 9 h 31"/>
                <a:gd name="T38" fmla="*/ 6 w 27"/>
                <a:gd name="T39" fmla="*/ 7 h 31"/>
                <a:gd name="T40" fmla="*/ 3 w 27"/>
                <a:gd name="T41" fmla="*/ 3 h 31"/>
                <a:gd name="T42" fmla="*/ 3 w 27"/>
                <a:gd name="T43" fmla="*/ 1 h 31"/>
                <a:gd name="T44" fmla="*/ 6 w 27"/>
                <a:gd name="T4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 h="31">
                  <a:moveTo>
                    <a:pt x="6" y="0"/>
                  </a:moveTo>
                  <a:lnTo>
                    <a:pt x="9" y="1"/>
                  </a:lnTo>
                  <a:lnTo>
                    <a:pt x="9" y="0"/>
                  </a:lnTo>
                  <a:lnTo>
                    <a:pt x="13" y="0"/>
                  </a:lnTo>
                  <a:lnTo>
                    <a:pt x="13" y="1"/>
                  </a:lnTo>
                  <a:lnTo>
                    <a:pt x="27" y="12"/>
                  </a:lnTo>
                  <a:lnTo>
                    <a:pt x="25" y="16"/>
                  </a:lnTo>
                  <a:lnTo>
                    <a:pt x="24" y="16"/>
                  </a:lnTo>
                  <a:lnTo>
                    <a:pt x="22" y="15"/>
                  </a:lnTo>
                  <a:lnTo>
                    <a:pt x="22" y="19"/>
                  </a:lnTo>
                  <a:lnTo>
                    <a:pt x="19" y="18"/>
                  </a:lnTo>
                  <a:lnTo>
                    <a:pt x="16" y="21"/>
                  </a:lnTo>
                  <a:lnTo>
                    <a:pt x="15" y="31"/>
                  </a:lnTo>
                  <a:lnTo>
                    <a:pt x="13" y="31"/>
                  </a:lnTo>
                  <a:lnTo>
                    <a:pt x="0" y="19"/>
                  </a:lnTo>
                  <a:lnTo>
                    <a:pt x="0" y="18"/>
                  </a:lnTo>
                  <a:lnTo>
                    <a:pt x="3" y="16"/>
                  </a:lnTo>
                  <a:lnTo>
                    <a:pt x="1" y="10"/>
                  </a:lnTo>
                  <a:lnTo>
                    <a:pt x="1" y="9"/>
                  </a:lnTo>
                  <a:lnTo>
                    <a:pt x="6" y="7"/>
                  </a:lnTo>
                  <a:lnTo>
                    <a:pt x="3" y="3"/>
                  </a:lnTo>
                  <a:lnTo>
                    <a:pt x="3"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0" name="Palma">
              <a:extLst>
                <a:ext uri="{FF2B5EF4-FFF2-40B4-BE49-F238E27FC236}">
                  <a16:creationId xmlns:a16="http://schemas.microsoft.com/office/drawing/2014/main" id="{0EE5D453-3BD7-C1EE-CB98-15FC775FF219}"/>
                </a:ext>
              </a:extLst>
            </p:cNvPr>
            <p:cNvSpPr>
              <a:spLocks/>
            </p:cNvSpPr>
            <p:nvPr/>
          </p:nvSpPr>
          <p:spPr bwMode="auto">
            <a:xfrm>
              <a:off x="5883670" y="3560996"/>
              <a:ext cx="27107" cy="23493"/>
            </a:xfrm>
            <a:custGeom>
              <a:avLst/>
              <a:gdLst>
                <a:gd name="T0" fmla="*/ 10 w 15"/>
                <a:gd name="T1" fmla="*/ 0 h 13"/>
                <a:gd name="T2" fmla="*/ 12 w 15"/>
                <a:gd name="T3" fmla="*/ 0 h 13"/>
                <a:gd name="T4" fmla="*/ 12 w 15"/>
                <a:gd name="T5" fmla="*/ 3 h 13"/>
                <a:gd name="T6" fmla="*/ 15 w 15"/>
                <a:gd name="T7" fmla="*/ 4 h 13"/>
                <a:gd name="T8" fmla="*/ 15 w 15"/>
                <a:gd name="T9" fmla="*/ 6 h 13"/>
                <a:gd name="T10" fmla="*/ 10 w 15"/>
                <a:gd name="T11" fmla="*/ 12 h 13"/>
                <a:gd name="T12" fmla="*/ 10 w 15"/>
                <a:gd name="T13" fmla="*/ 13 h 13"/>
                <a:gd name="T14" fmla="*/ 1 w 15"/>
                <a:gd name="T15" fmla="*/ 7 h 13"/>
                <a:gd name="T16" fmla="*/ 0 w 15"/>
                <a:gd name="T17" fmla="*/ 7 h 13"/>
                <a:gd name="T18" fmla="*/ 0 w 15"/>
                <a:gd name="T19" fmla="*/ 6 h 13"/>
                <a:gd name="T20" fmla="*/ 1 w 15"/>
                <a:gd name="T21" fmla="*/ 6 h 13"/>
                <a:gd name="T22" fmla="*/ 10 w 15"/>
                <a:gd name="T23"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13">
                  <a:moveTo>
                    <a:pt x="10" y="0"/>
                  </a:moveTo>
                  <a:lnTo>
                    <a:pt x="12" y="0"/>
                  </a:lnTo>
                  <a:lnTo>
                    <a:pt x="12" y="3"/>
                  </a:lnTo>
                  <a:lnTo>
                    <a:pt x="15" y="4"/>
                  </a:lnTo>
                  <a:lnTo>
                    <a:pt x="15" y="6"/>
                  </a:lnTo>
                  <a:lnTo>
                    <a:pt x="10" y="12"/>
                  </a:lnTo>
                  <a:lnTo>
                    <a:pt x="10" y="13"/>
                  </a:lnTo>
                  <a:lnTo>
                    <a:pt x="1" y="7"/>
                  </a:lnTo>
                  <a:lnTo>
                    <a:pt x="0" y="7"/>
                  </a:lnTo>
                  <a:lnTo>
                    <a:pt x="0" y="6"/>
                  </a:lnTo>
                  <a:lnTo>
                    <a:pt x="1" y="6"/>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1" name="Armenia">
              <a:extLst>
                <a:ext uri="{FF2B5EF4-FFF2-40B4-BE49-F238E27FC236}">
                  <a16:creationId xmlns:a16="http://schemas.microsoft.com/office/drawing/2014/main" id="{4DB7E86E-F8BA-2FA8-C16D-E45263F42219}"/>
                </a:ext>
              </a:extLst>
            </p:cNvPr>
            <p:cNvSpPr>
              <a:spLocks/>
            </p:cNvSpPr>
            <p:nvPr/>
          </p:nvSpPr>
          <p:spPr bwMode="auto">
            <a:xfrm>
              <a:off x="6850449" y="3517627"/>
              <a:ext cx="77705" cy="77705"/>
            </a:xfrm>
            <a:custGeom>
              <a:avLst/>
              <a:gdLst>
                <a:gd name="T0" fmla="*/ 19 w 43"/>
                <a:gd name="T1" fmla="*/ 0 h 43"/>
                <a:gd name="T2" fmla="*/ 22 w 43"/>
                <a:gd name="T3" fmla="*/ 0 h 43"/>
                <a:gd name="T4" fmla="*/ 25 w 43"/>
                <a:gd name="T5" fmla="*/ 4 h 43"/>
                <a:gd name="T6" fmla="*/ 28 w 43"/>
                <a:gd name="T7" fmla="*/ 6 h 43"/>
                <a:gd name="T8" fmla="*/ 30 w 43"/>
                <a:gd name="T9" fmla="*/ 6 h 43"/>
                <a:gd name="T10" fmla="*/ 28 w 43"/>
                <a:gd name="T11" fmla="*/ 13 h 43"/>
                <a:gd name="T12" fmla="*/ 34 w 43"/>
                <a:gd name="T13" fmla="*/ 18 h 43"/>
                <a:gd name="T14" fmla="*/ 33 w 43"/>
                <a:gd name="T15" fmla="*/ 24 h 43"/>
                <a:gd name="T16" fmla="*/ 37 w 43"/>
                <a:gd name="T17" fmla="*/ 28 h 43"/>
                <a:gd name="T18" fmla="*/ 42 w 43"/>
                <a:gd name="T19" fmla="*/ 28 h 43"/>
                <a:gd name="T20" fmla="*/ 42 w 43"/>
                <a:gd name="T21" fmla="*/ 37 h 43"/>
                <a:gd name="T22" fmla="*/ 40 w 43"/>
                <a:gd name="T23" fmla="*/ 37 h 43"/>
                <a:gd name="T24" fmla="*/ 43 w 43"/>
                <a:gd name="T25" fmla="*/ 42 h 43"/>
                <a:gd name="T26" fmla="*/ 43 w 43"/>
                <a:gd name="T27" fmla="*/ 43 h 43"/>
                <a:gd name="T28" fmla="*/ 34 w 43"/>
                <a:gd name="T29" fmla="*/ 43 h 43"/>
                <a:gd name="T30" fmla="*/ 31 w 43"/>
                <a:gd name="T31" fmla="*/ 31 h 43"/>
                <a:gd name="T32" fmla="*/ 27 w 43"/>
                <a:gd name="T33" fmla="*/ 31 h 43"/>
                <a:gd name="T34" fmla="*/ 22 w 43"/>
                <a:gd name="T35" fmla="*/ 28 h 43"/>
                <a:gd name="T36" fmla="*/ 18 w 43"/>
                <a:gd name="T37" fmla="*/ 30 h 43"/>
                <a:gd name="T38" fmla="*/ 16 w 43"/>
                <a:gd name="T39" fmla="*/ 30 h 43"/>
                <a:gd name="T40" fmla="*/ 15 w 43"/>
                <a:gd name="T41" fmla="*/ 27 h 43"/>
                <a:gd name="T42" fmla="*/ 6 w 43"/>
                <a:gd name="T43" fmla="*/ 21 h 43"/>
                <a:gd name="T44" fmla="*/ 0 w 43"/>
                <a:gd name="T45" fmla="*/ 6 h 43"/>
                <a:gd name="T46" fmla="*/ 2 w 43"/>
                <a:gd name="T47" fmla="*/ 6 h 43"/>
                <a:gd name="T48" fmla="*/ 19 w 43"/>
                <a:gd name="T49"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3" h="43">
                  <a:moveTo>
                    <a:pt x="19" y="0"/>
                  </a:moveTo>
                  <a:lnTo>
                    <a:pt x="22" y="0"/>
                  </a:lnTo>
                  <a:lnTo>
                    <a:pt x="25" y="4"/>
                  </a:lnTo>
                  <a:lnTo>
                    <a:pt x="28" y="6"/>
                  </a:lnTo>
                  <a:lnTo>
                    <a:pt x="30" y="6"/>
                  </a:lnTo>
                  <a:lnTo>
                    <a:pt x="28" y="13"/>
                  </a:lnTo>
                  <a:lnTo>
                    <a:pt x="34" y="18"/>
                  </a:lnTo>
                  <a:lnTo>
                    <a:pt x="33" y="24"/>
                  </a:lnTo>
                  <a:lnTo>
                    <a:pt x="37" y="28"/>
                  </a:lnTo>
                  <a:lnTo>
                    <a:pt x="42" y="28"/>
                  </a:lnTo>
                  <a:lnTo>
                    <a:pt x="42" y="37"/>
                  </a:lnTo>
                  <a:lnTo>
                    <a:pt x="40" y="37"/>
                  </a:lnTo>
                  <a:lnTo>
                    <a:pt x="43" y="42"/>
                  </a:lnTo>
                  <a:lnTo>
                    <a:pt x="43" y="43"/>
                  </a:lnTo>
                  <a:lnTo>
                    <a:pt x="34" y="43"/>
                  </a:lnTo>
                  <a:lnTo>
                    <a:pt x="31" y="31"/>
                  </a:lnTo>
                  <a:lnTo>
                    <a:pt x="27" y="31"/>
                  </a:lnTo>
                  <a:lnTo>
                    <a:pt x="22" y="28"/>
                  </a:lnTo>
                  <a:lnTo>
                    <a:pt x="18" y="30"/>
                  </a:lnTo>
                  <a:lnTo>
                    <a:pt x="16" y="30"/>
                  </a:lnTo>
                  <a:lnTo>
                    <a:pt x="15" y="27"/>
                  </a:lnTo>
                  <a:lnTo>
                    <a:pt x="6" y="21"/>
                  </a:lnTo>
                  <a:lnTo>
                    <a:pt x="0" y="6"/>
                  </a:lnTo>
                  <a:lnTo>
                    <a:pt x="2" y="6"/>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2" name="Azerbaijan - West">
              <a:extLst>
                <a:ext uri="{FF2B5EF4-FFF2-40B4-BE49-F238E27FC236}">
                  <a16:creationId xmlns:a16="http://schemas.microsoft.com/office/drawing/2014/main" id="{853E7ECC-57B7-9CE9-2B7F-55C8DABBEDA8}"/>
                </a:ext>
              </a:extLst>
            </p:cNvPr>
            <p:cNvSpPr>
              <a:spLocks/>
            </p:cNvSpPr>
            <p:nvPr/>
          </p:nvSpPr>
          <p:spPr bwMode="auto">
            <a:xfrm>
              <a:off x="6879361" y="3566417"/>
              <a:ext cx="36141" cy="28913"/>
            </a:xfrm>
            <a:custGeom>
              <a:avLst/>
              <a:gdLst>
                <a:gd name="T0" fmla="*/ 5 w 20"/>
                <a:gd name="T1" fmla="*/ 0 h 16"/>
                <a:gd name="T2" fmla="*/ 6 w 20"/>
                <a:gd name="T3" fmla="*/ 0 h 16"/>
                <a:gd name="T4" fmla="*/ 11 w 20"/>
                <a:gd name="T5" fmla="*/ 3 h 16"/>
                <a:gd name="T6" fmla="*/ 17 w 20"/>
                <a:gd name="T7" fmla="*/ 3 h 16"/>
                <a:gd name="T8" fmla="*/ 20 w 20"/>
                <a:gd name="T9" fmla="*/ 15 h 16"/>
                <a:gd name="T10" fmla="*/ 20 w 20"/>
                <a:gd name="T11" fmla="*/ 16 h 16"/>
                <a:gd name="T12" fmla="*/ 11 w 20"/>
                <a:gd name="T13" fmla="*/ 16 h 16"/>
                <a:gd name="T14" fmla="*/ 11 w 20"/>
                <a:gd name="T15" fmla="*/ 15 h 16"/>
                <a:gd name="T16" fmla="*/ 0 w 20"/>
                <a:gd name="T17" fmla="*/ 3 h 16"/>
                <a:gd name="T18" fmla="*/ 0 w 20"/>
                <a:gd name="T19" fmla="*/ 1 h 16"/>
                <a:gd name="T20" fmla="*/ 2 w 20"/>
                <a:gd name="T21" fmla="*/ 1 h 16"/>
                <a:gd name="T22" fmla="*/ 5 w 20"/>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5" y="0"/>
                  </a:moveTo>
                  <a:lnTo>
                    <a:pt x="6" y="0"/>
                  </a:lnTo>
                  <a:lnTo>
                    <a:pt x="11" y="3"/>
                  </a:lnTo>
                  <a:lnTo>
                    <a:pt x="17" y="3"/>
                  </a:lnTo>
                  <a:lnTo>
                    <a:pt x="20" y="15"/>
                  </a:lnTo>
                  <a:lnTo>
                    <a:pt x="20" y="16"/>
                  </a:lnTo>
                  <a:lnTo>
                    <a:pt x="11" y="16"/>
                  </a:lnTo>
                  <a:lnTo>
                    <a:pt x="11" y="15"/>
                  </a:lnTo>
                  <a:lnTo>
                    <a:pt x="0" y="3"/>
                  </a:lnTo>
                  <a:lnTo>
                    <a:pt x="0" y="1"/>
                  </a:lnTo>
                  <a:lnTo>
                    <a:pt x="2" y="1"/>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3" name="Azerbaijan - East">
              <a:extLst>
                <a:ext uri="{FF2B5EF4-FFF2-40B4-BE49-F238E27FC236}">
                  <a16:creationId xmlns:a16="http://schemas.microsoft.com/office/drawing/2014/main" id="{BBE2987B-8CD6-0AD4-A790-D393CFA007D8}"/>
                </a:ext>
              </a:extLst>
            </p:cNvPr>
            <p:cNvSpPr>
              <a:spLocks/>
            </p:cNvSpPr>
            <p:nvPr/>
          </p:nvSpPr>
          <p:spPr bwMode="auto">
            <a:xfrm>
              <a:off x="6888396" y="3495942"/>
              <a:ext cx="124688" cy="112038"/>
            </a:xfrm>
            <a:custGeom>
              <a:avLst/>
              <a:gdLst>
                <a:gd name="T0" fmla="*/ 19 w 69"/>
                <a:gd name="T1" fmla="*/ 0 h 62"/>
                <a:gd name="T2" fmla="*/ 29 w 69"/>
                <a:gd name="T3" fmla="*/ 6 h 62"/>
                <a:gd name="T4" fmla="*/ 31 w 69"/>
                <a:gd name="T5" fmla="*/ 12 h 62"/>
                <a:gd name="T6" fmla="*/ 38 w 69"/>
                <a:gd name="T7" fmla="*/ 12 h 62"/>
                <a:gd name="T8" fmla="*/ 44 w 69"/>
                <a:gd name="T9" fmla="*/ 3 h 62"/>
                <a:gd name="T10" fmla="*/ 46 w 69"/>
                <a:gd name="T11" fmla="*/ 3 h 62"/>
                <a:gd name="T12" fmla="*/ 52 w 69"/>
                <a:gd name="T13" fmla="*/ 9 h 62"/>
                <a:gd name="T14" fmla="*/ 61 w 69"/>
                <a:gd name="T15" fmla="*/ 24 h 62"/>
                <a:gd name="T16" fmla="*/ 68 w 69"/>
                <a:gd name="T17" fmla="*/ 25 h 62"/>
                <a:gd name="T18" fmla="*/ 69 w 69"/>
                <a:gd name="T19" fmla="*/ 30 h 62"/>
                <a:gd name="T20" fmla="*/ 69 w 69"/>
                <a:gd name="T21" fmla="*/ 31 h 62"/>
                <a:gd name="T22" fmla="*/ 64 w 69"/>
                <a:gd name="T23" fmla="*/ 30 h 62"/>
                <a:gd name="T24" fmla="*/ 61 w 69"/>
                <a:gd name="T25" fmla="*/ 33 h 62"/>
                <a:gd name="T26" fmla="*/ 56 w 69"/>
                <a:gd name="T27" fmla="*/ 52 h 62"/>
                <a:gd name="T28" fmla="*/ 55 w 69"/>
                <a:gd name="T29" fmla="*/ 52 h 62"/>
                <a:gd name="T30" fmla="*/ 52 w 69"/>
                <a:gd name="T31" fmla="*/ 51 h 62"/>
                <a:gd name="T32" fmla="*/ 52 w 69"/>
                <a:gd name="T33" fmla="*/ 61 h 62"/>
                <a:gd name="T34" fmla="*/ 50 w 69"/>
                <a:gd name="T35" fmla="*/ 61 h 62"/>
                <a:gd name="T36" fmla="*/ 50 w 69"/>
                <a:gd name="T37" fmla="*/ 62 h 62"/>
                <a:gd name="T38" fmla="*/ 38 w 69"/>
                <a:gd name="T39" fmla="*/ 55 h 62"/>
                <a:gd name="T40" fmla="*/ 43 w 69"/>
                <a:gd name="T41" fmla="*/ 52 h 62"/>
                <a:gd name="T42" fmla="*/ 40 w 69"/>
                <a:gd name="T43" fmla="*/ 43 h 62"/>
                <a:gd name="T44" fmla="*/ 37 w 69"/>
                <a:gd name="T45" fmla="*/ 43 h 62"/>
                <a:gd name="T46" fmla="*/ 28 w 69"/>
                <a:gd name="T47" fmla="*/ 46 h 62"/>
                <a:gd name="T48" fmla="*/ 22 w 69"/>
                <a:gd name="T49" fmla="*/ 55 h 62"/>
                <a:gd name="T50" fmla="*/ 21 w 69"/>
                <a:gd name="T51" fmla="*/ 55 h 62"/>
                <a:gd name="T52" fmla="*/ 18 w 69"/>
                <a:gd name="T53" fmla="*/ 49 h 62"/>
                <a:gd name="T54" fmla="*/ 18 w 69"/>
                <a:gd name="T55" fmla="*/ 48 h 62"/>
                <a:gd name="T56" fmla="*/ 19 w 69"/>
                <a:gd name="T57" fmla="*/ 48 h 62"/>
                <a:gd name="T58" fmla="*/ 19 w 69"/>
                <a:gd name="T59" fmla="*/ 42 h 62"/>
                <a:gd name="T60" fmla="*/ 16 w 69"/>
                <a:gd name="T61" fmla="*/ 42 h 62"/>
                <a:gd name="T62" fmla="*/ 10 w 69"/>
                <a:gd name="T63" fmla="*/ 36 h 62"/>
                <a:gd name="T64" fmla="*/ 12 w 69"/>
                <a:gd name="T65" fmla="*/ 30 h 62"/>
                <a:gd name="T66" fmla="*/ 6 w 69"/>
                <a:gd name="T67" fmla="*/ 25 h 62"/>
                <a:gd name="T68" fmla="*/ 7 w 69"/>
                <a:gd name="T69" fmla="*/ 18 h 62"/>
                <a:gd name="T70" fmla="*/ 3 w 69"/>
                <a:gd name="T71" fmla="*/ 18 h 62"/>
                <a:gd name="T72" fmla="*/ 3 w 69"/>
                <a:gd name="T73" fmla="*/ 16 h 62"/>
                <a:gd name="T74" fmla="*/ 0 w 69"/>
                <a:gd name="T75" fmla="*/ 12 h 62"/>
                <a:gd name="T76" fmla="*/ 4 w 69"/>
                <a:gd name="T77" fmla="*/ 9 h 62"/>
                <a:gd name="T78" fmla="*/ 6 w 69"/>
                <a:gd name="T79" fmla="*/ 9 h 62"/>
                <a:gd name="T80" fmla="*/ 21 w 69"/>
                <a:gd name="T81" fmla="*/ 13 h 62"/>
                <a:gd name="T82" fmla="*/ 21 w 69"/>
                <a:gd name="T83" fmla="*/ 12 h 62"/>
                <a:gd name="T84" fmla="*/ 16 w 69"/>
                <a:gd name="T85" fmla="*/ 6 h 62"/>
                <a:gd name="T86" fmla="*/ 19 w 69"/>
                <a:gd name="T87" fmla="*/ 2 h 62"/>
                <a:gd name="T88" fmla="*/ 19 w 69"/>
                <a:gd name="T8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9" h="62">
                  <a:moveTo>
                    <a:pt x="19" y="0"/>
                  </a:moveTo>
                  <a:lnTo>
                    <a:pt x="29" y="6"/>
                  </a:lnTo>
                  <a:lnTo>
                    <a:pt x="31" y="12"/>
                  </a:lnTo>
                  <a:lnTo>
                    <a:pt x="38" y="12"/>
                  </a:lnTo>
                  <a:lnTo>
                    <a:pt x="44" y="3"/>
                  </a:lnTo>
                  <a:lnTo>
                    <a:pt x="46" y="3"/>
                  </a:lnTo>
                  <a:lnTo>
                    <a:pt x="52" y="9"/>
                  </a:lnTo>
                  <a:lnTo>
                    <a:pt x="61" y="24"/>
                  </a:lnTo>
                  <a:lnTo>
                    <a:pt x="68" y="25"/>
                  </a:lnTo>
                  <a:lnTo>
                    <a:pt x="69" y="30"/>
                  </a:lnTo>
                  <a:lnTo>
                    <a:pt x="69" y="31"/>
                  </a:lnTo>
                  <a:lnTo>
                    <a:pt x="64" y="30"/>
                  </a:lnTo>
                  <a:lnTo>
                    <a:pt x="61" y="33"/>
                  </a:lnTo>
                  <a:lnTo>
                    <a:pt x="56" y="52"/>
                  </a:lnTo>
                  <a:lnTo>
                    <a:pt x="55" y="52"/>
                  </a:lnTo>
                  <a:lnTo>
                    <a:pt x="52" y="51"/>
                  </a:lnTo>
                  <a:lnTo>
                    <a:pt x="52" y="61"/>
                  </a:lnTo>
                  <a:lnTo>
                    <a:pt x="50" y="61"/>
                  </a:lnTo>
                  <a:lnTo>
                    <a:pt x="50" y="62"/>
                  </a:lnTo>
                  <a:lnTo>
                    <a:pt x="38" y="55"/>
                  </a:lnTo>
                  <a:lnTo>
                    <a:pt x="43" y="52"/>
                  </a:lnTo>
                  <a:lnTo>
                    <a:pt x="40" y="43"/>
                  </a:lnTo>
                  <a:lnTo>
                    <a:pt x="37" y="43"/>
                  </a:lnTo>
                  <a:lnTo>
                    <a:pt x="28" y="46"/>
                  </a:lnTo>
                  <a:lnTo>
                    <a:pt x="22" y="55"/>
                  </a:lnTo>
                  <a:lnTo>
                    <a:pt x="21" y="55"/>
                  </a:lnTo>
                  <a:lnTo>
                    <a:pt x="18" y="49"/>
                  </a:lnTo>
                  <a:lnTo>
                    <a:pt x="18" y="48"/>
                  </a:lnTo>
                  <a:lnTo>
                    <a:pt x="19" y="48"/>
                  </a:lnTo>
                  <a:lnTo>
                    <a:pt x="19" y="42"/>
                  </a:lnTo>
                  <a:lnTo>
                    <a:pt x="16" y="42"/>
                  </a:lnTo>
                  <a:lnTo>
                    <a:pt x="10" y="36"/>
                  </a:lnTo>
                  <a:lnTo>
                    <a:pt x="12" y="30"/>
                  </a:lnTo>
                  <a:lnTo>
                    <a:pt x="6" y="25"/>
                  </a:lnTo>
                  <a:lnTo>
                    <a:pt x="7" y="18"/>
                  </a:lnTo>
                  <a:lnTo>
                    <a:pt x="3" y="18"/>
                  </a:lnTo>
                  <a:lnTo>
                    <a:pt x="3" y="16"/>
                  </a:lnTo>
                  <a:lnTo>
                    <a:pt x="0" y="12"/>
                  </a:lnTo>
                  <a:lnTo>
                    <a:pt x="4" y="9"/>
                  </a:lnTo>
                  <a:lnTo>
                    <a:pt x="6" y="9"/>
                  </a:lnTo>
                  <a:lnTo>
                    <a:pt x="21" y="13"/>
                  </a:lnTo>
                  <a:lnTo>
                    <a:pt x="21" y="12"/>
                  </a:lnTo>
                  <a:lnTo>
                    <a:pt x="16" y="6"/>
                  </a:lnTo>
                  <a:lnTo>
                    <a:pt x="19" y="2"/>
                  </a:lnTo>
                  <a:lnTo>
                    <a:pt x="1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4" name="Denmark">
              <a:extLst>
                <a:ext uri="{FF2B5EF4-FFF2-40B4-BE49-F238E27FC236}">
                  <a16:creationId xmlns:a16="http://schemas.microsoft.com/office/drawing/2014/main" id="{320ADDD8-3E47-02B7-83D8-2AE2C1D21942}"/>
                </a:ext>
              </a:extLst>
            </p:cNvPr>
            <p:cNvSpPr>
              <a:spLocks/>
            </p:cNvSpPr>
            <p:nvPr/>
          </p:nvSpPr>
          <p:spPr bwMode="auto">
            <a:xfrm>
              <a:off x="6015586" y="2914068"/>
              <a:ext cx="112038" cy="137336"/>
            </a:xfrm>
            <a:custGeom>
              <a:avLst/>
              <a:gdLst/>
              <a:ahLst/>
              <a:cxnLst/>
              <a:rect l="l" t="t" r="r" b="b"/>
              <a:pathLst>
                <a:path w="112931" h="138431">
                  <a:moveTo>
                    <a:pt x="78324" y="120216"/>
                  </a:moveTo>
                  <a:lnTo>
                    <a:pt x="87431" y="122038"/>
                  </a:lnTo>
                  <a:lnTo>
                    <a:pt x="87431" y="125681"/>
                  </a:lnTo>
                  <a:lnTo>
                    <a:pt x="91074" y="132967"/>
                  </a:lnTo>
                  <a:lnTo>
                    <a:pt x="91074" y="136610"/>
                  </a:lnTo>
                  <a:lnTo>
                    <a:pt x="72859" y="131145"/>
                  </a:lnTo>
                  <a:lnTo>
                    <a:pt x="72859" y="122038"/>
                  </a:lnTo>
                  <a:close/>
                  <a:moveTo>
                    <a:pt x="61929" y="92894"/>
                  </a:moveTo>
                  <a:lnTo>
                    <a:pt x="63751" y="92894"/>
                  </a:lnTo>
                  <a:lnTo>
                    <a:pt x="69215" y="105645"/>
                  </a:lnTo>
                  <a:lnTo>
                    <a:pt x="69215" y="116574"/>
                  </a:lnTo>
                  <a:lnTo>
                    <a:pt x="69216" y="116574"/>
                  </a:lnTo>
                  <a:lnTo>
                    <a:pt x="67395" y="131147"/>
                  </a:lnTo>
                  <a:lnTo>
                    <a:pt x="67395" y="132968"/>
                  </a:lnTo>
                  <a:lnTo>
                    <a:pt x="63752" y="132968"/>
                  </a:lnTo>
                  <a:lnTo>
                    <a:pt x="63752" y="131147"/>
                  </a:lnTo>
                  <a:lnTo>
                    <a:pt x="61930" y="125682"/>
                  </a:lnTo>
                  <a:lnTo>
                    <a:pt x="67395" y="116574"/>
                  </a:lnTo>
                  <a:lnTo>
                    <a:pt x="61929" y="116574"/>
                  </a:lnTo>
                  <a:lnTo>
                    <a:pt x="56465" y="120217"/>
                  </a:lnTo>
                  <a:lnTo>
                    <a:pt x="47358" y="120217"/>
                  </a:lnTo>
                  <a:lnTo>
                    <a:pt x="47358" y="116574"/>
                  </a:lnTo>
                  <a:lnTo>
                    <a:pt x="40072" y="98359"/>
                  </a:lnTo>
                  <a:lnTo>
                    <a:pt x="41894" y="98359"/>
                  </a:lnTo>
                  <a:lnTo>
                    <a:pt x="47358" y="94716"/>
                  </a:lnTo>
                  <a:close/>
                  <a:moveTo>
                    <a:pt x="103824" y="71036"/>
                  </a:moveTo>
                  <a:lnTo>
                    <a:pt x="112931" y="89251"/>
                  </a:lnTo>
                  <a:lnTo>
                    <a:pt x="112931" y="92894"/>
                  </a:lnTo>
                  <a:lnTo>
                    <a:pt x="103824" y="98358"/>
                  </a:lnTo>
                  <a:lnTo>
                    <a:pt x="107467" y="109287"/>
                  </a:lnTo>
                  <a:lnTo>
                    <a:pt x="107467" y="111108"/>
                  </a:lnTo>
                  <a:lnTo>
                    <a:pt x="102002" y="111108"/>
                  </a:lnTo>
                  <a:lnTo>
                    <a:pt x="102002" y="120216"/>
                  </a:lnTo>
                  <a:lnTo>
                    <a:pt x="98360" y="122037"/>
                  </a:lnTo>
                  <a:lnTo>
                    <a:pt x="98355" y="122036"/>
                  </a:lnTo>
                  <a:lnTo>
                    <a:pt x="98360" y="122038"/>
                  </a:lnTo>
                  <a:lnTo>
                    <a:pt x="98360" y="125681"/>
                  </a:lnTo>
                  <a:lnTo>
                    <a:pt x="96539" y="136610"/>
                  </a:lnTo>
                  <a:lnTo>
                    <a:pt x="96539" y="138431"/>
                  </a:lnTo>
                  <a:lnTo>
                    <a:pt x="92896" y="138431"/>
                  </a:lnTo>
                  <a:lnTo>
                    <a:pt x="91074" y="122038"/>
                  </a:lnTo>
                  <a:lnTo>
                    <a:pt x="91074" y="120823"/>
                  </a:lnTo>
                  <a:lnTo>
                    <a:pt x="87431" y="120216"/>
                  </a:lnTo>
                  <a:lnTo>
                    <a:pt x="87431" y="114751"/>
                  </a:lnTo>
                  <a:lnTo>
                    <a:pt x="78324" y="111108"/>
                  </a:lnTo>
                  <a:lnTo>
                    <a:pt x="74681" y="94715"/>
                  </a:lnTo>
                  <a:lnTo>
                    <a:pt x="69216" y="89251"/>
                  </a:lnTo>
                  <a:lnTo>
                    <a:pt x="83788" y="81965"/>
                  </a:lnTo>
                  <a:lnTo>
                    <a:pt x="80145" y="78322"/>
                  </a:lnTo>
                  <a:lnTo>
                    <a:pt x="80145" y="76501"/>
                  </a:lnTo>
                  <a:lnTo>
                    <a:pt x="91074" y="76501"/>
                  </a:lnTo>
                  <a:lnTo>
                    <a:pt x="91074" y="83786"/>
                  </a:lnTo>
                  <a:lnTo>
                    <a:pt x="92895" y="81965"/>
                  </a:lnTo>
                  <a:lnTo>
                    <a:pt x="92895" y="76501"/>
                  </a:lnTo>
                  <a:close/>
                  <a:moveTo>
                    <a:pt x="56466" y="0"/>
                  </a:moveTo>
                  <a:lnTo>
                    <a:pt x="58287" y="0"/>
                  </a:lnTo>
                  <a:lnTo>
                    <a:pt x="58287" y="21858"/>
                  </a:lnTo>
                  <a:lnTo>
                    <a:pt x="51002" y="49180"/>
                  </a:lnTo>
                  <a:lnTo>
                    <a:pt x="56466" y="49180"/>
                  </a:lnTo>
                  <a:lnTo>
                    <a:pt x="52823" y="58287"/>
                  </a:lnTo>
                  <a:lnTo>
                    <a:pt x="58287" y="58287"/>
                  </a:lnTo>
                  <a:lnTo>
                    <a:pt x="61930" y="54644"/>
                  </a:lnTo>
                  <a:lnTo>
                    <a:pt x="67395" y="54644"/>
                  </a:lnTo>
                  <a:lnTo>
                    <a:pt x="67395" y="58287"/>
                  </a:lnTo>
                  <a:lnTo>
                    <a:pt x="69216" y="58287"/>
                  </a:lnTo>
                  <a:lnTo>
                    <a:pt x="69216" y="65573"/>
                  </a:lnTo>
                  <a:lnTo>
                    <a:pt x="67395" y="65573"/>
                  </a:lnTo>
                  <a:lnTo>
                    <a:pt x="58287" y="72859"/>
                  </a:lnTo>
                  <a:lnTo>
                    <a:pt x="56466" y="71038"/>
                  </a:lnTo>
                  <a:lnTo>
                    <a:pt x="56466" y="78324"/>
                  </a:lnTo>
                  <a:lnTo>
                    <a:pt x="52823" y="78324"/>
                  </a:lnTo>
                  <a:lnTo>
                    <a:pt x="45537" y="83788"/>
                  </a:lnTo>
                  <a:lnTo>
                    <a:pt x="45537" y="89253"/>
                  </a:lnTo>
                  <a:lnTo>
                    <a:pt x="40073" y="89253"/>
                  </a:lnTo>
                  <a:lnTo>
                    <a:pt x="40073" y="94717"/>
                  </a:lnTo>
                  <a:lnTo>
                    <a:pt x="34608" y="114753"/>
                  </a:lnTo>
                  <a:lnTo>
                    <a:pt x="40073" y="125682"/>
                  </a:lnTo>
                  <a:lnTo>
                    <a:pt x="14572" y="125682"/>
                  </a:lnTo>
                  <a:lnTo>
                    <a:pt x="14572" y="122039"/>
                  </a:lnTo>
                  <a:lnTo>
                    <a:pt x="12751" y="122039"/>
                  </a:lnTo>
                  <a:lnTo>
                    <a:pt x="12751" y="105646"/>
                  </a:lnTo>
                  <a:lnTo>
                    <a:pt x="1822" y="98360"/>
                  </a:lnTo>
                  <a:lnTo>
                    <a:pt x="0" y="94717"/>
                  </a:lnTo>
                  <a:lnTo>
                    <a:pt x="0" y="60109"/>
                  </a:lnTo>
                  <a:lnTo>
                    <a:pt x="5465" y="382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5" name="Germany">
              <a:extLst>
                <a:ext uri="{FF2B5EF4-FFF2-40B4-BE49-F238E27FC236}">
                  <a16:creationId xmlns:a16="http://schemas.microsoft.com/office/drawing/2014/main" id="{82200C5A-7064-8726-9037-F7D781E5E1F6}"/>
                </a:ext>
              </a:extLst>
            </p:cNvPr>
            <p:cNvSpPr>
              <a:spLocks/>
            </p:cNvSpPr>
            <p:nvPr/>
          </p:nvSpPr>
          <p:spPr bwMode="auto">
            <a:xfrm>
              <a:off x="5966795" y="3035140"/>
              <a:ext cx="211427" cy="287324"/>
            </a:xfrm>
            <a:custGeom>
              <a:avLst/>
              <a:gdLst/>
              <a:ahLst/>
              <a:cxnLst/>
              <a:rect l="l" t="t" r="r" b="b"/>
              <a:pathLst>
                <a:path w="213112" h="289614">
                  <a:moveTo>
                    <a:pt x="61930" y="0"/>
                  </a:moveTo>
                  <a:lnTo>
                    <a:pt x="85609" y="0"/>
                  </a:lnTo>
                  <a:lnTo>
                    <a:pt x="91073" y="3643"/>
                  </a:lnTo>
                  <a:lnTo>
                    <a:pt x="94716" y="5464"/>
                  </a:lnTo>
                  <a:lnTo>
                    <a:pt x="94716" y="16393"/>
                  </a:lnTo>
                  <a:lnTo>
                    <a:pt x="96538" y="21858"/>
                  </a:lnTo>
                  <a:lnTo>
                    <a:pt x="122038" y="21858"/>
                  </a:lnTo>
                  <a:lnTo>
                    <a:pt x="122038" y="23679"/>
                  </a:lnTo>
                  <a:lnTo>
                    <a:pt x="112931" y="38251"/>
                  </a:lnTo>
                  <a:lnTo>
                    <a:pt x="129324" y="38251"/>
                  </a:lnTo>
                  <a:lnTo>
                    <a:pt x="156646" y="20036"/>
                  </a:lnTo>
                  <a:lnTo>
                    <a:pt x="158468" y="20036"/>
                  </a:lnTo>
                  <a:lnTo>
                    <a:pt x="156646" y="23679"/>
                  </a:lnTo>
                  <a:lnTo>
                    <a:pt x="163932" y="21858"/>
                  </a:lnTo>
                  <a:lnTo>
                    <a:pt x="167575" y="21858"/>
                  </a:lnTo>
                  <a:lnTo>
                    <a:pt x="167575" y="21858"/>
                  </a:lnTo>
                  <a:lnTo>
                    <a:pt x="169397" y="16394"/>
                  </a:lnTo>
                  <a:lnTo>
                    <a:pt x="169397" y="14572"/>
                  </a:lnTo>
                  <a:lnTo>
                    <a:pt x="169397" y="10929"/>
                  </a:lnTo>
                  <a:lnTo>
                    <a:pt x="180326" y="14572"/>
                  </a:lnTo>
                  <a:lnTo>
                    <a:pt x="183969" y="14572"/>
                  </a:lnTo>
                  <a:lnTo>
                    <a:pt x="183969" y="27323"/>
                  </a:lnTo>
                  <a:lnTo>
                    <a:pt x="180326" y="27323"/>
                  </a:lnTo>
                  <a:lnTo>
                    <a:pt x="169854" y="23832"/>
                  </a:lnTo>
                  <a:lnTo>
                    <a:pt x="194898" y="45537"/>
                  </a:lnTo>
                  <a:lnTo>
                    <a:pt x="200362" y="65573"/>
                  </a:lnTo>
                  <a:lnTo>
                    <a:pt x="196719" y="83788"/>
                  </a:lnTo>
                  <a:lnTo>
                    <a:pt x="202183" y="89252"/>
                  </a:lnTo>
                  <a:lnTo>
                    <a:pt x="207648" y="129325"/>
                  </a:lnTo>
                  <a:lnTo>
                    <a:pt x="213112" y="140253"/>
                  </a:lnTo>
                  <a:lnTo>
                    <a:pt x="207648" y="162111"/>
                  </a:lnTo>
                  <a:lnTo>
                    <a:pt x="196719" y="151182"/>
                  </a:lnTo>
                  <a:lnTo>
                    <a:pt x="196719" y="160290"/>
                  </a:lnTo>
                  <a:lnTo>
                    <a:pt x="194898" y="160290"/>
                  </a:lnTo>
                  <a:lnTo>
                    <a:pt x="151182" y="185790"/>
                  </a:lnTo>
                  <a:lnTo>
                    <a:pt x="147539" y="183969"/>
                  </a:lnTo>
                  <a:lnTo>
                    <a:pt x="158468" y="211291"/>
                  </a:lnTo>
                  <a:lnTo>
                    <a:pt x="189433" y="238613"/>
                  </a:lnTo>
                  <a:lnTo>
                    <a:pt x="167575" y="256828"/>
                  </a:lnTo>
                  <a:lnTo>
                    <a:pt x="169397" y="278685"/>
                  </a:lnTo>
                  <a:lnTo>
                    <a:pt x="167575" y="278685"/>
                  </a:lnTo>
                  <a:lnTo>
                    <a:pt x="163932" y="280507"/>
                  </a:lnTo>
                  <a:lnTo>
                    <a:pt x="162111" y="280507"/>
                  </a:lnTo>
                  <a:lnTo>
                    <a:pt x="151182" y="275042"/>
                  </a:lnTo>
                  <a:lnTo>
                    <a:pt x="123860" y="285971"/>
                  </a:lnTo>
                  <a:lnTo>
                    <a:pt x="111109" y="280507"/>
                  </a:lnTo>
                  <a:lnTo>
                    <a:pt x="105645" y="289614"/>
                  </a:lnTo>
                  <a:lnTo>
                    <a:pt x="102002" y="289614"/>
                  </a:lnTo>
                  <a:lnTo>
                    <a:pt x="91073" y="280507"/>
                  </a:lnTo>
                  <a:lnTo>
                    <a:pt x="83787" y="284150"/>
                  </a:lnTo>
                  <a:lnTo>
                    <a:pt x="67394" y="278685"/>
                  </a:lnTo>
                  <a:lnTo>
                    <a:pt x="38251" y="278685"/>
                  </a:lnTo>
                  <a:lnTo>
                    <a:pt x="38251" y="262292"/>
                  </a:lnTo>
                  <a:lnTo>
                    <a:pt x="49179" y="229506"/>
                  </a:lnTo>
                  <a:lnTo>
                    <a:pt x="18214" y="222220"/>
                  </a:lnTo>
                  <a:lnTo>
                    <a:pt x="5464" y="211291"/>
                  </a:lnTo>
                  <a:lnTo>
                    <a:pt x="5464" y="207648"/>
                  </a:lnTo>
                  <a:lnTo>
                    <a:pt x="7286" y="202183"/>
                  </a:lnTo>
                  <a:lnTo>
                    <a:pt x="1821" y="185790"/>
                  </a:lnTo>
                  <a:lnTo>
                    <a:pt x="5464" y="176683"/>
                  </a:lnTo>
                  <a:lnTo>
                    <a:pt x="0" y="165754"/>
                  </a:lnTo>
                  <a:lnTo>
                    <a:pt x="0" y="118396"/>
                  </a:lnTo>
                  <a:lnTo>
                    <a:pt x="12750" y="118396"/>
                  </a:lnTo>
                  <a:lnTo>
                    <a:pt x="23679" y="105645"/>
                  </a:lnTo>
                  <a:lnTo>
                    <a:pt x="16393" y="94717"/>
                  </a:lnTo>
                  <a:lnTo>
                    <a:pt x="12750" y="92895"/>
                  </a:lnTo>
                  <a:lnTo>
                    <a:pt x="16393" y="92895"/>
                  </a:lnTo>
                  <a:lnTo>
                    <a:pt x="21857" y="87431"/>
                  </a:lnTo>
                  <a:lnTo>
                    <a:pt x="27322" y="67395"/>
                  </a:lnTo>
                  <a:lnTo>
                    <a:pt x="34608" y="67395"/>
                  </a:lnTo>
                  <a:lnTo>
                    <a:pt x="27322" y="61930"/>
                  </a:lnTo>
                  <a:lnTo>
                    <a:pt x="27322" y="60109"/>
                  </a:lnTo>
                  <a:lnTo>
                    <a:pt x="29143" y="51001"/>
                  </a:lnTo>
                  <a:lnTo>
                    <a:pt x="32786" y="51001"/>
                  </a:lnTo>
                  <a:lnTo>
                    <a:pt x="43715" y="49180"/>
                  </a:lnTo>
                  <a:lnTo>
                    <a:pt x="51001" y="51001"/>
                  </a:lnTo>
                  <a:lnTo>
                    <a:pt x="54644" y="60109"/>
                  </a:lnTo>
                  <a:lnTo>
                    <a:pt x="58287" y="56466"/>
                  </a:lnTo>
                  <a:lnTo>
                    <a:pt x="61930" y="56466"/>
                  </a:lnTo>
                  <a:lnTo>
                    <a:pt x="61930" y="45537"/>
                  </a:lnTo>
                  <a:lnTo>
                    <a:pt x="72859" y="43715"/>
                  </a:lnTo>
                  <a:lnTo>
                    <a:pt x="61930" y="23679"/>
                  </a:lnTo>
                  <a:lnTo>
                    <a:pt x="63751" y="23679"/>
                  </a:lnTo>
                  <a:lnTo>
                    <a:pt x="69216" y="1639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6" name="Netherlands">
              <a:extLst>
                <a:ext uri="{FF2B5EF4-FFF2-40B4-BE49-F238E27FC236}">
                  <a16:creationId xmlns:a16="http://schemas.microsoft.com/office/drawing/2014/main" id="{47879770-9F26-3023-3D73-1129E7163BA7}"/>
                </a:ext>
              </a:extLst>
            </p:cNvPr>
            <p:cNvSpPr>
              <a:spLocks/>
            </p:cNvSpPr>
            <p:nvPr/>
          </p:nvSpPr>
          <p:spPr bwMode="auto">
            <a:xfrm>
              <a:off x="5907161" y="3094774"/>
              <a:ext cx="86739" cy="106617"/>
            </a:xfrm>
            <a:custGeom>
              <a:avLst/>
              <a:gdLst/>
              <a:ahLst/>
              <a:cxnLst/>
              <a:rect l="l" t="t" r="r" b="b"/>
              <a:pathLst>
                <a:path w="87430" h="107467">
                  <a:moveTo>
                    <a:pt x="38252" y="7286"/>
                  </a:moveTo>
                  <a:lnTo>
                    <a:pt x="43716" y="7286"/>
                  </a:lnTo>
                  <a:lnTo>
                    <a:pt x="43716" y="10929"/>
                  </a:lnTo>
                  <a:lnTo>
                    <a:pt x="32787" y="21858"/>
                  </a:lnTo>
                  <a:lnTo>
                    <a:pt x="30965" y="21858"/>
                  </a:lnTo>
                  <a:lnTo>
                    <a:pt x="38252" y="10929"/>
                  </a:lnTo>
                  <a:close/>
                  <a:moveTo>
                    <a:pt x="78323" y="0"/>
                  </a:moveTo>
                  <a:lnTo>
                    <a:pt x="87430" y="7286"/>
                  </a:lnTo>
                  <a:lnTo>
                    <a:pt x="87430" y="10929"/>
                  </a:lnTo>
                  <a:lnTo>
                    <a:pt x="83787" y="29144"/>
                  </a:lnTo>
                  <a:lnTo>
                    <a:pt x="78323" y="34608"/>
                  </a:lnTo>
                  <a:lnTo>
                    <a:pt x="87430" y="45537"/>
                  </a:lnTo>
                  <a:lnTo>
                    <a:pt x="76501" y="61930"/>
                  </a:lnTo>
                  <a:lnTo>
                    <a:pt x="61930" y="61930"/>
                  </a:lnTo>
                  <a:lnTo>
                    <a:pt x="61930" y="107467"/>
                  </a:lnTo>
                  <a:lnTo>
                    <a:pt x="60108" y="107467"/>
                  </a:lnTo>
                  <a:lnTo>
                    <a:pt x="54644" y="102003"/>
                  </a:lnTo>
                  <a:lnTo>
                    <a:pt x="51001" y="102003"/>
                  </a:lnTo>
                  <a:lnTo>
                    <a:pt x="51001" y="89252"/>
                  </a:lnTo>
                  <a:lnTo>
                    <a:pt x="38251" y="83788"/>
                  </a:lnTo>
                  <a:lnTo>
                    <a:pt x="32786" y="83788"/>
                  </a:lnTo>
                  <a:lnTo>
                    <a:pt x="27322" y="85609"/>
                  </a:lnTo>
                  <a:lnTo>
                    <a:pt x="21857" y="85609"/>
                  </a:lnTo>
                  <a:lnTo>
                    <a:pt x="16393" y="89252"/>
                  </a:lnTo>
                  <a:lnTo>
                    <a:pt x="10929" y="89252"/>
                  </a:lnTo>
                  <a:lnTo>
                    <a:pt x="0" y="83788"/>
                  </a:lnTo>
                  <a:lnTo>
                    <a:pt x="0" y="80145"/>
                  </a:lnTo>
                  <a:lnTo>
                    <a:pt x="16393" y="80145"/>
                  </a:lnTo>
                  <a:lnTo>
                    <a:pt x="14571" y="78324"/>
                  </a:lnTo>
                  <a:lnTo>
                    <a:pt x="10929" y="78324"/>
                  </a:lnTo>
                  <a:lnTo>
                    <a:pt x="10929" y="74681"/>
                  </a:lnTo>
                  <a:lnTo>
                    <a:pt x="14571" y="74681"/>
                  </a:lnTo>
                  <a:lnTo>
                    <a:pt x="30965" y="69216"/>
                  </a:lnTo>
                  <a:lnTo>
                    <a:pt x="21857" y="69216"/>
                  </a:lnTo>
                  <a:lnTo>
                    <a:pt x="20036" y="61930"/>
                  </a:lnTo>
                  <a:lnTo>
                    <a:pt x="16393" y="61930"/>
                  </a:lnTo>
                  <a:lnTo>
                    <a:pt x="20036" y="58287"/>
                  </a:lnTo>
                  <a:lnTo>
                    <a:pt x="38251" y="21858"/>
                  </a:lnTo>
                  <a:lnTo>
                    <a:pt x="41894" y="21858"/>
                  </a:lnTo>
                  <a:lnTo>
                    <a:pt x="43715" y="29144"/>
                  </a:lnTo>
                  <a:lnTo>
                    <a:pt x="41894" y="34608"/>
                  </a:lnTo>
                  <a:lnTo>
                    <a:pt x="41894" y="40073"/>
                  </a:lnTo>
                  <a:lnTo>
                    <a:pt x="45537" y="41894"/>
                  </a:lnTo>
                  <a:lnTo>
                    <a:pt x="45537" y="38251"/>
                  </a:lnTo>
                  <a:lnTo>
                    <a:pt x="49180" y="23679"/>
                  </a:lnTo>
                  <a:lnTo>
                    <a:pt x="45537" y="23679"/>
                  </a:lnTo>
                  <a:lnTo>
                    <a:pt x="45537" y="21858"/>
                  </a:lnTo>
                  <a:lnTo>
                    <a:pt x="49180"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7" name="Norway Mainland">
              <a:extLst>
                <a:ext uri="{FF2B5EF4-FFF2-40B4-BE49-F238E27FC236}">
                  <a16:creationId xmlns:a16="http://schemas.microsoft.com/office/drawing/2014/main" id="{3C54319B-C4C1-D0AB-A53D-17EB3E07A014}"/>
                </a:ext>
              </a:extLst>
            </p:cNvPr>
            <p:cNvSpPr>
              <a:spLocks noEditPoints="1"/>
            </p:cNvSpPr>
            <p:nvPr/>
          </p:nvSpPr>
          <p:spPr bwMode="auto">
            <a:xfrm>
              <a:off x="5943304" y="2169558"/>
              <a:ext cx="614401" cy="731861"/>
            </a:xfrm>
            <a:custGeom>
              <a:avLst/>
              <a:gdLst>
                <a:gd name="T0" fmla="*/ 295 w 340"/>
                <a:gd name="T1" fmla="*/ 0 h 405"/>
                <a:gd name="T2" fmla="*/ 305 w 340"/>
                <a:gd name="T3" fmla="*/ 14 h 405"/>
                <a:gd name="T4" fmla="*/ 306 w 340"/>
                <a:gd name="T5" fmla="*/ 20 h 405"/>
                <a:gd name="T6" fmla="*/ 318 w 340"/>
                <a:gd name="T7" fmla="*/ 9 h 405"/>
                <a:gd name="T8" fmla="*/ 340 w 340"/>
                <a:gd name="T9" fmla="*/ 28 h 405"/>
                <a:gd name="T10" fmla="*/ 315 w 340"/>
                <a:gd name="T11" fmla="*/ 39 h 405"/>
                <a:gd name="T12" fmla="*/ 326 w 340"/>
                <a:gd name="T13" fmla="*/ 55 h 405"/>
                <a:gd name="T14" fmla="*/ 339 w 340"/>
                <a:gd name="T15" fmla="*/ 61 h 405"/>
                <a:gd name="T16" fmla="*/ 314 w 340"/>
                <a:gd name="T17" fmla="*/ 80 h 405"/>
                <a:gd name="T18" fmla="*/ 317 w 340"/>
                <a:gd name="T19" fmla="*/ 55 h 405"/>
                <a:gd name="T20" fmla="*/ 257 w 340"/>
                <a:gd name="T21" fmla="*/ 94 h 405"/>
                <a:gd name="T22" fmla="*/ 228 w 340"/>
                <a:gd name="T23" fmla="*/ 91 h 405"/>
                <a:gd name="T24" fmla="*/ 204 w 340"/>
                <a:gd name="T25" fmla="*/ 79 h 405"/>
                <a:gd name="T26" fmla="*/ 197 w 340"/>
                <a:gd name="T27" fmla="*/ 101 h 405"/>
                <a:gd name="T28" fmla="*/ 174 w 340"/>
                <a:gd name="T29" fmla="*/ 98 h 405"/>
                <a:gd name="T30" fmla="*/ 146 w 340"/>
                <a:gd name="T31" fmla="*/ 138 h 405"/>
                <a:gd name="T32" fmla="*/ 124 w 340"/>
                <a:gd name="T33" fmla="*/ 208 h 405"/>
                <a:gd name="T34" fmla="*/ 105 w 340"/>
                <a:gd name="T35" fmla="*/ 245 h 405"/>
                <a:gd name="T36" fmla="*/ 94 w 340"/>
                <a:gd name="T37" fmla="*/ 309 h 405"/>
                <a:gd name="T38" fmla="*/ 97 w 340"/>
                <a:gd name="T39" fmla="*/ 355 h 405"/>
                <a:gd name="T40" fmla="*/ 81 w 340"/>
                <a:gd name="T41" fmla="*/ 386 h 405"/>
                <a:gd name="T42" fmla="*/ 72 w 340"/>
                <a:gd name="T43" fmla="*/ 368 h 405"/>
                <a:gd name="T44" fmla="*/ 68 w 340"/>
                <a:gd name="T45" fmla="*/ 381 h 405"/>
                <a:gd name="T46" fmla="*/ 22 w 340"/>
                <a:gd name="T47" fmla="*/ 399 h 405"/>
                <a:gd name="T48" fmla="*/ 13 w 340"/>
                <a:gd name="T49" fmla="*/ 383 h 405"/>
                <a:gd name="T50" fmla="*/ 3 w 340"/>
                <a:gd name="T51" fmla="*/ 369 h 405"/>
                <a:gd name="T52" fmla="*/ 20 w 340"/>
                <a:gd name="T53" fmla="*/ 344 h 405"/>
                <a:gd name="T54" fmla="*/ 8 w 340"/>
                <a:gd name="T55" fmla="*/ 359 h 405"/>
                <a:gd name="T56" fmla="*/ 5 w 340"/>
                <a:gd name="T57" fmla="*/ 353 h 405"/>
                <a:gd name="T58" fmla="*/ 8 w 340"/>
                <a:gd name="T59" fmla="*/ 340 h 405"/>
                <a:gd name="T60" fmla="*/ 1 w 340"/>
                <a:gd name="T61" fmla="*/ 335 h 405"/>
                <a:gd name="T62" fmla="*/ 23 w 340"/>
                <a:gd name="T63" fmla="*/ 326 h 405"/>
                <a:gd name="T64" fmla="*/ 31 w 340"/>
                <a:gd name="T65" fmla="*/ 323 h 405"/>
                <a:gd name="T66" fmla="*/ 19 w 340"/>
                <a:gd name="T67" fmla="*/ 326 h 405"/>
                <a:gd name="T68" fmla="*/ 1 w 340"/>
                <a:gd name="T69" fmla="*/ 309 h 405"/>
                <a:gd name="T70" fmla="*/ 14 w 340"/>
                <a:gd name="T71" fmla="*/ 301 h 405"/>
                <a:gd name="T72" fmla="*/ 20 w 340"/>
                <a:gd name="T73" fmla="*/ 289 h 405"/>
                <a:gd name="T74" fmla="*/ 26 w 340"/>
                <a:gd name="T75" fmla="*/ 279 h 405"/>
                <a:gd name="T76" fmla="*/ 54 w 340"/>
                <a:gd name="T77" fmla="*/ 260 h 405"/>
                <a:gd name="T78" fmla="*/ 63 w 340"/>
                <a:gd name="T79" fmla="*/ 255 h 405"/>
                <a:gd name="T80" fmla="*/ 62 w 340"/>
                <a:gd name="T81" fmla="*/ 248 h 405"/>
                <a:gd name="T82" fmla="*/ 80 w 340"/>
                <a:gd name="T83" fmla="*/ 226 h 405"/>
                <a:gd name="T84" fmla="*/ 84 w 340"/>
                <a:gd name="T85" fmla="*/ 215 h 405"/>
                <a:gd name="T86" fmla="*/ 93 w 340"/>
                <a:gd name="T87" fmla="*/ 205 h 405"/>
                <a:gd name="T88" fmla="*/ 100 w 340"/>
                <a:gd name="T89" fmla="*/ 193 h 405"/>
                <a:gd name="T90" fmla="*/ 99 w 340"/>
                <a:gd name="T91" fmla="*/ 184 h 405"/>
                <a:gd name="T92" fmla="*/ 106 w 340"/>
                <a:gd name="T93" fmla="*/ 165 h 405"/>
                <a:gd name="T94" fmla="*/ 126 w 340"/>
                <a:gd name="T95" fmla="*/ 132 h 405"/>
                <a:gd name="T96" fmla="*/ 137 w 340"/>
                <a:gd name="T97" fmla="*/ 126 h 405"/>
                <a:gd name="T98" fmla="*/ 149 w 340"/>
                <a:gd name="T99" fmla="*/ 116 h 405"/>
                <a:gd name="T100" fmla="*/ 158 w 340"/>
                <a:gd name="T101" fmla="*/ 104 h 405"/>
                <a:gd name="T102" fmla="*/ 151 w 340"/>
                <a:gd name="T103" fmla="*/ 97 h 405"/>
                <a:gd name="T104" fmla="*/ 171 w 340"/>
                <a:gd name="T105" fmla="*/ 73 h 405"/>
                <a:gd name="T106" fmla="*/ 179 w 340"/>
                <a:gd name="T107" fmla="*/ 70 h 405"/>
                <a:gd name="T108" fmla="*/ 185 w 340"/>
                <a:gd name="T109" fmla="*/ 54 h 405"/>
                <a:gd name="T110" fmla="*/ 200 w 340"/>
                <a:gd name="T111" fmla="*/ 46 h 405"/>
                <a:gd name="T112" fmla="*/ 206 w 340"/>
                <a:gd name="T113" fmla="*/ 49 h 405"/>
                <a:gd name="T114" fmla="*/ 216 w 340"/>
                <a:gd name="T115" fmla="*/ 40 h 405"/>
                <a:gd name="T116" fmla="*/ 222 w 340"/>
                <a:gd name="T117" fmla="*/ 31 h 405"/>
                <a:gd name="T118" fmla="*/ 238 w 340"/>
                <a:gd name="T119" fmla="*/ 43 h 405"/>
                <a:gd name="T120" fmla="*/ 253 w 340"/>
                <a:gd name="T121" fmla="*/ 11 h 405"/>
                <a:gd name="T122" fmla="*/ 274 w 340"/>
                <a:gd name="T123" fmla="*/ 11 h 405"/>
                <a:gd name="T124" fmla="*/ 283 w 340"/>
                <a:gd name="T125" fmla="*/ 28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0" h="405">
                  <a:moveTo>
                    <a:pt x="105" y="183"/>
                  </a:moveTo>
                  <a:lnTo>
                    <a:pt x="103" y="184"/>
                  </a:lnTo>
                  <a:lnTo>
                    <a:pt x="106" y="186"/>
                  </a:lnTo>
                  <a:lnTo>
                    <a:pt x="105" y="183"/>
                  </a:lnTo>
                  <a:close/>
                  <a:moveTo>
                    <a:pt x="295" y="0"/>
                  </a:moveTo>
                  <a:lnTo>
                    <a:pt x="296" y="0"/>
                  </a:lnTo>
                  <a:lnTo>
                    <a:pt x="306" y="6"/>
                  </a:lnTo>
                  <a:lnTo>
                    <a:pt x="308" y="6"/>
                  </a:lnTo>
                  <a:lnTo>
                    <a:pt x="306" y="14"/>
                  </a:lnTo>
                  <a:lnTo>
                    <a:pt x="305" y="14"/>
                  </a:lnTo>
                  <a:lnTo>
                    <a:pt x="300" y="15"/>
                  </a:lnTo>
                  <a:lnTo>
                    <a:pt x="302" y="17"/>
                  </a:lnTo>
                  <a:lnTo>
                    <a:pt x="302" y="18"/>
                  </a:lnTo>
                  <a:lnTo>
                    <a:pt x="300" y="20"/>
                  </a:lnTo>
                  <a:lnTo>
                    <a:pt x="306" y="20"/>
                  </a:lnTo>
                  <a:lnTo>
                    <a:pt x="302" y="25"/>
                  </a:lnTo>
                  <a:lnTo>
                    <a:pt x="308" y="25"/>
                  </a:lnTo>
                  <a:lnTo>
                    <a:pt x="308" y="14"/>
                  </a:lnTo>
                  <a:lnTo>
                    <a:pt x="317" y="9"/>
                  </a:lnTo>
                  <a:lnTo>
                    <a:pt x="318" y="9"/>
                  </a:lnTo>
                  <a:lnTo>
                    <a:pt x="318" y="17"/>
                  </a:lnTo>
                  <a:lnTo>
                    <a:pt x="326" y="15"/>
                  </a:lnTo>
                  <a:lnTo>
                    <a:pt x="327" y="15"/>
                  </a:lnTo>
                  <a:lnTo>
                    <a:pt x="340" y="27"/>
                  </a:lnTo>
                  <a:lnTo>
                    <a:pt x="340" y="28"/>
                  </a:lnTo>
                  <a:lnTo>
                    <a:pt x="329" y="42"/>
                  </a:lnTo>
                  <a:lnTo>
                    <a:pt x="324" y="42"/>
                  </a:lnTo>
                  <a:lnTo>
                    <a:pt x="321" y="40"/>
                  </a:lnTo>
                  <a:lnTo>
                    <a:pt x="318" y="40"/>
                  </a:lnTo>
                  <a:lnTo>
                    <a:pt x="315" y="39"/>
                  </a:lnTo>
                  <a:lnTo>
                    <a:pt x="312" y="39"/>
                  </a:lnTo>
                  <a:lnTo>
                    <a:pt x="326" y="48"/>
                  </a:lnTo>
                  <a:lnTo>
                    <a:pt x="326" y="49"/>
                  </a:lnTo>
                  <a:lnTo>
                    <a:pt x="323" y="55"/>
                  </a:lnTo>
                  <a:lnTo>
                    <a:pt x="326" y="55"/>
                  </a:lnTo>
                  <a:lnTo>
                    <a:pt x="329" y="54"/>
                  </a:lnTo>
                  <a:lnTo>
                    <a:pt x="332" y="54"/>
                  </a:lnTo>
                  <a:lnTo>
                    <a:pt x="335" y="52"/>
                  </a:lnTo>
                  <a:lnTo>
                    <a:pt x="339" y="52"/>
                  </a:lnTo>
                  <a:lnTo>
                    <a:pt x="339" y="61"/>
                  </a:lnTo>
                  <a:lnTo>
                    <a:pt x="337" y="61"/>
                  </a:lnTo>
                  <a:lnTo>
                    <a:pt x="330" y="60"/>
                  </a:lnTo>
                  <a:lnTo>
                    <a:pt x="329" y="66"/>
                  </a:lnTo>
                  <a:lnTo>
                    <a:pt x="315" y="80"/>
                  </a:lnTo>
                  <a:lnTo>
                    <a:pt x="314" y="80"/>
                  </a:lnTo>
                  <a:lnTo>
                    <a:pt x="314" y="79"/>
                  </a:lnTo>
                  <a:lnTo>
                    <a:pt x="312" y="74"/>
                  </a:lnTo>
                  <a:lnTo>
                    <a:pt x="312" y="73"/>
                  </a:lnTo>
                  <a:lnTo>
                    <a:pt x="318" y="66"/>
                  </a:lnTo>
                  <a:lnTo>
                    <a:pt x="317" y="55"/>
                  </a:lnTo>
                  <a:lnTo>
                    <a:pt x="302" y="42"/>
                  </a:lnTo>
                  <a:lnTo>
                    <a:pt x="275" y="52"/>
                  </a:lnTo>
                  <a:lnTo>
                    <a:pt x="274" y="60"/>
                  </a:lnTo>
                  <a:lnTo>
                    <a:pt x="272" y="82"/>
                  </a:lnTo>
                  <a:lnTo>
                    <a:pt x="257" y="94"/>
                  </a:lnTo>
                  <a:lnTo>
                    <a:pt x="249" y="86"/>
                  </a:lnTo>
                  <a:lnTo>
                    <a:pt x="243" y="94"/>
                  </a:lnTo>
                  <a:lnTo>
                    <a:pt x="241" y="94"/>
                  </a:lnTo>
                  <a:lnTo>
                    <a:pt x="229" y="91"/>
                  </a:lnTo>
                  <a:lnTo>
                    <a:pt x="228" y="91"/>
                  </a:lnTo>
                  <a:lnTo>
                    <a:pt x="213" y="70"/>
                  </a:lnTo>
                  <a:lnTo>
                    <a:pt x="210" y="71"/>
                  </a:lnTo>
                  <a:lnTo>
                    <a:pt x="211" y="74"/>
                  </a:lnTo>
                  <a:lnTo>
                    <a:pt x="211" y="76"/>
                  </a:lnTo>
                  <a:lnTo>
                    <a:pt x="204" y="79"/>
                  </a:lnTo>
                  <a:lnTo>
                    <a:pt x="198" y="80"/>
                  </a:lnTo>
                  <a:lnTo>
                    <a:pt x="200" y="85"/>
                  </a:lnTo>
                  <a:lnTo>
                    <a:pt x="197" y="94"/>
                  </a:lnTo>
                  <a:lnTo>
                    <a:pt x="200" y="100"/>
                  </a:lnTo>
                  <a:lnTo>
                    <a:pt x="197" y="101"/>
                  </a:lnTo>
                  <a:lnTo>
                    <a:pt x="194" y="101"/>
                  </a:lnTo>
                  <a:lnTo>
                    <a:pt x="189" y="100"/>
                  </a:lnTo>
                  <a:lnTo>
                    <a:pt x="182" y="100"/>
                  </a:lnTo>
                  <a:lnTo>
                    <a:pt x="177" y="98"/>
                  </a:lnTo>
                  <a:lnTo>
                    <a:pt x="174" y="98"/>
                  </a:lnTo>
                  <a:lnTo>
                    <a:pt x="170" y="117"/>
                  </a:lnTo>
                  <a:lnTo>
                    <a:pt x="169" y="119"/>
                  </a:lnTo>
                  <a:lnTo>
                    <a:pt x="163" y="114"/>
                  </a:lnTo>
                  <a:lnTo>
                    <a:pt x="154" y="122"/>
                  </a:lnTo>
                  <a:lnTo>
                    <a:pt x="146" y="138"/>
                  </a:lnTo>
                  <a:lnTo>
                    <a:pt x="149" y="149"/>
                  </a:lnTo>
                  <a:lnTo>
                    <a:pt x="137" y="166"/>
                  </a:lnTo>
                  <a:lnTo>
                    <a:pt x="134" y="177"/>
                  </a:lnTo>
                  <a:lnTo>
                    <a:pt x="127" y="181"/>
                  </a:lnTo>
                  <a:lnTo>
                    <a:pt x="124" y="208"/>
                  </a:lnTo>
                  <a:lnTo>
                    <a:pt x="115" y="224"/>
                  </a:lnTo>
                  <a:lnTo>
                    <a:pt x="121" y="233"/>
                  </a:lnTo>
                  <a:lnTo>
                    <a:pt x="121" y="240"/>
                  </a:lnTo>
                  <a:lnTo>
                    <a:pt x="120" y="242"/>
                  </a:lnTo>
                  <a:lnTo>
                    <a:pt x="105" y="245"/>
                  </a:lnTo>
                  <a:lnTo>
                    <a:pt x="94" y="254"/>
                  </a:lnTo>
                  <a:lnTo>
                    <a:pt x="93" y="263"/>
                  </a:lnTo>
                  <a:lnTo>
                    <a:pt x="96" y="272"/>
                  </a:lnTo>
                  <a:lnTo>
                    <a:pt x="93" y="286"/>
                  </a:lnTo>
                  <a:lnTo>
                    <a:pt x="94" y="309"/>
                  </a:lnTo>
                  <a:lnTo>
                    <a:pt x="102" y="321"/>
                  </a:lnTo>
                  <a:lnTo>
                    <a:pt x="94" y="331"/>
                  </a:lnTo>
                  <a:lnTo>
                    <a:pt x="99" y="341"/>
                  </a:lnTo>
                  <a:lnTo>
                    <a:pt x="97" y="353"/>
                  </a:lnTo>
                  <a:lnTo>
                    <a:pt x="97" y="355"/>
                  </a:lnTo>
                  <a:lnTo>
                    <a:pt x="90" y="359"/>
                  </a:lnTo>
                  <a:lnTo>
                    <a:pt x="87" y="368"/>
                  </a:lnTo>
                  <a:lnTo>
                    <a:pt x="88" y="374"/>
                  </a:lnTo>
                  <a:lnTo>
                    <a:pt x="86" y="384"/>
                  </a:lnTo>
                  <a:lnTo>
                    <a:pt x="81" y="386"/>
                  </a:lnTo>
                  <a:lnTo>
                    <a:pt x="80" y="380"/>
                  </a:lnTo>
                  <a:lnTo>
                    <a:pt x="74" y="377"/>
                  </a:lnTo>
                  <a:lnTo>
                    <a:pt x="74" y="375"/>
                  </a:lnTo>
                  <a:lnTo>
                    <a:pt x="72" y="359"/>
                  </a:lnTo>
                  <a:lnTo>
                    <a:pt x="72" y="368"/>
                  </a:lnTo>
                  <a:lnTo>
                    <a:pt x="69" y="366"/>
                  </a:lnTo>
                  <a:lnTo>
                    <a:pt x="72" y="374"/>
                  </a:lnTo>
                  <a:lnTo>
                    <a:pt x="72" y="375"/>
                  </a:lnTo>
                  <a:lnTo>
                    <a:pt x="71" y="375"/>
                  </a:lnTo>
                  <a:lnTo>
                    <a:pt x="68" y="381"/>
                  </a:lnTo>
                  <a:lnTo>
                    <a:pt x="60" y="380"/>
                  </a:lnTo>
                  <a:lnTo>
                    <a:pt x="54" y="392"/>
                  </a:lnTo>
                  <a:lnTo>
                    <a:pt x="35" y="405"/>
                  </a:lnTo>
                  <a:lnTo>
                    <a:pt x="20" y="405"/>
                  </a:lnTo>
                  <a:lnTo>
                    <a:pt x="22" y="399"/>
                  </a:lnTo>
                  <a:lnTo>
                    <a:pt x="17" y="401"/>
                  </a:lnTo>
                  <a:lnTo>
                    <a:pt x="7" y="390"/>
                  </a:lnTo>
                  <a:lnTo>
                    <a:pt x="7" y="389"/>
                  </a:lnTo>
                  <a:lnTo>
                    <a:pt x="8" y="381"/>
                  </a:lnTo>
                  <a:lnTo>
                    <a:pt x="13" y="383"/>
                  </a:lnTo>
                  <a:lnTo>
                    <a:pt x="17" y="369"/>
                  </a:lnTo>
                  <a:lnTo>
                    <a:pt x="5" y="374"/>
                  </a:lnTo>
                  <a:lnTo>
                    <a:pt x="4" y="374"/>
                  </a:lnTo>
                  <a:lnTo>
                    <a:pt x="3" y="371"/>
                  </a:lnTo>
                  <a:lnTo>
                    <a:pt x="3" y="369"/>
                  </a:lnTo>
                  <a:lnTo>
                    <a:pt x="4" y="369"/>
                  </a:lnTo>
                  <a:lnTo>
                    <a:pt x="16" y="362"/>
                  </a:lnTo>
                  <a:lnTo>
                    <a:pt x="10" y="361"/>
                  </a:lnTo>
                  <a:lnTo>
                    <a:pt x="10" y="359"/>
                  </a:lnTo>
                  <a:lnTo>
                    <a:pt x="20" y="344"/>
                  </a:lnTo>
                  <a:lnTo>
                    <a:pt x="22" y="344"/>
                  </a:lnTo>
                  <a:lnTo>
                    <a:pt x="22" y="347"/>
                  </a:lnTo>
                  <a:lnTo>
                    <a:pt x="25" y="343"/>
                  </a:lnTo>
                  <a:lnTo>
                    <a:pt x="19" y="343"/>
                  </a:lnTo>
                  <a:lnTo>
                    <a:pt x="8" y="359"/>
                  </a:lnTo>
                  <a:lnTo>
                    <a:pt x="7" y="359"/>
                  </a:lnTo>
                  <a:lnTo>
                    <a:pt x="5" y="356"/>
                  </a:lnTo>
                  <a:lnTo>
                    <a:pt x="8" y="353"/>
                  </a:lnTo>
                  <a:lnTo>
                    <a:pt x="7" y="350"/>
                  </a:lnTo>
                  <a:lnTo>
                    <a:pt x="5" y="353"/>
                  </a:lnTo>
                  <a:lnTo>
                    <a:pt x="4" y="353"/>
                  </a:lnTo>
                  <a:lnTo>
                    <a:pt x="4" y="352"/>
                  </a:lnTo>
                  <a:lnTo>
                    <a:pt x="3" y="347"/>
                  </a:lnTo>
                  <a:lnTo>
                    <a:pt x="3" y="346"/>
                  </a:lnTo>
                  <a:lnTo>
                    <a:pt x="8" y="340"/>
                  </a:lnTo>
                  <a:lnTo>
                    <a:pt x="4" y="341"/>
                  </a:lnTo>
                  <a:lnTo>
                    <a:pt x="3" y="341"/>
                  </a:lnTo>
                  <a:lnTo>
                    <a:pt x="3" y="340"/>
                  </a:lnTo>
                  <a:lnTo>
                    <a:pt x="0" y="335"/>
                  </a:lnTo>
                  <a:lnTo>
                    <a:pt x="1" y="335"/>
                  </a:lnTo>
                  <a:lnTo>
                    <a:pt x="4" y="337"/>
                  </a:lnTo>
                  <a:lnTo>
                    <a:pt x="4" y="334"/>
                  </a:lnTo>
                  <a:lnTo>
                    <a:pt x="1" y="332"/>
                  </a:lnTo>
                  <a:lnTo>
                    <a:pt x="1" y="331"/>
                  </a:lnTo>
                  <a:lnTo>
                    <a:pt x="23" y="326"/>
                  </a:lnTo>
                  <a:lnTo>
                    <a:pt x="26" y="332"/>
                  </a:lnTo>
                  <a:lnTo>
                    <a:pt x="28" y="331"/>
                  </a:lnTo>
                  <a:lnTo>
                    <a:pt x="28" y="326"/>
                  </a:lnTo>
                  <a:lnTo>
                    <a:pt x="31" y="325"/>
                  </a:lnTo>
                  <a:lnTo>
                    <a:pt x="31" y="323"/>
                  </a:lnTo>
                  <a:lnTo>
                    <a:pt x="32" y="319"/>
                  </a:lnTo>
                  <a:lnTo>
                    <a:pt x="28" y="325"/>
                  </a:lnTo>
                  <a:lnTo>
                    <a:pt x="20" y="325"/>
                  </a:lnTo>
                  <a:lnTo>
                    <a:pt x="20" y="322"/>
                  </a:lnTo>
                  <a:lnTo>
                    <a:pt x="19" y="326"/>
                  </a:lnTo>
                  <a:lnTo>
                    <a:pt x="1" y="326"/>
                  </a:lnTo>
                  <a:lnTo>
                    <a:pt x="1" y="319"/>
                  </a:lnTo>
                  <a:lnTo>
                    <a:pt x="4" y="313"/>
                  </a:lnTo>
                  <a:lnTo>
                    <a:pt x="1" y="310"/>
                  </a:lnTo>
                  <a:lnTo>
                    <a:pt x="1" y="309"/>
                  </a:lnTo>
                  <a:lnTo>
                    <a:pt x="13" y="306"/>
                  </a:lnTo>
                  <a:lnTo>
                    <a:pt x="3" y="306"/>
                  </a:lnTo>
                  <a:lnTo>
                    <a:pt x="3" y="298"/>
                  </a:lnTo>
                  <a:lnTo>
                    <a:pt x="4" y="298"/>
                  </a:lnTo>
                  <a:lnTo>
                    <a:pt x="14" y="301"/>
                  </a:lnTo>
                  <a:lnTo>
                    <a:pt x="13" y="298"/>
                  </a:lnTo>
                  <a:lnTo>
                    <a:pt x="17" y="292"/>
                  </a:lnTo>
                  <a:lnTo>
                    <a:pt x="19" y="292"/>
                  </a:lnTo>
                  <a:lnTo>
                    <a:pt x="20" y="295"/>
                  </a:lnTo>
                  <a:lnTo>
                    <a:pt x="20" y="289"/>
                  </a:lnTo>
                  <a:lnTo>
                    <a:pt x="19" y="288"/>
                  </a:lnTo>
                  <a:lnTo>
                    <a:pt x="19" y="286"/>
                  </a:lnTo>
                  <a:lnTo>
                    <a:pt x="34" y="286"/>
                  </a:lnTo>
                  <a:lnTo>
                    <a:pt x="34" y="283"/>
                  </a:lnTo>
                  <a:lnTo>
                    <a:pt x="26" y="279"/>
                  </a:lnTo>
                  <a:lnTo>
                    <a:pt x="26" y="278"/>
                  </a:lnTo>
                  <a:lnTo>
                    <a:pt x="34" y="273"/>
                  </a:lnTo>
                  <a:lnTo>
                    <a:pt x="47" y="261"/>
                  </a:lnTo>
                  <a:lnTo>
                    <a:pt x="54" y="258"/>
                  </a:lnTo>
                  <a:lnTo>
                    <a:pt x="54" y="260"/>
                  </a:lnTo>
                  <a:lnTo>
                    <a:pt x="56" y="264"/>
                  </a:lnTo>
                  <a:lnTo>
                    <a:pt x="57" y="263"/>
                  </a:lnTo>
                  <a:lnTo>
                    <a:pt x="56" y="258"/>
                  </a:lnTo>
                  <a:lnTo>
                    <a:pt x="62" y="255"/>
                  </a:lnTo>
                  <a:lnTo>
                    <a:pt x="63" y="255"/>
                  </a:lnTo>
                  <a:lnTo>
                    <a:pt x="68" y="261"/>
                  </a:lnTo>
                  <a:lnTo>
                    <a:pt x="77" y="254"/>
                  </a:lnTo>
                  <a:lnTo>
                    <a:pt x="68" y="258"/>
                  </a:lnTo>
                  <a:lnTo>
                    <a:pt x="62" y="249"/>
                  </a:lnTo>
                  <a:lnTo>
                    <a:pt x="62" y="248"/>
                  </a:lnTo>
                  <a:lnTo>
                    <a:pt x="66" y="245"/>
                  </a:lnTo>
                  <a:lnTo>
                    <a:pt x="66" y="240"/>
                  </a:lnTo>
                  <a:lnTo>
                    <a:pt x="78" y="227"/>
                  </a:lnTo>
                  <a:lnTo>
                    <a:pt x="78" y="226"/>
                  </a:lnTo>
                  <a:lnTo>
                    <a:pt x="80" y="226"/>
                  </a:lnTo>
                  <a:lnTo>
                    <a:pt x="84" y="229"/>
                  </a:lnTo>
                  <a:lnTo>
                    <a:pt x="84" y="223"/>
                  </a:lnTo>
                  <a:lnTo>
                    <a:pt x="83" y="221"/>
                  </a:lnTo>
                  <a:lnTo>
                    <a:pt x="83" y="217"/>
                  </a:lnTo>
                  <a:lnTo>
                    <a:pt x="84" y="215"/>
                  </a:lnTo>
                  <a:lnTo>
                    <a:pt x="96" y="208"/>
                  </a:lnTo>
                  <a:lnTo>
                    <a:pt x="96" y="205"/>
                  </a:lnTo>
                  <a:lnTo>
                    <a:pt x="94" y="206"/>
                  </a:lnTo>
                  <a:lnTo>
                    <a:pt x="93" y="206"/>
                  </a:lnTo>
                  <a:lnTo>
                    <a:pt x="93" y="205"/>
                  </a:lnTo>
                  <a:lnTo>
                    <a:pt x="96" y="196"/>
                  </a:lnTo>
                  <a:lnTo>
                    <a:pt x="99" y="199"/>
                  </a:lnTo>
                  <a:lnTo>
                    <a:pt x="97" y="194"/>
                  </a:lnTo>
                  <a:lnTo>
                    <a:pt x="97" y="193"/>
                  </a:lnTo>
                  <a:lnTo>
                    <a:pt x="100" y="193"/>
                  </a:lnTo>
                  <a:lnTo>
                    <a:pt x="102" y="186"/>
                  </a:lnTo>
                  <a:lnTo>
                    <a:pt x="102" y="184"/>
                  </a:lnTo>
                  <a:lnTo>
                    <a:pt x="100" y="186"/>
                  </a:lnTo>
                  <a:lnTo>
                    <a:pt x="99" y="186"/>
                  </a:lnTo>
                  <a:lnTo>
                    <a:pt x="99" y="184"/>
                  </a:lnTo>
                  <a:lnTo>
                    <a:pt x="109" y="174"/>
                  </a:lnTo>
                  <a:lnTo>
                    <a:pt x="106" y="168"/>
                  </a:lnTo>
                  <a:lnTo>
                    <a:pt x="106" y="166"/>
                  </a:lnTo>
                  <a:lnTo>
                    <a:pt x="111" y="165"/>
                  </a:lnTo>
                  <a:lnTo>
                    <a:pt x="106" y="165"/>
                  </a:lnTo>
                  <a:lnTo>
                    <a:pt x="106" y="163"/>
                  </a:lnTo>
                  <a:lnTo>
                    <a:pt x="109" y="160"/>
                  </a:lnTo>
                  <a:lnTo>
                    <a:pt x="121" y="150"/>
                  </a:lnTo>
                  <a:lnTo>
                    <a:pt x="126" y="134"/>
                  </a:lnTo>
                  <a:lnTo>
                    <a:pt x="126" y="132"/>
                  </a:lnTo>
                  <a:lnTo>
                    <a:pt x="134" y="131"/>
                  </a:lnTo>
                  <a:lnTo>
                    <a:pt x="133" y="131"/>
                  </a:lnTo>
                  <a:lnTo>
                    <a:pt x="133" y="129"/>
                  </a:lnTo>
                  <a:lnTo>
                    <a:pt x="134" y="129"/>
                  </a:lnTo>
                  <a:lnTo>
                    <a:pt x="137" y="126"/>
                  </a:lnTo>
                  <a:lnTo>
                    <a:pt x="136" y="120"/>
                  </a:lnTo>
                  <a:lnTo>
                    <a:pt x="142" y="110"/>
                  </a:lnTo>
                  <a:lnTo>
                    <a:pt x="143" y="110"/>
                  </a:lnTo>
                  <a:lnTo>
                    <a:pt x="146" y="119"/>
                  </a:lnTo>
                  <a:lnTo>
                    <a:pt x="149" y="116"/>
                  </a:lnTo>
                  <a:lnTo>
                    <a:pt x="148" y="104"/>
                  </a:lnTo>
                  <a:lnTo>
                    <a:pt x="148" y="103"/>
                  </a:lnTo>
                  <a:lnTo>
                    <a:pt x="151" y="103"/>
                  </a:lnTo>
                  <a:lnTo>
                    <a:pt x="152" y="104"/>
                  </a:lnTo>
                  <a:lnTo>
                    <a:pt x="158" y="104"/>
                  </a:lnTo>
                  <a:lnTo>
                    <a:pt x="160" y="106"/>
                  </a:lnTo>
                  <a:lnTo>
                    <a:pt x="161" y="106"/>
                  </a:lnTo>
                  <a:lnTo>
                    <a:pt x="164" y="101"/>
                  </a:lnTo>
                  <a:lnTo>
                    <a:pt x="151" y="98"/>
                  </a:lnTo>
                  <a:lnTo>
                    <a:pt x="151" y="97"/>
                  </a:lnTo>
                  <a:lnTo>
                    <a:pt x="166" y="89"/>
                  </a:lnTo>
                  <a:lnTo>
                    <a:pt x="166" y="85"/>
                  </a:lnTo>
                  <a:lnTo>
                    <a:pt x="167" y="85"/>
                  </a:lnTo>
                  <a:lnTo>
                    <a:pt x="164" y="80"/>
                  </a:lnTo>
                  <a:lnTo>
                    <a:pt x="171" y="73"/>
                  </a:lnTo>
                  <a:lnTo>
                    <a:pt x="170" y="71"/>
                  </a:lnTo>
                  <a:lnTo>
                    <a:pt x="173" y="63"/>
                  </a:lnTo>
                  <a:lnTo>
                    <a:pt x="174" y="63"/>
                  </a:lnTo>
                  <a:lnTo>
                    <a:pt x="174" y="68"/>
                  </a:lnTo>
                  <a:lnTo>
                    <a:pt x="179" y="70"/>
                  </a:lnTo>
                  <a:lnTo>
                    <a:pt x="180" y="68"/>
                  </a:lnTo>
                  <a:lnTo>
                    <a:pt x="176" y="61"/>
                  </a:lnTo>
                  <a:lnTo>
                    <a:pt x="180" y="61"/>
                  </a:lnTo>
                  <a:lnTo>
                    <a:pt x="183" y="64"/>
                  </a:lnTo>
                  <a:lnTo>
                    <a:pt x="185" y="54"/>
                  </a:lnTo>
                  <a:lnTo>
                    <a:pt x="185" y="52"/>
                  </a:lnTo>
                  <a:lnTo>
                    <a:pt x="192" y="52"/>
                  </a:lnTo>
                  <a:lnTo>
                    <a:pt x="192" y="57"/>
                  </a:lnTo>
                  <a:lnTo>
                    <a:pt x="194" y="54"/>
                  </a:lnTo>
                  <a:lnTo>
                    <a:pt x="200" y="46"/>
                  </a:lnTo>
                  <a:lnTo>
                    <a:pt x="201" y="46"/>
                  </a:lnTo>
                  <a:lnTo>
                    <a:pt x="201" y="66"/>
                  </a:lnTo>
                  <a:lnTo>
                    <a:pt x="204" y="60"/>
                  </a:lnTo>
                  <a:lnTo>
                    <a:pt x="204" y="54"/>
                  </a:lnTo>
                  <a:lnTo>
                    <a:pt x="206" y="49"/>
                  </a:lnTo>
                  <a:lnTo>
                    <a:pt x="213" y="46"/>
                  </a:lnTo>
                  <a:lnTo>
                    <a:pt x="213" y="43"/>
                  </a:lnTo>
                  <a:lnTo>
                    <a:pt x="222" y="52"/>
                  </a:lnTo>
                  <a:lnTo>
                    <a:pt x="222" y="42"/>
                  </a:lnTo>
                  <a:lnTo>
                    <a:pt x="216" y="40"/>
                  </a:lnTo>
                  <a:lnTo>
                    <a:pt x="216" y="31"/>
                  </a:lnTo>
                  <a:lnTo>
                    <a:pt x="217" y="33"/>
                  </a:lnTo>
                  <a:lnTo>
                    <a:pt x="219" y="36"/>
                  </a:lnTo>
                  <a:lnTo>
                    <a:pt x="220" y="33"/>
                  </a:lnTo>
                  <a:lnTo>
                    <a:pt x="222" y="31"/>
                  </a:lnTo>
                  <a:lnTo>
                    <a:pt x="222" y="33"/>
                  </a:lnTo>
                  <a:lnTo>
                    <a:pt x="228" y="39"/>
                  </a:lnTo>
                  <a:lnTo>
                    <a:pt x="235" y="36"/>
                  </a:lnTo>
                  <a:lnTo>
                    <a:pt x="235" y="40"/>
                  </a:lnTo>
                  <a:lnTo>
                    <a:pt x="238" y="43"/>
                  </a:lnTo>
                  <a:lnTo>
                    <a:pt x="238" y="36"/>
                  </a:lnTo>
                  <a:lnTo>
                    <a:pt x="256" y="18"/>
                  </a:lnTo>
                  <a:lnTo>
                    <a:pt x="252" y="12"/>
                  </a:lnTo>
                  <a:lnTo>
                    <a:pt x="252" y="11"/>
                  </a:lnTo>
                  <a:lnTo>
                    <a:pt x="253" y="11"/>
                  </a:lnTo>
                  <a:lnTo>
                    <a:pt x="260" y="6"/>
                  </a:lnTo>
                  <a:lnTo>
                    <a:pt x="262" y="6"/>
                  </a:lnTo>
                  <a:lnTo>
                    <a:pt x="265" y="12"/>
                  </a:lnTo>
                  <a:lnTo>
                    <a:pt x="272" y="11"/>
                  </a:lnTo>
                  <a:lnTo>
                    <a:pt x="274" y="11"/>
                  </a:lnTo>
                  <a:lnTo>
                    <a:pt x="265" y="27"/>
                  </a:lnTo>
                  <a:lnTo>
                    <a:pt x="260" y="39"/>
                  </a:lnTo>
                  <a:lnTo>
                    <a:pt x="262" y="40"/>
                  </a:lnTo>
                  <a:lnTo>
                    <a:pt x="283" y="8"/>
                  </a:lnTo>
                  <a:lnTo>
                    <a:pt x="283" y="28"/>
                  </a:lnTo>
                  <a:lnTo>
                    <a:pt x="289" y="25"/>
                  </a:lnTo>
                  <a:lnTo>
                    <a:pt x="29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8" name="Norway Offshore">
              <a:extLst>
                <a:ext uri="{FF2B5EF4-FFF2-40B4-BE49-F238E27FC236}">
                  <a16:creationId xmlns:a16="http://schemas.microsoft.com/office/drawing/2014/main" id="{0D598EAB-C998-6AEF-2432-713B4ED6D825}"/>
                </a:ext>
              </a:extLst>
            </p:cNvPr>
            <p:cNvSpPr>
              <a:spLocks/>
            </p:cNvSpPr>
            <p:nvPr/>
          </p:nvSpPr>
          <p:spPr bwMode="auto">
            <a:xfrm>
              <a:off x="5961374" y="2169558"/>
              <a:ext cx="482486" cy="536698"/>
            </a:xfrm>
            <a:custGeom>
              <a:avLst/>
              <a:gdLst/>
              <a:ahLst/>
              <a:cxnLst/>
              <a:rect l="l" t="t" r="r" b="b"/>
              <a:pathLst>
                <a:path w="486332" h="540976">
                  <a:moveTo>
                    <a:pt x="7286" y="530047"/>
                  </a:moveTo>
                  <a:lnTo>
                    <a:pt x="7286" y="531869"/>
                  </a:lnTo>
                  <a:lnTo>
                    <a:pt x="5464" y="537333"/>
                  </a:lnTo>
                  <a:lnTo>
                    <a:pt x="5464" y="540976"/>
                  </a:lnTo>
                  <a:lnTo>
                    <a:pt x="1821" y="540976"/>
                  </a:lnTo>
                  <a:lnTo>
                    <a:pt x="1821" y="537333"/>
                  </a:lnTo>
                  <a:lnTo>
                    <a:pt x="0" y="531869"/>
                  </a:lnTo>
                  <a:lnTo>
                    <a:pt x="1821" y="531869"/>
                  </a:lnTo>
                  <a:close/>
                  <a:moveTo>
                    <a:pt x="234968" y="151181"/>
                  </a:moveTo>
                  <a:lnTo>
                    <a:pt x="236790" y="151181"/>
                  </a:lnTo>
                  <a:lnTo>
                    <a:pt x="242254" y="165753"/>
                  </a:lnTo>
                  <a:lnTo>
                    <a:pt x="242254" y="167574"/>
                  </a:lnTo>
                  <a:lnTo>
                    <a:pt x="247719" y="154824"/>
                  </a:lnTo>
                  <a:lnTo>
                    <a:pt x="251362" y="154824"/>
                  </a:lnTo>
                  <a:lnTo>
                    <a:pt x="258648" y="160289"/>
                  </a:lnTo>
                  <a:lnTo>
                    <a:pt x="258648" y="173039"/>
                  </a:lnTo>
                  <a:lnTo>
                    <a:pt x="236790" y="193075"/>
                  </a:lnTo>
                  <a:lnTo>
                    <a:pt x="236790" y="194897"/>
                  </a:lnTo>
                  <a:lnTo>
                    <a:pt x="234968" y="194897"/>
                  </a:lnTo>
                  <a:lnTo>
                    <a:pt x="234968" y="193075"/>
                  </a:lnTo>
                  <a:lnTo>
                    <a:pt x="231325" y="183968"/>
                  </a:lnTo>
                  <a:lnTo>
                    <a:pt x="205825" y="200361"/>
                  </a:lnTo>
                  <a:lnTo>
                    <a:pt x="202182" y="200361"/>
                  </a:lnTo>
                  <a:lnTo>
                    <a:pt x="205825" y="196718"/>
                  </a:lnTo>
                  <a:lnTo>
                    <a:pt x="225861" y="178503"/>
                  </a:lnTo>
                  <a:close/>
                  <a:moveTo>
                    <a:pt x="218576" y="145717"/>
                  </a:moveTo>
                  <a:lnTo>
                    <a:pt x="220397" y="145717"/>
                  </a:lnTo>
                  <a:lnTo>
                    <a:pt x="225862" y="167575"/>
                  </a:lnTo>
                  <a:lnTo>
                    <a:pt x="225862" y="171218"/>
                  </a:lnTo>
                  <a:lnTo>
                    <a:pt x="205825" y="171218"/>
                  </a:lnTo>
                  <a:lnTo>
                    <a:pt x="205825" y="167575"/>
                  </a:lnTo>
                  <a:lnTo>
                    <a:pt x="218576" y="156646"/>
                  </a:lnTo>
                  <a:close/>
                  <a:moveTo>
                    <a:pt x="247720" y="127503"/>
                  </a:moveTo>
                  <a:lnTo>
                    <a:pt x="251363" y="127503"/>
                  </a:lnTo>
                  <a:lnTo>
                    <a:pt x="251363" y="129325"/>
                  </a:lnTo>
                  <a:lnTo>
                    <a:pt x="242255" y="145718"/>
                  </a:lnTo>
                  <a:lnTo>
                    <a:pt x="242255" y="149361"/>
                  </a:lnTo>
                  <a:lnTo>
                    <a:pt x="240433" y="149361"/>
                  </a:lnTo>
                  <a:lnTo>
                    <a:pt x="234969" y="145718"/>
                  </a:lnTo>
                  <a:lnTo>
                    <a:pt x="231326" y="145718"/>
                  </a:lnTo>
                  <a:lnTo>
                    <a:pt x="231326" y="143897"/>
                  </a:lnTo>
                  <a:lnTo>
                    <a:pt x="236790" y="132968"/>
                  </a:lnTo>
                  <a:close/>
                  <a:moveTo>
                    <a:pt x="278683" y="109288"/>
                  </a:moveTo>
                  <a:lnTo>
                    <a:pt x="280505" y="109288"/>
                  </a:lnTo>
                  <a:lnTo>
                    <a:pt x="291433" y="122038"/>
                  </a:lnTo>
                  <a:lnTo>
                    <a:pt x="293255" y="122038"/>
                  </a:lnTo>
                  <a:lnTo>
                    <a:pt x="291433" y="134788"/>
                  </a:lnTo>
                  <a:lnTo>
                    <a:pt x="289612" y="134788"/>
                  </a:lnTo>
                  <a:lnTo>
                    <a:pt x="289612" y="138431"/>
                  </a:lnTo>
                  <a:lnTo>
                    <a:pt x="267755" y="145717"/>
                  </a:lnTo>
                  <a:lnTo>
                    <a:pt x="264112" y="145717"/>
                  </a:lnTo>
                  <a:lnTo>
                    <a:pt x="267755" y="134788"/>
                  </a:lnTo>
                  <a:lnTo>
                    <a:pt x="264112" y="132967"/>
                  </a:lnTo>
                  <a:lnTo>
                    <a:pt x="267755" y="122038"/>
                  </a:lnTo>
                  <a:close/>
                  <a:moveTo>
                    <a:pt x="309649" y="94716"/>
                  </a:moveTo>
                  <a:lnTo>
                    <a:pt x="315114" y="94716"/>
                  </a:lnTo>
                  <a:lnTo>
                    <a:pt x="315114" y="98359"/>
                  </a:lnTo>
                  <a:lnTo>
                    <a:pt x="302363" y="111110"/>
                  </a:lnTo>
                  <a:lnTo>
                    <a:pt x="293256" y="111110"/>
                  </a:lnTo>
                  <a:lnTo>
                    <a:pt x="293256" y="109289"/>
                  </a:lnTo>
                  <a:lnTo>
                    <a:pt x="296899" y="100181"/>
                  </a:lnTo>
                  <a:lnTo>
                    <a:pt x="296899" y="98359"/>
                  </a:lnTo>
                  <a:lnTo>
                    <a:pt x="302363" y="98359"/>
                  </a:lnTo>
                  <a:close/>
                  <a:moveTo>
                    <a:pt x="313293" y="76502"/>
                  </a:moveTo>
                  <a:lnTo>
                    <a:pt x="318757" y="76502"/>
                  </a:lnTo>
                  <a:lnTo>
                    <a:pt x="324222" y="78324"/>
                  </a:lnTo>
                  <a:lnTo>
                    <a:pt x="331508" y="78324"/>
                  </a:lnTo>
                  <a:lnTo>
                    <a:pt x="331508" y="81967"/>
                  </a:lnTo>
                  <a:lnTo>
                    <a:pt x="324222" y="92896"/>
                  </a:lnTo>
                  <a:lnTo>
                    <a:pt x="320579" y="94717"/>
                  </a:lnTo>
                  <a:lnTo>
                    <a:pt x="320579" y="92896"/>
                  </a:lnTo>
                  <a:close/>
                  <a:moveTo>
                    <a:pt x="357007" y="61930"/>
                  </a:moveTo>
                  <a:lnTo>
                    <a:pt x="358829" y="61930"/>
                  </a:lnTo>
                  <a:lnTo>
                    <a:pt x="358829" y="76502"/>
                  </a:lnTo>
                  <a:lnTo>
                    <a:pt x="357007" y="76502"/>
                  </a:lnTo>
                  <a:lnTo>
                    <a:pt x="351543" y="72859"/>
                  </a:lnTo>
                  <a:close/>
                  <a:moveTo>
                    <a:pt x="329685" y="61930"/>
                  </a:moveTo>
                  <a:lnTo>
                    <a:pt x="331506" y="61930"/>
                  </a:lnTo>
                  <a:lnTo>
                    <a:pt x="335149" y="67395"/>
                  </a:lnTo>
                  <a:lnTo>
                    <a:pt x="342436" y="72859"/>
                  </a:lnTo>
                  <a:lnTo>
                    <a:pt x="342436" y="76502"/>
                  </a:lnTo>
                  <a:lnTo>
                    <a:pt x="331506" y="76502"/>
                  </a:lnTo>
                  <a:lnTo>
                    <a:pt x="331506" y="72859"/>
                  </a:lnTo>
                  <a:close/>
                  <a:moveTo>
                    <a:pt x="397080" y="54644"/>
                  </a:moveTo>
                  <a:lnTo>
                    <a:pt x="408009" y="54644"/>
                  </a:lnTo>
                  <a:lnTo>
                    <a:pt x="409831" y="61930"/>
                  </a:lnTo>
                  <a:lnTo>
                    <a:pt x="404366" y="65573"/>
                  </a:lnTo>
                  <a:lnTo>
                    <a:pt x="397080" y="56466"/>
                  </a:lnTo>
                  <a:close/>
                  <a:moveTo>
                    <a:pt x="420759" y="38250"/>
                  </a:moveTo>
                  <a:lnTo>
                    <a:pt x="424402" y="38250"/>
                  </a:lnTo>
                  <a:lnTo>
                    <a:pt x="426224" y="45536"/>
                  </a:lnTo>
                  <a:lnTo>
                    <a:pt x="429867" y="45536"/>
                  </a:lnTo>
                  <a:lnTo>
                    <a:pt x="429867" y="49179"/>
                  </a:lnTo>
                  <a:lnTo>
                    <a:pt x="426224" y="49179"/>
                  </a:lnTo>
                  <a:lnTo>
                    <a:pt x="420759" y="56465"/>
                  </a:lnTo>
                  <a:lnTo>
                    <a:pt x="413473" y="60108"/>
                  </a:lnTo>
                  <a:lnTo>
                    <a:pt x="409830" y="60108"/>
                  </a:lnTo>
                  <a:lnTo>
                    <a:pt x="408009" y="49179"/>
                  </a:lnTo>
                  <a:lnTo>
                    <a:pt x="408009" y="45536"/>
                  </a:lnTo>
                  <a:lnTo>
                    <a:pt x="409830" y="45536"/>
                  </a:lnTo>
                  <a:close/>
                  <a:moveTo>
                    <a:pt x="393437" y="32786"/>
                  </a:moveTo>
                  <a:lnTo>
                    <a:pt x="404365" y="32786"/>
                  </a:lnTo>
                  <a:lnTo>
                    <a:pt x="409829" y="36429"/>
                  </a:lnTo>
                  <a:lnTo>
                    <a:pt x="415294" y="36429"/>
                  </a:lnTo>
                  <a:lnTo>
                    <a:pt x="393437" y="49180"/>
                  </a:lnTo>
                  <a:lnTo>
                    <a:pt x="386151" y="38251"/>
                  </a:lnTo>
                  <a:close/>
                  <a:moveTo>
                    <a:pt x="426223" y="30964"/>
                  </a:moveTo>
                  <a:lnTo>
                    <a:pt x="429866" y="30964"/>
                  </a:lnTo>
                  <a:lnTo>
                    <a:pt x="435330" y="32786"/>
                  </a:lnTo>
                  <a:lnTo>
                    <a:pt x="437152" y="32786"/>
                  </a:lnTo>
                  <a:lnTo>
                    <a:pt x="435330" y="43715"/>
                  </a:lnTo>
                  <a:lnTo>
                    <a:pt x="431687" y="43715"/>
                  </a:lnTo>
                  <a:close/>
                  <a:moveTo>
                    <a:pt x="477225" y="0"/>
                  </a:moveTo>
                  <a:lnTo>
                    <a:pt x="480868" y="3643"/>
                  </a:lnTo>
                  <a:lnTo>
                    <a:pt x="486332" y="10929"/>
                  </a:lnTo>
                  <a:lnTo>
                    <a:pt x="486332" y="14572"/>
                  </a:lnTo>
                  <a:lnTo>
                    <a:pt x="482689" y="14572"/>
                  </a:lnTo>
                  <a:lnTo>
                    <a:pt x="464474" y="9108"/>
                  </a:lnTo>
                  <a:lnTo>
                    <a:pt x="464474" y="5465"/>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49" name="Jan Mayen">
              <a:extLst>
                <a:ext uri="{FF2B5EF4-FFF2-40B4-BE49-F238E27FC236}">
                  <a16:creationId xmlns:a16="http://schemas.microsoft.com/office/drawing/2014/main" id="{EA43AFC6-88FC-B380-30C0-69758B775C81}"/>
                </a:ext>
              </a:extLst>
            </p:cNvPr>
            <p:cNvSpPr>
              <a:spLocks/>
            </p:cNvSpPr>
            <p:nvPr/>
          </p:nvSpPr>
          <p:spPr bwMode="auto">
            <a:xfrm>
              <a:off x="5610805" y="2164136"/>
              <a:ext cx="28913" cy="27107"/>
            </a:xfrm>
            <a:custGeom>
              <a:avLst/>
              <a:gdLst>
                <a:gd name="T0" fmla="*/ 16 w 16"/>
                <a:gd name="T1" fmla="*/ 0 h 15"/>
                <a:gd name="T2" fmla="*/ 13 w 16"/>
                <a:gd name="T3" fmla="*/ 8 h 15"/>
                <a:gd name="T4" fmla="*/ 1 w 16"/>
                <a:gd name="T5" fmla="*/ 15 h 15"/>
                <a:gd name="T6" fmla="*/ 0 w 16"/>
                <a:gd name="T7" fmla="*/ 15 h 15"/>
                <a:gd name="T8" fmla="*/ 0 w 16"/>
                <a:gd name="T9" fmla="*/ 14 h 15"/>
                <a:gd name="T10" fmla="*/ 9 w 16"/>
                <a:gd name="T11" fmla="*/ 3 h 15"/>
                <a:gd name="T12" fmla="*/ 16 w 16"/>
                <a:gd name="T13" fmla="*/ 0 h 15"/>
              </a:gdLst>
              <a:ahLst/>
              <a:cxnLst>
                <a:cxn ang="0">
                  <a:pos x="T0" y="T1"/>
                </a:cxn>
                <a:cxn ang="0">
                  <a:pos x="T2" y="T3"/>
                </a:cxn>
                <a:cxn ang="0">
                  <a:pos x="T4" y="T5"/>
                </a:cxn>
                <a:cxn ang="0">
                  <a:pos x="T6" y="T7"/>
                </a:cxn>
                <a:cxn ang="0">
                  <a:pos x="T8" y="T9"/>
                </a:cxn>
                <a:cxn ang="0">
                  <a:pos x="T10" y="T11"/>
                </a:cxn>
                <a:cxn ang="0">
                  <a:pos x="T12" y="T13"/>
                </a:cxn>
              </a:cxnLst>
              <a:rect l="0" t="0" r="r" b="b"/>
              <a:pathLst>
                <a:path w="16" h="15">
                  <a:moveTo>
                    <a:pt x="16" y="0"/>
                  </a:moveTo>
                  <a:lnTo>
                    <a:pt x="13" y="8"/>
                  </a:lnTo>
                  <a:lnTo>
                    <a:pt x="1" y="15"/>
                  </a:lnTo>
                  <a:lnTo>
                    <a:pt x="0" y="15"/>
                  </a:lnTo>
                  <a:lnTo>
                    <a:pt x="0" y="14"/>
                  </a:lnTo>
                  <a:lnTo>
                    <a:pt x="9" y="3"/>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0" name="European Island">
              <a:extLst>
                <a:ext uri="{FF2B5EF4-FFF2-40B4-BE49-F238E27FC236}">
                  <a16:creationId xmlns:a16="http://schemas.microsoft.com/office/drawing/2014/main" id="{8201BA46-C34C-2B9A-1418-83915B5A824D}"/>
                </a:ext>
              </a:extLst>
            </p:cNvPr>
            <p:cNvSpPr>
              <a:spLocks/>
            </p:cNvSpPr>
            <p:nvPr/>
          </p:nvSpPr>
          <p:spPr bwMode="auto">
            <a:xfrm>
              <a:off x="6272189" y="1900305"/>
              <a:ext cx="10843" cy="14457"/>
            </a:xfrm>
            <a:custGeom>
              <a:avLst/>
              <a:gdLst>
                <a:gd name="T0" fmla="*/ 3 w 6"/>
                <a:gd name="T1" fmla="*/ 0 h 8"/>
                <a:gd name="T2" fmla="*/ 6 w 6"/>
                <a:gd name="T3" fmla="*/ 0 h 8"/>
                <a:gd name="T4" fmla="*/ 6 w 6"/>
                <a:gd name="T5" fmla="*/ 1 h 8"/>
                <a:gd name="T6" fmla="*/ 3 w 6"/>
                <a:gd name="T7" fmla="*/ 7 h 8"/>
                <a:gd name="T8" fmla="*/ 3 w 6"/>
                <a:gd name="T9" fmla="*/ 8 h 8"/>
                <a:gd name="T10" fmla="*/ 1 w 6"/>
                <a:gd name="T11" fmla="*/ 7 h 8"/>
                <a:gd name="T12" fmla="*/ 0 w 6"/>
                <a:gd name="T13" fmla="*/ 1 h 8"/>
                <a:gd name="T14" fmla="*/ 1 w 6"/>
                <a:gd name="T15" fmla="*/ 1 h 8"/>
                <a:gd name="T16" fmla="*/ 3 w 6"/>
                <a:gd name="T17"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3" y="0"/>
                  </a:moveTo>
                  <a:lnTo>
                    <a:pt x="6" y="0"/>
                  </a:lnTo>
                  <a:lnTo>
                    <a:pt x="6" y="1"/>
                  </a:lnTo>
                  <a:lnTo>
                    <a:pt x="3" y="7"/>
                  </a:lnTo>
                  <a:lnTo>
                    <a:pt x="3" y="8"/>
                  </a:lnTo>
                  <a:lnTo>
                    <a:pt x="1" y="7"/>
                  </a:lnTo>
                  <a:lnTo>
                    <a:pt x="0" y="1"/>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1" name="Finland">
              <a:extLst>
                <a:ext uri="{FF2B5EF4-FFF2-40B4-BE49-F238E27FC236}">
                  <a16:creationId xmlns:a16="http://schemas.microsoft.com/office/drawing/2014/main" id="{3D3EDD94-CF33-DFF6-12AA-4D338A8CEFBC}"/>
                </a:ext>
              </a:extLst>
            </p:cNvPr>
            <p:cNvSpPr>
              <a:spLocks/>
            </p:cNvSpPr>
            <p:nvPr/>
          </p:nvSpPr>
          <p:spPr bwMode="auto">
            <a:xfrm>
              <a:off x="6311944" y="2241840"/>
              <a:ext cx="256602" cy="574646"/>
            </a:xfrm>
            <a:custGeom>
              <a:avLst/>
              <a:gdLst/>
              <a:ahLst/>
              <a:cxnLst/>
              <a:rect l="l" t="t" r="r" b="b"/>
              <a:pathLst>
                <a:path w="258648" h="579227">
                  <a:moveTo>
                    <a:pt x="51001" y="559191"/>
                  </a:moveTo>
                  <a:lnTo>
                    <a:pt x="51001" y="562834"/>
                  </a:lnTo>
                  <a:lnTo>
                    <a:pt x="49180" y="573764"/>
                  </a:lnTo>
                  <a:lnTo>
                    <a:pt x="45537" y="575585"/>
                  </a:lnTo>
                  <a:lnTo>
                    <a:pt x="40072" y="575585"/>
                  </a:lnTo>
                  <a:lnTo>
                    <a:pt x="40072" y="573764"/>
                  </a:lnTo>
                  <a:close/>
                  <a:moveTo>
                    <a:pt x="178504" y="0"/>
                  </a:moveTo>
                  <a:lnTo>
                    <a:pt x="207647" y="25501"/>
                  </a:lnTo>
                  <a:lnTo>
                    <a:pt x="207647" y="27322"/>
                  </a:lnTo>
                  <a:lnTo>
                    <a:pt x="211290" y="47358"/>
                  </a:lnTo>
                  <a:lnTo>
                    <a:pt x="207647" y="49180"/>
                  </a:lnTo>
                  <a:lnTo>
                    <a:pt x="200361" y="61930"/>
                  </a:lnTo>
                  <a:lnTo>
                    <a:pt x="202183" y="71037"/>
                  </a:lnTo>
                  <a:lnTo>
                    <a:pt x="202183" y="72859"/>
                  </a:lnTo>
                  <a:lnTo>
                    <a:pt x="191254" y="83788"/>
                  </a:lnTo>
                  <a:lnTo>
                    <a:pt x="194897" y="83788"/>
                  </a:lnTo>
                  <a:lnTo>
                    <a:pt x="194897" y="87431"/>
                  </a:lnTo>
                  <a:lnTo>
                    <a:pt x="191254" y="114753"/>
                  </a:lnTo>
                  <a:lnTo>
                    <a:pt x="211290" y="132967"/>
                  </a:lnTo>
                  <a:lnTo>
                    <a:pt x="227683" y="165754"/>
                  </a:lnTo>
                  <a:lnTo>
                    <a:pt x="207647" y="205826"/>
                  </a:lnTo>
                  <a:lnTo>
                    <a:pt x="229505" y="273220"/>
                  </a:lnTo>
                  <a:lnTo>
                    <a:pt x="222219" y="302364"/>
                  </a:lnTo>
                  <a:lnTo>
                    <a:pt x="222219" y="324222"/>
                  </a:lnTo>
                  <a:lnTo>
                    <a:pt x="227683" y="327864"/>
                  </a:lnTo>
                  <a:lnTo>
                    <a:pt x="229505" y="346079"/>
                  </a:lnTo>
                  <a:lnTo>
                    <a:pt x="240434" y="357008"/>
                  </a:lnTo>
                  <a:lnTo>
                    <a:pt x="240434" y="358829"/>
                  </a:lnTo>
                  <a:lnTo>
                    <a:pt x="233148" y="389794"/>
                  </a:lnTo>
                  <a:lnTo>
                    <a:pt x="242255" y="406188"/>
                  </a:lnTo>
                  <a:lnTo>
                    <a:pt x="258648" y="422581"/>
                  </a:lnTo>
                  <a:lnTo>
                    <a:pt x="258648" y="440796"/>
                  </a:lnTo>
                  <a:lnTo>
                    <a:pt x="222219" y="497261"/>
                  </a:lnTo>
                  <a:lnTo>
                    <a:pt x="167575" y="548262"/>
                  </a:lnTo>
                  <a:lnTo>
                    <a:pt x="123860" y="553727"/>
                  </a:lnTo>
                  <a:lnTo>
                    <a:pt x="89252" y="573763"/>
                  </a:lnTo>
                  <a:lnTo>
                    <a:pt x="67394" y="579227"/>
                  </a:lnTo>
                  <a:lnTo>
                    <a:pt x="65573" y="573763"/>
                  </a:lnTo>
                  <a:lnTo>
                    <a:pt x="60109" y="575584"/>
                  </a:lnTo>
                  <a:lnTo>
                    <a:pt x="56466" y="575584"/>
                  </a:lnTo>
                  <a:lnTo>
                    <a:pt x="51001" y="559191"/>
                  </a:lnTo>
                  <a:lnTo>
                    <a:pt x="45537" y="562834"/>
                  </a:lnTo>
                  <a:lnTo>
                    <a:pt x="16393" y="546441"/>
                  </a:lnTo>
                  <a:lnTo>
                    <a:pt x="16393" y="542798"/>
                  </a:lnTo>
                  <a:lnTo>
                    <a:pt x="18215" y="537333"/>
                  </a:lnTo>
                  <a:lnTo>
                    <a:pt x="12751" y="526405"/>
                  </a:lnTo>
                  <a:lnTo>
                    <a:pt x="18215" y="515476"/>
                  </a:lnTo>
                  <a:lnTo>
                    <a:pt x="18215" y="500904"/>
                  </a:lnTo>
                  <a:lnTo>
                    <a:pt x="21858" y="500904"/>
                  </a:lnTo>
                  <a:lnTo>
                    <a:pt x="12751" y="475403"/>
                  </a:lnTo>
                  <a:lnTo>
                    <a:pt x="12751" y="464475"/>
                  </a:lnTo>
                  <a:lnTo>
                    <a:pt x="9108" y="442617"/>
                  </a:lnTo>
                  <a:lnTo>
                    <a:pt x="16393" y="424402"/>
                  </a:lnTo>
                  <a:lnTo>
                    <a:pt x="23679" y="424402"/>
                  </a:lnTo>
                  <a:lnTo>
                    <a:pt x="27322" y="413473"/>
                  </a:lnTo>
                  <a:lnTo>
                    <a:pt x="27322" y="411652"/>
                  </a:lnTo>
                  <a:lnTo>
                    <a:pt x="38251" y="411652"/>
                  </a:lnTo>
                  <a:lnTo>
                    <a:pt x="51001" y="397080"/>
                  </a:lnTo>
                  <a:lnTo>
                    <a:pt x="91073" y="344258"/>
                  </a:lnTo>
                  <a:lnTo>
                    <a:pt x="96538" y="327864"/>
                  </a:lnTo>
                  <a:lnTo>
                    <a:pt x="116574" y="318757"/>
                  </a:lnTo>
                  <a:lnTo>
                    <a:pt x="111110" y="291435"/>
                  </a:lnTo>
                  <a:lnTo>
                    <a:pt x="81966" y="265935"/>
                  </a:lnTo>
                  <a:lnTo>
                    <a:pt x="72859" y="240434"/>
                  </a:lnTo>
                  <a:lnTo>
                    <a:pt x="78323" y="216755"/>
                  </a:lnTo>
                  <a:lnTo>
                    <a:pt x="67394" y="193076"/>
                  </a:lnTo>
                  <a:lnTo>
                    <a:pt x="71037" y="140253"/>
                  </a:lnTo>
                  <a:lnTo>
                    <a:pt x="54644" y="116574"/>
                  </a:lnTo>
                  <a:lnTo>
                    <a:pt x="0" y="71037"/>
                  </a:lnTo>
                  <a:lnTo>
                    <a:pt x="0" y="67394"/>
                  </a:lnTo>
                  <a:lnTo>
                    <a:pt x="10929" y="61930"/>
                  </a:lnTo>
                  <a:lnTo>
                    <a:pt x="9108" y="56466"/>
                  </a:lnTo>
                  <a:lnTo>
                    <a:pt x="9108" y="54644"/>
                  </a:lnTo>
                  <a:lnTo>
                    <a:pt x="10929" y="54644"/>
                  </a:lnTo>
                  <a:lnTo>
                    <a:pt x="16393" y="51001"/>
                  </a:lnTo>
                  <a:lnTo>
                    <a:pt x="45537" y="89252"/>
                  </a:lnTo>
                  <a:lnTo>
                    <a:pt x="67394" y="94716"/>
                  </a:lnTo>
                  <a:lnTo>
                    <a:pt x="81966" y="81966"/>
                  </a:lnTo>
                  <a:lnTo>
                    <a:pt x="83788" y="81966"/>
                  </a:lnTo>
                  <a:lnTo>
                    <a:pt x="96538" y="94716"/>
                  </a:lnTo>
                  <a:lnTo>
                    <a:pt x="122038" y="72859"/>
                  </a:lnTo>
                  <a:lnTo>
                    <a:pt x="123860" y="36429"/>
                  </a:lnTo>
                  <a:lnTo>
                    <a:pt x="129324" y="2003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2" name="Sweden Mainland">
              <a:extLst>
                <a:ext uri="{FF2B5EF4-FFF2-40B4-BE49-F238E27FC236}">
                  <a16:creationId xmlns:a16="http://schemas.microsoft.com/office/drawing/2014/main" id="{FF624E57-3783-E0A6-8E3B-8A4D9A1C9B68}"/>
                </a:ext>
              </a:extLst>
            </p:cNvPr>
            <p:cNvSpPr>
              <a:spLocks noEditPoints="1"/>
            </p:cNvSpPr>
            <p:nvPr/>
          </p:nvSpPr>
          <p:spPr bwMode="auto">
            <a:xfrm>
              <a:off x="6087869" y="2308701"/>
              <a:ext cx="307200" cy="708369"/>
            </a:xfrm>
            <a:custGeom>
              <a:avLst/>
              <a:gdLst>
                <a:gd name="T0" fmla="*/ 74 w 170"/>
                <a:gd name="T1" fmla="*/ 273 h 392"/>
                <a:gd name="T2" fmla="*/ 126 w 170"/>
                <a:gd name="T3" fmla="*/ 0 h 392"/>
                <a:gd name="T4" fmla="*/ 163 w 170"/>
                <a:gd name="T5" fmla="*/ 69 h 392"/>
                <a:gd name="T6" fmla="*/ 170 w 170"/>
                <a:gd name="T7" fmla="*/ 109 h 392"/>
                <a:gd name="T8" fmla="*/ 167 w 170"/>
                <a:gd name="T9" fmla="*/ 115 h 392"/>
                <a:gd name="T10" fmla="*/ 157 w 170"/>
                <a:gd name="T11" fmla="*/ 112 h 392"/>
                <a:gd name="T12" fmla="*/ 149 w 170"/>
                <a:gd name="T13" fmla="*/ 110 h 392"/>
                <a:gd name="T14" fmla="*/ 142 w 170"/>
                <a:gd name="T15" fmla="*/ 117 h 392"/>
                <a:gd name="T16" fmla="*/ 137 w 170"/>
                <a:gd name="T17" fmla="*/ 134 h 392"/>
                <a:gd name="T18" fmla="*/ 123 w 170"/>
                <a:gd name="T19" fmla="*/ 175 h 392"/>
                <a:gd name="T20" fmla="*/ 90 w 170"/>
                <a:gd name="T21" fmla="*/ 203 h 392"/>
                <a:gd name="T22" fmla="*/ 87 w 170"/>
                <a:gd name="T23" fmla="*/ 208 h 392"/>
                <a:gd name="T24" fmla="*/ 81 w 170"/>
                <a:gd name="T25" fmla="*/ 211 h 392"/>
                <a:gd name="T26" fmla="*/ 78 w 170"/>
                <a:gd name="T27" fmla="*/ 235 h 392"/>
                <a:gd name="T28" fmla="*/ 84 w 170"/>
                <a:gd name="T29" fmla="*/ 261 h 392"/>
                <a:gd name="T30" fmla="*/ 94 w 170"/>
                <a:gd name="T31" fmla="*/ 272 h 392"/>
                <a:gd name="T32" fmla="*/ 97 w 170"/>
                <a:gd name="T33" fmla="*/ 291 h 392"/>
                <a:gd name="T34" fmla="*/ 77 w 170"/>
                <a:gd name="T35" fmla="*/ 291 h 392"/>
                <a:gd name="T36" fmla="*/ 86 w 170"/>
                <a:gd name="T37" fmla="*/ 297 h 392"/>
                <a:gd name="T38" fmla="*/ 97 w 170"/>
                <a:gd name="T39" fmla="*/ 297 h 392"/>
                <a:gd name="T40" fmla="*/ 89 w 170"/>
                <a:gd name="T41" fmla="*/ 307 h 392"/>
                <a:gd name="T42" fmla="*/ 77 w 170"/>
                <a:gd name="T43" fmla="*/ 313 h 392"/>
                <a:gd name="T44" fmla="*/ 74 w 170"/>
                <a:gd name="T45" fmla="*/ 315 h 392"/>
                <a:gd name="T46" fmla="*/ 74 w 170"/>
                <a:gd name="T47" fmla="*/ 321 h 392"/>
                <a:gd name="T48" fmla="*/ 71 w 170"/>
                <a:gd name="T49" fmla="*/ 332 h 392"/>
                <a:gd name="T50" fmla="*/ 62 w 170"/>
                <a:gd name="T51" fmla="*/ 374 h 392"/>
                <a:gd name="T52" fmla="*/ 20 w 170"/>
                <a:gd name="T53" fmla="*/ 392 h 392"/>
                <a:gd name="T54" fmla="*/ 16 w 170"/>
                <a:gd name="T55" fmla="*/ 374 h 392"/>
                <a:gd name="T56" fmla="*/ 20 w 170"/>
                <a:gd name="T57" fmla="*/ 371 h 392"/>
                <a:gd name="T58" fmla="*/ 22 w 170"/>
                <a:gd name="T59" fmla="*/ 364 h 392"/>
                <a:gd name="T60" fmla="*/ 7 w 170"/>
                <a:gd name="T61" fmla="*/ 335 h 392"/>
                <a:gd name="T62" fmla="*/ 3 w 170"/>
                <a:gd name="T63" fmla="*/ 327 h 392"/>
                <a:gd name="T64" fmla="*/ 0 w 170"/>
                <a:gd name="T65" fmla="*/ 318 h 392"/>
                <a:gd name="T66" fmla="*/ 1 w 170"/>
                <a:gd name="T67" fmla="*/ 303 h 392"/>
                <a:gd name="T68" fmla="*/ 7 w 170"/>
                <a:gd name="T69" fmla="*/ 297 h 392"/>
                <a:gd name="T70" fmla="*/ 16 w 170"/>
                <a:gd name="T71" fmla="*/ 276 h 392"/>
                <a:gd name="T72" fmla="*/ 20 w 170"/>
                <a:gd name="T73" fmla="*/ 244 h 392"/>
                <a:gd name="T74" fmla="*/ 16 w 170"/>
                <a:gd name="T75" fmla="*/ 195 h 392"/>
                <a:gd name="T76" fmla="*/ 25 w 170"/>
                <a:gd name="T77" fmla="*/ 168 h 392"/>
                <a:gd name="T78" fmla="*/ 34 w 170"/>
                <a:gd name="T79" fmla="*/ 149 h 392"/>
                <a:gd name="T80" fmla="*/ 46 w 170"/>
                <a:gd name="T81" fmla="*/ 104 h 392"/>
                <a:gd name="T82" fmla="*/ 56 w 170"/>
                <a:gd name="T83" fmla="*/ 88 h 392"/>
                <a:gd name="T84" fmla="*/ 72 w 170"/>
                <a:gd name="T85" fmla="*/ 43 h 392"/>
                <a:gd name="T86" fmla="*/ 93 w 170"/>
                <a:gd name="T87" fmla="*/ 21 h 392"/>
                <a:gd name="T88" fmla="*/ 102 w 170"/>
                <a:gd name="T89" fmla="*/ 21 h 392"/>
                <a:gd name="T90" fmla="*/ 118 w 170"/>
                <a:gd name="T91" fmla="*/ 23 h 392"/>
                <a:gd name="T92" fmla="*/ 118 w 170"/>
                <a:gd name="T93" fmla="*/ 8 h 392"/>
                <a:gd name="T94" fmla="*/ 121 w 170"/>
                <a:gd name="T95" fmla="*/ 0 h 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0" h="392">
                  <a:moveTo>
                    <a:pt x="77" y="269"/>
                  </a:moveTo>
                  <a:lnTo>
                    <a:pt x="69" y="273"/>
                  </a:lnTo>
                  <a:lnTo>
                    <a:pt x="74" y="273"/>
                  </a:lnTo>
                  <a:lnTo>
                    <a:pt x="77" y="269"/>
                  </a:lnTo>
                  <a:close/>
                  <a:moveTo>
                    <a:pt x="121" y="0"/>
                  </a:moveTo>
                  <a:lnTo>
                    <a:pt x="126" y="0"/>
                  </a:lnTo>
                  <a:lnTo>
                    <a:pt x="155" y="27"/>
                  </a:lnTo>
                  <a:lnTo>
                    <a:pt x="164" y="40"/>
                  </a:lnTo>
                  <a:lnTo>
                    <a:pt x="163" y="69"/>
                  </a:lnTo>
                  <a:lnTo>
                    <a:pt x="169" y="82"/>
                  </a:lnTo>
                  <a:lnTo>
                    <a:pt x="166" y="95"/>
                  </a:lnTo>
                  <a:lnTo>
                    <a:pt x="170" y="109"/>
                  </a:lnTo>
                  <a:lnTo>
                    <a:pt x="169" y="113"/>
                  </a:lnTo>
                  <a:lnTo>
                    <a:pt x="169" y="115"/>
                  </a:lnTo>
                  <a:lnTo>
                    <a:pt x="167" y="115"/>
                  </a:lnTo>
                  <a:lnTo>
                    <a:pt x="164" y="113"/>
                  </a:lnTo>
                  <a:lnTo>
                    <a:pt x="161" y="113"/>
                  </a:lnTo>
                  <a:lnTo>
                    <a:pt x="157" y="112"/>
                  </a:lnTo>
                  <a:lnTo>
                    <a:pt x="154" y="112"/>
                  </a:lnTo>
                  <a:lnTo>
                    <a:pt x="151" y="110"/>
                  </a:lnTo>
                  <a:lnTo>
                    <a:pt x="149" y="110"/>
                  </a:lnTo>
                  <a:lnTo>
                    <a:pt x="146" y="119"/>
                  </a:lnTo>
                  <a:lnTo>
                    <a:pt x="145" y="119"/>
                  </a:lnTo>
                  <a:lnTo>
                    <a:pt x="142" y="117"/>
                  </a:lnTo>
                  <a:lnTo>
                    <a:pt x="143" y="120"/>
                  </a:lnTo>
                  <a:lnTo>
                    <a:pt x="136" y="126"/>
                  </a:lnTo>
                  <a:lnTo>
                    <a:pt x="137" y="134"/>
                  </a:lnTo>
                  <a:lnTo>
                    <a:pt x="131" y="143"/>
                  </a:lnTo>
                  <a:lnTo>
                    <a:pt x="137" y="156"/>
                  </a:lnTo>
                  <a:lnTo>
                    <a:pt x="123" y="175"/>
                  </a:lnTo>
                  <a:lnTo>
                    <a:pt x="100" y="189"/>
                  </a:lnTo>
                  <a:lnTo>
                    <a:pt x="94" y="198"/>
                  </a:lnTo>
                  <a:lnTo>
                    <a:pt x="90" y="203"/>
                  </a:lnTo>
                  <a:lnTo>
                    <a:pt x="89" y="203"/>
                  </a:lnTo>
                  <a:lnTo>
                    <a:pt x="87" y="202"/>
                  </a:lnTo>
                  <a:lnTo>
                    <a:pt x="87" y="208"/>
                  </a:lnTo>
                  <a:lnTo>
                    <a:pt x="86" y="212"/>
                  </a:lnTo>
                  <a:lnTo>
                    <a:pt x="84" y="212"/>
                  </a:lnTo>
                  <a:lnTo>
                    <a:pt x="81" y="211"/>
                  </a:lnTo>
                  <a:lnTo>
                    <a:pt x="84" y="218"/>
                  </a:lnTo>
                  <a:lnTo>
                    <a:pt x="81" y="235"/>
                  </a:lnTo>
                  <a:lnTo>
                    <a:pt x="78" y="235"/>
                  </a:lnTo>
                  <a:lnTo>
                    <a:pt x="78" y="266"/>
                  </a:lnTo>
                  <a:lnTo>
                    <a:pt x="83" y="261"/>
                  </a:lnTo>
                  <a:lnTo>
                    <a:pt x="84" y="261"/>
                  </a:lnTo>
                  <a:lnTo>
                    <a:pt x="96" y="270"/>
                  </a:lnTo>
                  <a:lnTo>
                    <a:pt x="96" y="272"/>
                  </a:lnTo>
                  <a:lnTo>
                    <a:pt x="94" y="272"/>
                  </a:lnTo>
                  <a:lnTo>
                    <a:pt x="100" y="281"/>
                  </a:lnTo>
                  <a:lnTo>
                    <a:pt x="100" y="282"/>
                  </a:lnTo>
                  <a:lnTo>
                    <a:pt x="97" y="291"/>
                  </a:lnTo>
                  <a:lnTo>
                    <a:pt x="96" y="291"/>
                  </a:lnTo>
                  <a:lnTo>
                    <a:pt x="87" y="295"/>
                  </a:lnTo>
                  <a:lnTo>
                    <a:pt x="77" y="291"/>
                  </a:lnTo>
                  <a:lnTo>
                    <a:pt x="69" y="292"/>
                  </a:lnTo>
                  <a:lnTo>
                    <a:pt x="80" y="297"/>
                  </a:lnTo>
                  <a:lnTo>
                    <a:pt x="86" y="297"/>
                  </a:lnTo>
                  <a:lnTo>
                    <a:pt x="90" y="295"/>
                  </a:lnTo>
                  <a:lnTo>
                    <a:pt x="97" y="295"/>
                  </a:lnTo>
                  <a:lnTo>
                    <a:pt x="97" y="297"/>
                  </a:lnTo>
                  <a:lnTo>
                    <a:pt x="93" y="298"/>
                  </a:lnTo>
                  <a:lnTo>
                    <a:pt x="93" y="301"/>
                  </a:lnTo>
                  <a:lnTo>
                    <a:pt x="89" y="307"/>
                  </a:lnTo>
                  <a:lnTo>
                    <a:pt x="87" y="307"/>
                  </a:lnTo>
                  <a:lnTo>
                    <a:pt x="83" y="304"/>
                  </a:lnTo>
                  <a:lnTo>
                    <a:pt x="77" y="313"/>
                  </a:lnTo>
                  <a:lnTo>
                    <a:pt x="75" y="313"/>
                  </a:lnTo>
                  <a:lnTo>
                    <a:pt x="69" y="315"/>
                  </a:lnTo>
                  <a:lnTo>
                    <a:pt x="74" y="315"/>
                  </a:lnTo>
                  <a:lnTo>
                    <a:pt x="74" y="316"/>
                  </a:lnTo>
                  <a:lnTo>
                    <a:pt x="69" y="318"/>
                  </a:lnTo>
                  <a:lnTo>
                    <a:pt x="74" y="321"/>
                  </a:lnTo>
                  <a:lnTo>
                    <a:pt x="74" y="322"/>
                  </a:lnTo>
                  <a:lnTo>
                    <a:pt x="72" y="331"/>
                  </a:lnTo>
                  <a:lnTo>
                    <a:pt x="71" y="332"/>
                  </a:lnTo>
                  <a:lnTo>
                    <a:pt x="72" y="343"/>
                  </a:lnTo>
                  <a:lnTo>
                    <a:pt x="63" y="374"/>
                  </a:lnTo>
                  <a:lnTo>
                    <a:pt x="62" y="374"/>
                  </a:lnTo>
                  <a:lnTo>
                    <a:pt x="43" y="377"/>
                  </a:lnTo>
                  <a:lnTo>
                    <a:pt x="40" y="392"/>
                  </a:lnTo>
                  <a:lnTo>
                    <a:pt x="20" y="392"/>
                  </a:lnTo>
                  <a:lnTo>
                    <a:pt x="20" y="390"/>
                  </a:lnTo>
                  <a:lnTo>
                    <a:pt x="23" y="386"/>
                  </a:lnTo>
                  <a:lnTo>
                    <a:pt x="16" y="374"/>
                  </a:lnTo>
                  <a:lnTo>
                    <a:pt x="16" y="372"/>
                  </a:lnTo>
                  <a:lnTo>
                    <a:pt x="17" y="372"/>
                  </a:lnTo>
                  <a:lnTo>
                    <a:pt x="20" y="371"/>
                  </a:lnTo>
                  <a:lnTo>
                    <a:pt x="19" y="368"/>
                  </a:lnTo>
                  <a:lnTo>
                    <a:pt x="19" y="367"/>
                  </a:lnTo>
                  <a:lnTo>
                    <a:pt x="22" y="364"/>
                  </a:lnTo>
                  <a:lnTo>
                    <a:pt x="8" y="344"/>
                  </a:lnTo>
                  <a:lnTo>
                    <a:pt x="8" y="335"/>
                  </a:lnTo>
                  <a:lnTo>
                    <a:pt x="7" y="335"/>
                  </a:lnTo>
                  <a:lnTo>
                    <a:pt x="7" y="328"/>
                  </a:lnTo>
                  <a:lnTo>
                    <a:pt x="3" y="328"/>
                  </a:lnTo>
                  <a:lnTo>
                    <a:pt x="3" y="327"/>
                  </a:lnTo>
                  <a:lnTo>
                    <a:pt x="6" y="322"/>
                  </a:lnTo>
                  <a:lnTo>
                    <a:pt x="3" y="324"/>
                  </a:lnTo>
                  <a:lnTo>
                    <a:pt x="0" y="318"/>
                  </a:lnTo>
                  <a:lnTo>
                    <a:pt x="0" y="301"/>
                  </a:lnTo>
                  <a:lnTo>
                    <a:pt x="1" y="301"/>
                  </a:lnTo>
                  <a:lnTo>
                    <a:pt x="1" y="303"/>
                  </a:lnTo>
                  <a:lnTo>
                    <a:pt x="3" y="307"/>
                  </a:lnTo>
                  <a:lnTo>
                    <a:pt x="4" y="306"/>
                  </a:lnTo>
                  <a:lnTo>
                    <a:pt x="7" y="297"/>
                  </a:lnTo>
                  <a:lnTo>
                    <a:pt x="6" y="291"/>
                  </a:lnTo>
                  <a:lnTo>
                    <a:pt x="8" y="282"/>
                  </a:lnTo>
                  <a:lnTo>
                    <a:pt x="16" y="276"/>
                  </a:lnTo>
                  <a:lnTo>
                    <a:pt x="17" y="264"/>
                  </a:lnTo>
                  <a:lnTo>
                    <a:pt x="13" y="254"/>
                  </a:lnTo>
                  <a:lnTo>
                    <a:pt x="20" y="244"/>
                  </a:lnTo>
                  <a:lnTo>
                    <a:pt x="13" y="232"/>
                  </a:lnTo>
                  <a:lnTo>
                    <a:pt x="11" y="209"/>
                  </a:lnTo>
                  <a:lnTo>
                    <a:pt x="16" y="195"/>
                  </a:lnTo>
                  <a:lnTo>
                    <a:pt x="11" y="186"/>
                  </a:lnTo>
                  <a:lnTo>
                    <a:pt x="13" y="177"/>
                  </a:lnTo>
                  <a:lnTo>
                    <a:pt x="25" y="168"/>
                  </a:lnTo>
                  <a:lnTo>
                    <a:pt x="40" y="163"/>
                  </a:lnTo>
                  <a:lnTo>
                    <a:pt x="40" y="156"/>
                  </a:lnTo>
                  <a:lnTo>
                    <a:pt x="34" y="149"/>
                  </a:lnTo>
                  <a:lnTo>
                    <a:pt x="34" y="147"/>
                  </a:lnTo>
                  <a:lnTo>
                    <a:pt x="43" y="131"/>
                  </a:lnTo>
                  <a:lnTo>
                    <a:pt x="46" y="104"/>
                  </a:lnTo>
                  <a:lnTo>
                    <a:pt x="46" y="103"/>
                  </a:lnTo>
                  <a:lnTo>
                    <a:pt x="53" y="100"/>
                  </a:lnTo>
                  <a:lnTo>
                    <a:pt x="56" y="88"/>
                  </a:lnTo>
                  <a:lnTo>
                    <a:pt x="68" y="72"/>
                  </a:lnTo>
                  <a:lnTo>
                    <a:pt x="65" y="61"/>
                  </a:lnTo>
                  <a:lnTo>
                    <a:pt x="72" y="43"/>
                  </a:lnTo>
                  <a:lnTo>
                    <a:pt x="83" y="36"/>
                  </a:lnTo>
                  <a:lnTo>
                    <a:pt x="89" y="39"/>
                  </a:lnTo>
                  <a:lnTo>
                    <a:pt x="93" y="21"/>
                  </a:lnTo>
                  <a:lnTo>
                    <a:pt x="93" y="20"/>
                  </a:lnTo>
                  <a:lnTo>
                    <a:pt x="97" y="20"/>
                  </a:lnTo>
                  <a:lnTo>
                    <a:pt x="102" y="21"/>
                  </a:lnTo>
                  <a:lnTo>
                    <a:pt x="109" y="21"/>
                  </a:lnTo>
                  <a:lnTo>
                    <a:pt x="114" y="23"/>
                  </a:lnTo>
                  <a:lnTo>
                    <a:pt x="118" y="23"/>
                  </a:lnTo>
                  <a:lnTo>
                    <a:pt x="115" y="18"/>
                  </a:lnTo>
                  <a:lnTo>
                    <a:pt x="115" y="17"/>
                  </a:lnTo>
                  <a:lnTo>
                    <a:pt x="118" y="8"/>
                  </a:lnTo>
                  <a:lnTo>
                    <a:pt x="117" y="2"/>
                  </a:lnTo>
                  <a:lnTo>
                    <a:pt x="120" y="2"/>
                  </a:lnTo>
                  <a:lnTo>
                    <a:pt x="1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3" name="Sweden Offshore">
              <a:extLst>
                <a:ext uri="{FF2B5EF4-FFF2-40B4-BE49-F238E27FC236}">
                  <a16:creationId xmlns:a16="http://schemas.microsoft.com/office/drawing/2014/main" id="{7E0561A5-2C3F-8ABE-6A6A-D37045D38D9B}"/>
                </a:ext>
              </a:extLst>
            </p:cNvPr>
            <p:cNvSpPr>
              <a:spLocks/>
            </p:cNvSpPr>
            <p:nvPr/>
          </p:nvSpPr>
          <p:spPr bwMode="auto">
            <a:xfrm>
              <a:off x="6170992" y="2794801"/>
              <a:ext cx="128301" cy="238534"/>
            </a:xfrm>
            <a:custGeom>
              <a:avLst/>
              <a:gdLst/>
              <a:ahLst/>
              <a:cxnLst/>
              <a:rect l="l" t="t" r="r" b="b"/>
              <a:pathLst>
                <a:path w="129324" h="240435">
                  <a:moveTo>
                    <a:pt x="0" y="225863"/>
                  </a:moveTo>
                  <a:lnTo>
                    <a:pt x="1822" y="225863"/>
                  </a:lnTo>
                  <a:lnTo>
                    <a:pt x="9108" y="236792"/>
                  </a:lnTo>
                  <a:lnTo>
                    <a:pt x="12751" y="240435"/>
                  </a:lnTo>
                  <a:lnTo>
                    <a:pt x="9108" y="240435"/>
                  </a:lnTo>
                  <a:lnTo>
                    <a:pt x="0" y="236792"/>
                  </a:lnTo>
                  <a:close/>
                  <a:moveTo>
                    <a:pt x="51003" y="151182"/>
                  </a:moveTo>
                  <a:lnTo>
                    <a:pt x="52824" y="153003"/>
                  </a:lnTo>
                  <a:lnTo>
                    <a:pt x="40073" y="185789"/>
                  </a:lnTo>
                  <a:lnTo>
                    <a:pt x="40073" y="187611"/>
                  </a:lnTo>
                  <a:lnTo>
                    <a:pt x="36430" y="185789"/>
                  </a:lnTo>
                  <a:lnTo>
                    <a:pt x="40073" y="169396"/>
                  </a:lnTo>
                  <a:lnTo>
                    <a:pt x="51003" y="153003"/>
                  </a:lnTo>
                  <a:close/>
                  <a:moveTo>
                    <a:pt x="92896" y="112932"/>
                  </a:moveTo>
                  <a:lnTo>
                    <a:pt x="102004" y="112932"/>
                  </a:lnTo>
                  <a:lnTo>
                    <a:pt x="103825" y="114753"/>
                  </a:lnTo>
                  <a:lnTo>
                    <a:pt x="98361" y="123861"/>
                  </a:lnTo>
                  <a:lnTo>
                    <a:pt x="102004" y="136611"/>
                  </a:lnTo>
                  <a:lnTo>
                    <a:pt x="81967" y="156647"/>
                  </a:lnTo>
                  <a:lnTo>
                    <a:pt x="80145" y="156647"/>
                  </a:lnTo>
                  <a:lnTo>
                    <a:pt x="81967" y="129325"/>
                  </a:lnTo>
                  <a:close/>
                  <a:moveTo>
                    <a:pt x="120217" y="0"/>
                  </a:moveTo>
                  <a:lnTo>
                    <a:pt x="129324" y="0"/>
                  </a:lnTo>
                  <a:lnTo>
                    <a:pt x="129324" y="18215"/>
                  </a:lnTo>
                  <a:lnTo>
                    <a:pt x="120217" y="12750"/>
                  </a:lnTo>
                  <a:lnTo>
                    <a:pt x="118395"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4" name="Estonia">
              <a:extLst>
                <a:ext uri="{FF2B5EF4-FFF2-40B4-BE49-F238E27FC236}">
                  <a16:creationId xmlns:a16="http://schemas.microsoft.com/office/drawing/2014/main" id="{8B66F256-28CB-3019-97F2-5512413B3AA2}"/>
                </a:ext>
              </a:extLst>
            </p:cNvPr>
            <p:cNvSpPr>
              <a:spLocks/>
            </p:cNvSpPr>
            <p:nvPr/>
          </p:nvSpPr>
          <p:spPr bwMode="auto">
            <a:xfrm>
              <a:off x="6340856" y="2823714"/>
              <a:ext cx="155409" cy="101195"/>
            </a:xfrm>
            <a:custGeom>
              <a:avLst/>
              <a:gdLst/>
              <a:ahLst/>
              <a:cxnLst/>
              <a:rect l="l" t="t" r="r" b="b"/>
              <a:pathLst>
                <a:path w="156648" h="102002">
                  <a:moveTo>
                    <a:pt x="27322" y="54644"/>
                  </a:moveTo>
                  <a:lnTo>
                    <a:pt x="32786" y="61930"/>
                  </a:lnTo>
                  <a:lnTo>
                    <a:pt x="10929" y="67394"/>
                  </a:lnTo>
                  <a:lnTo>
                    <a:pt x="5465" y="83787"/>
                  </a:lnTo>
                  <a:lnTo>
                    <a:pt x="5465" y="72859"/>
                  </a:lnTo>
                  <a:lnTo>
                    <a:pt x="0" y="67394"/>
                  </a:lnTo>
                  <a:lnTo>
                    <a:pt x="0" y="60108"/>
                  </a:lnTo>
                  <a:close/>
                  <a:moveTo>
                    <a:pt x="20037" y="34608"/>
                  </a:moveTo>
                  <a:lnTo>
                    <a:pt x="21858" y="34608"/>
                  </a:lnTo>
                  <a:lnTo>
                    <a:pt x="25501" y="43716"/>
                  </a:lnTo>
                  <a:lnTo>
                    <a:pt x="14572" y="51002"/>
                  </a:lnTo>
                  <a:lnTo>
                    <a:pt x="10929" y="51002"/>
                  </a:lnTo>
                  <a:lnTo>
                    <a:pt x="3643" y="40073"/>
                  </a:lnTo>
                  <a:close/>
                  <a:moveTo>
                    <a:pt x="145719" y="0"/>
                  </a:moveTo>
                  <a:lnTo>
                    <a:pt x="149362" y="0"/>
                  </a:lnTo>
                  <a:lnTo>
                    <a:pt x="154827" y="5464"/>
                  </a:lnTo>
                  <a:lnTo>
                    <a:pt x="156648" y="18215"/>
                  </a:lnTo>
                  <a:lnTo>
                    <a:pt x="145719" y="34608"/>
                  </a:lnTo>
                  <a:lnTo>
                    <a:pt x="127505" y="40072"/>
                  </a:lnTo>
                  <a:lnTo>
                    <a:pt x="132969" y="65573"/>
                  </a:lnTo>
                  <a:lnTo>
                    <a:pt x="136612" y="65573"/>
                  </a:lnTo>
                  <a:lnTo>
                    <a:pt x="138434" y="76502"/>
                  </a:lnTo>
                  <a:lnTo>
                    <a:pt x="143898" y="80145"/>
                  </a:lnTo>
                  <a:lnTo>
                    <a:pt x="145719" y="85609"/>
                  </a:lnTo>
                  <a:lnTo>
                    <a:pt x="145719" y="89252"/>
                  </a:lnTo>
                  <a:lnTo>
                    <a:pt x="138434" y="96538"/>
                  </a:lnTo>
                  <a:lnTo>
                    <a:pt x="138434" y="102002"/>
                  </a:lnTo>
                  <a:lnTo>
                    <a:pt x="136612" y="102002"/>
                  </a:lnTo>
                  <a:lnTo>
                    <a:pt x="127505" y="100181"/>
                  </a:lnTo>
                  <a:lnTo>
                    <a:pt x="122040" y="100181"/>
                  </a:lnTo>
                  <a:lnTo>
                    <a:pt x="120219" y="102002"/>
                  </a:lnTo>
                  <a:lnTo>
                    <a:pt x="114754" y="102002"/>
                  </a:lnTo>
                  <a:lnTo>
                    <a:pt x="103826" y="89252"/>
                  </a:lnTo>
                  <a:lnTo>
                    <a:pt x="83789" y="80145"/>
                  </a:lnTo>
                  <a:lnTo>
                    <a:pt x="60110" y="89252"/>
                  </a:lnTo>
                  <a:lnTo>
                    <a:pt x="61932" y="67394"/>
                  </a:lnTo>
                  <a:lnTo>
                    <a:pt x="43717" y="67394"/>
                  </a:lnTo>
                  <a:lnTo>
                    <a:pt x="38253" y="54644"/>
                  </a:lnTo>
                  <a:lnTo>
                    <a:pt x="38253" y="51001"/>
                  </a:lnTo>
                  <a:lnTo>
                    <a:pt x="43717" y="49180"/>
                  </a:lnTo>
                  <a:lnTo>
                    <a:pt x="36431" y="45537"/>
                  </a:lnTo>
                  <a:lnTo>
                    <a:pt x="36431" y="43715"/>
                  </a:lnTo>
                  <a:lnTo>
                    <a:pt x="38253" y="27322"/>
                  </a:lnTo>
                  <a:lnTo>
                    <a:pt x="89254" y="5464"/>
                  </a:lnTo>
                  <a:lnTo>
                    <a:pt x="140255" y="16393"/>
                  </a:lnTo>
                  <a:lnTo>
                    <a:pt x="143898" y="1275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5" name="Greece">
              <a:extLst>
                <a:ext uri="{FF2B5EF4-FFF2-40B4-BE49-F238E27FC236}">
                  <a16:creationId xmlns:a16="http://schemas.microsoft.com/office/drawing/2014/main" id="{342EE2FE-56E4-EF88-EB4B-78361AF29490}"/>
                </a:ext>
              </a:extLst>
            </p:cNvPr>
            <p:cNvSpPr>
              <a:spLocks/>
            </p:cNvSpPr>
            <p:nvPr/>
          </p:nvSpPr>
          <p:spPr bwMode="auto">
            <a:xfrm>
              <a:off x="6290258" y="3504977"/>
              <a:ext cx="206006" cy="207813"/>
            </a:xfrm>
            <a:custGeom>
              <a:avLst/>
              <a:gdLst/>
              <a:ahLst/>
              <a:cxnLst/>
              <a:rect l="l" t="t" r="r" b="b"/>
              <a:pathLst>
                <a:path w="207648" h="209470">
                  <a:moveTo>
                    <a:pt x="98359" y="185790"/>
                  </a:moveTo>
                  <a:lnTo>
                    <a:pt x="109288" y="185790"/>
                  </a:lnTo>
                  <a:lnTo>
                    <a:pt x="109288" y="187612"/>
                  </a:lnTo>
                  <a:lnTo>
                    <a:pt x="112931" y="193076"/>
                  </a:lnTo>
                  <a:lnTo>
                    <a:pt x="129324" y="193076"/>
                  </a:lnTo>
                  <a:lnTo>
                    <a:pt x="151182" y="198541"/>
                  </a:lnTo>
                  <a:lnTo>
                    <a:pt x="156646" y="196719"/>
                  </a:lnTo>
                  <a:lnTo>
                    <a:pt x="160289" y="196719"/>
                  </a:lnTo>
                  <a:lnTo>
                    <a:pt x="160289" y="198541"/>
                  </a:lnTo>
                  <a:lnTo>
                    <a:pt x="156646" y="207649"/>
                  </a:lnTo>
                  <a:lnTo>
                    <a:pt x="140253" y="207649"/>
                  </a:lnTo>
                  <a:lnTo>
                    <a:pt x="134788" y="209470"/>
                  </a:lnTo>
                  <a:lnTo>
                    <a:pt x="122038" y="209470"/>
                  </a:lnTo>
                  <a:lnTo>
                    <a:pt x="112931" y="202184"/>
                  </a:lnTo>
                  <a:lnTo>
                    <a:pt x="92894" y="202184"/>
                  </a:lnTo>
                  <a:lnTo>
                    <a:pt x="92894" y="198541"/>
                  </a:lnTo>
                  <a:lnTo>
                    <a:pt x="98359" y="187612"/>
                  </a:lnTo>
                  <a:close/>
                  <a:moveTo>
                    <a:pt x="205827" y="162111"/>
                  </a:moveTo>
                  <a:lnTo>
                    <a:pt x="207648" y="162111"/>
                  </a:lnTo>
                  <a:lnTo>
                    <a:pt x="207648" y="163933"/>
                  </a:lnTo>
                  <a:lnTo>
                    <a:pt x="202184" y="174862"/>
                  </a:lnTo>
                  <a:lnTo>
                    <a:pt x="194897" y="180326"/>
                  </a:lnTo>
                  <a:lnTo>
                    <a:pt x="191254" y="180326"/>
                  </a:lnTo>
                  <a:lnTo>
                    <a:pt x="191254" y="169397"/>
                  </a:lnTo>
                  <a:close/>
                  <a:moveTo>
                    <a:pt x="122038" y="114753"/>
                  </a:moveTo>
                  <a:lnTo>
                    <a:pt x="123860" y="114753"/>
                  </a:lnTo>
                  <a:lnTo>
                    <a:pt x="129324" y="118396"/>
                  </a:lnTo>
                  <a:lnTo>
                    <a:pt x="129324" y="129325"/>
                  </a:lnTo>
                  <a:lnTo>
                    <a:pt x="127503" y="129325"/>
                  </a:lnTo>
                  <a:lnTo>
                    <a:pt x="122038" y="118396"/>
                  </a:lnTo>
                  <a:close/>
                  <a:moveTo>
                    <a:pt x="25500" y="102002"/>
                  </a:moveTo>
                  <a:lnTo>
                    <a:pt x="25500" y="103823"/>
                  </a:lnTo>
                  <a:lnTo>
                    <a:pt x="27322" y="114753"/>
                  </a:lnTo>
                  <a:lnTo>
                    <a:pt x="25500" y="114753"/>
                  </a:lnTo>
                  <a:lnTo>
                    <a:pt x="16393" y="109288"/>
                  </a:lnTo>
                  <a:lnTo>
                    <a:pt x="16393" y="107467"/>
                  </a:lnTo>
                  <a:lnTo>
                    <a:pt x="21857" y="103823"/>
                  </a:lnTo>
                  <a:close/>
                  <a:moveTo>
                    <a:pt x="145718" y="96538"/>
                  </a:moveTo>
                  <a:lnTo>
                    <a:pt x="149361" y="96538"/>
                  </a:lnTo>
                  <a:lnTo>
                    <a:pt x="156647" y="98359"/>
                  </a:lnTo>
                  <a:lnTo>
                    <a:pt x="156647" y="102003"/>
                  </a:lnTo>
                  <a:lnTo>
                    <a:pt x="151183" y="109289"/>
                  </a:lnTo>
                  <a:lnTo>
                    <a:pt x="149361" y="109289"/>
                  </a:lnTo>
                  <a:close/>
                  <a:moveTo>
                    <a:pt x="89252" y="83787"/>
                  </a:moveTo>
                  <a:lnTo>
                    <a:pt x="92895" y="83787"/>
                  </a:lnTo>
                  <a:lnTo>
                    <a:pt x="111109" y="96537"/>
                  </a:lnTo>
                  <a:lnTo>
                    <a:pt x="118395" y="112931"/>
                  </a:lnTo>
                  <a:lnTo>
                    <a:pt x="118395" y="118395"/>
                  </a:lnTo>
                  <a:lnTo>
                    <a:pt x="112931" y="118395"/>
                  </a:lnTo>
                  <a:lnTo>
                    <a:pt x="109288" y="109288"/>
                  </a:lnTo>
                  <a:lnTo>
                    <a:pt x="81966" y="91073"/>
                  </a:lnTo>
                  <a:close/>
                  <a:moveTo>
                    <a:pt x="160291" y="74681"/>
                  </a:moveTo>
                  <a:lnTo>
                    <a:pt x="165755" y="83788"/>
                  </a:lnTo>
                  <a:lnTo>
                    <a:pt x="165755" y="85610"/>
                  </a:lnTo>
                  <a:lnTo>
                    <a:pt x="149361" y="83788"/>
                  </a:lnTo>
                  <a:lnTo>
                    <a:pt x="145718" y="83788"/>
                  </a:lnTo>
                  <a:lnTo>
                    <a:pt x="145718" y="80145"/>
                  </a:lnTo>
                  <a:close/>
                  <a:moveTo>
                    <a:pt x="0" y="63752"/>
                  </a:moveTo>
                  <a:lnTo>
                    <a:pt x="5464" y="63752"/>
                  </a:lnTo>
                  <a:lnTo>
                    <a:pt x="10929" y="74681"/>
                  </a:lnTo>
                  <a:lnTo>
                    <a:pt x="9107" y="74681"/>
                  </a:lnTo>
                  <a:lnTo>
                    <a:pt x="0" y="67395"/>
                  </a:lnTo>
                  <a:close/>
                  <a:moveTo>
                    <a:pt x="127503" y="56466"/>
                  </a:moveTo>
                  <a:lnTo>
                    <a:pt x="138432" y="56466"/>
                  </a:lnTo>
                  <a:lnTo>
                    <a:pt x="138432" y="58288"/>
                  </a:lnTo>
                  <a:lnTo>
                    <a:pt x="134789" y="58288"/>
                  </a:lnTo>
                  <a:lnTo>
                    <a:pt x="127503" y="61931"/>
                  </a:lnTo>
                  <a:close/>
                  <a:moveTo>
                    <a:pt x="122039" y="29143"/>
                  </a:moveTo>
                  <a:lnTo>
                    <a:pt x="122039" y="36429"/>
                  </a:lnTo>
                  <a:lnTo>
                    <a:pt x="118396" y="36429"/>
                  </a:lnTo>
                  <a:lnTo>
                    <a:pt x="112931" y="34607"/>
                  </a:lnTo>
                  <a:lnTo>
                    <a:pt x="112931" y="30964"/>
                  </a:lnTo>
                  <a:close/>
                  <a:moveTo>
                    <a:pt x="154825" y="0"/>
                  </a:moveTo>
                  <a:lnTo>
                    <a:pt x="160290" y="0"/>
                  </a:lnTo>
                  <a:lnTo>
                    <a:pt x="165754" y="7286"/>
                  </a:lnTo>
                  <a:lnTo>
                    <a:pt x="165754" y="10929"/>
                  </a:lnTo>
                  <a:lnTo>
                    <a:pt x="154825" y="30965"/>
                  </a:lnTo>
                  <a:lnTo>
                    <a:pt x="154825" y="34608"/>
                  </a:lnTo>
                  <a:lnTo>
                    <a:pt x="151182" y="34608"/>
                  </a:lnTo>
                  <a:lnTo>
                    <a:pt x="127503" y="25501"/>
                  </a:lnTo>
                  <a:lnTo>
                    <a:pt x="112932" y="25501"/>
                  </a:lnTo>
                  <a:lnTo>
                    <a:pt x="98360" y="36429"/>
                  </a:lnTo>
                  <a:lnTo>
                    <a:pt x="111110" y="47358"/>
                  </a:lnTo>
                  <a:lnTo>
                    <a:pt x="111110" y="51001"/>
                  </a:lnTo>
                  <a:lnTo>
                    <a:pt x="100181" y="47358"/>
                  </a:lnTo>
                  <a:lnTo>
                    <a:pt x="105646" y="56466"/>
                  </a:lnTo>
                  <a:lnTo>
                    <a:pt x="103824" y="56466"/>
                  </a:lnTo>
                  <a:lnTo>
                    <a:pt x="103824" y="58287"/>
                  </a:lnTo>
                  <a:lnTo>
                    <a:pt x="92895" y="51001"/>
                  </a:lnTo>
                  <a:lnTo>
                    <a:pt x="94717" y="56466"/>
                  </a:lnTo>
                  <a:lnTo>
                    <a:pt x="94717" y="58287"/>
                  </a:lnTo>
                  <a:lnTo>
                    <a:pt x="92895" y="58287"/>
                  </a:lnTo>
                  <a:lnTo>
                    <a:pt x="76502" y="41894"/>
                  </a:lnTo>
                  <a:lnTo>
                    <a:pt x="72859" y="41894"/>
                  </a:lnTo>
                  <a:lnTo>
                    <a:pt x="76502" y="40072"/>
                  </a:lnTo>
                  <a:lnTo>
                    <a:pt x="72859" y="40072"/>
                  </a:lnTo>
                  <a:lnTo>
                    <a:pt x="72859" y="41894"/>
                  </a:lnTo>
                  <a:lnTo>
                    <a:pt x="72859" y="56466"/>
                  </a:lnTo>
                  <a:lnTo>
                    <a:pt x="87431" y="78323"/>
                  </a:lnTo>
                  <a:lnTo>
                    <a:pt x="87431" y="80145"/>
                  </a:lnTo>
                  <a:lnTo>
                    <a:pt x="83788" y="80145"/>
                  </a:lnTo>
                  <a:lnTo>
                    <a:pt x="78324" y="78323"/>
                  </a:lnTo>
                  <a:lnTo>
                    <a:pt x="81967" y="85609"/>
                  </a:lnTo>
                  <a:lnTo>
                    <a:pt x="81967" y="89252"/>
                  </a:lnTo>
                  <a:lnTo>
                    <a:pt x="72859" y="89252"/>
                  </a:lnTo>
                  <a:lnTo>
                    <a:pt x="103824" y="109289"/>
                  </a:lnTo>
                  <a:lnTo>
                    <a:pt x="105646" y="109289"/>
                  </a:lnTo>
                  <a:lnTo>
                    <a:pt x="105646" y="129325"/>
                  </a:lnTo>
                  <a:lnTo>
                    <a:pt x="94717" y="118396"/>
                  </a:lnTo>
                  <a:lnTo>
                    <a:pt x="83788" y="115968"/>
                  </a:lnTo>
                  <a:lnTo>
                    <a:pt x="83788" y="118396"/>
                  </a:lnTo>
                  <a:lnTo>
                    <a:pt x="92895" y="131146"/>
                  </a:lnTo>
                  <a:lnTo>
                    <a:pt x="92895" y="134789"/>
                  </a:lnTo>
                  <a:lnTo>
                    <a:pt x="83788" y="140254"/>
                  </a:lnTo>
                  <a:lnTo>
                    <a:pt x="81966" y="140254"/>
                  </a:lnTo>
                  <a:lnTo>
                    <a:pt x="76502" y="134789"/>
                  </a:lnTo>
                  <a:lnTo>
                    <a:pt x="83788" y="163933"/>
                  </a:lnTo>
                  <a:lnTo>
                    <a:pt x="81966" y="163933"/>
                  </a:lnTo>
                  <a:lnTo>
                    <a:pt x="72859" y="156647"/>
                  </a:lnTo>
                  <a:lnTo>
                    <a:pt x="65573" y="163933"/>
                  </a:lnTo>
                  <a:lnTo>
                    <a:pt x="61930" y="163933"/>
                  </a:lnTo>
                  <a:lnTo>
                    <a:pt x="56466" y="147540"/>
                  </a:lnTo>
                  <a:lnTo>
                    <a:pt x="51001" y="156647"/>
                  </a:lnTo>
                  <a:lnTo>
                    <a:pt x="45537" y="151183"/>
                  </a:lnTo>
                  <a:lnTo>
                    <a:pt x="45537" y="136611"/>
                  </a:lnTo>
                  <a:lnTo>
                    <a:pt x="34608" y="123860"/>
                  </a:lnTo>
                  <a:lnTo>
                    <a:pt x="34608" y="120218"/>
                  </a:lnTo>
                  <a:lnTo>
                    <a:pt x="40073" y="109289"/>
                  </a:lnTo>
                  <a:lnTo>
                    <a:pt x="56466" y="107467"/>
                  </a:lnTo>
                  <a:lnTo>
                    <a:pt x="79149" y="113516"/>
                  </a:lnTo>
                  <a:lnTo>
                    <a:pt x="81967" y="109289"/>
                  </a:lnTo>
                  <a:lnTo>
                    <a:pt x="71038" y="103824"/>
                  </a:lnTo>
                  <a:lnTo>
                    <a:pt x="56466" y="103824"/>
                  </a:lnTo>
                  <a:lnTo>
                    <a:pt x="49180" y="107467"/>
                  </a:lnTo>
                  <a:lnTo>
                    <a:pt x="34608" y="107467"/>
                  </a:lnTo>
                  <a:lnTo>
                    <a:pt x="25501" y="91074"/>
                  </a:lnTo>
                  <a:lnTo>
                    <a:pt x="25501" y="89252"/>
                  </a:lnTo>
                  <a:lnTo>
                    <a:pt x="32786" y="89252"/>
                  </a:lnTo>
                  <a:lnTo>
                    <a:pt x="25501" y="85609"/>
                  </a:lnTo>
                  <a:lnTo>
                    <a:pt x="10929" y="67395"/>
                  </a:lnTo>
                  <a:lnTo>
                    <a:pt x="10929" y="63752"/>
                  </a:lnTo>
                  <a:lnTo>
                    <a:pt x="32786" y="36429"/>
                  </a:lnTo>
                  <a:lnTo>
                    <a:pt x="30965" y="29144"/>
                  </a:lnTo>
                  <a:lnTo>
                    <a:pt x="30965" y="25501"/>
                  </a:lnTo>
                  <a:lnTo>
                    <a:pt x="32786" y="25501"/>
                  </a:lnTo>
                  <a:lnTo>
                    <a:pt x="78324" y="12750"/>
                  </a:lnTo>
                  <a:lnTo>
                    <a:pt x="112932" y="5464"/>
                  </a:lnTo>
                  <a:lnTo>
                    <a:pt x="140254" y="14572"/>
                  </a:lnTo>
                  <a:lnTo>
                    <a:pt x="145718" y="12750"/>
                  </a:lnTo>
                  <a:lnTo>
                    <a:pt x="154825" y="7286"/>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6" name="Ibiza">
              <a:extLst>
                <a:ext uri="{FF2B5EF4-FFF2-40B4-BE49-F238E27FC236}">
                  <a16:creationId xmlns:a16="http://schemas.microsoft.com/office/drawing/2014/main" id="{1AB264D6-BC84-FFED-48BC-4E65968EA75F}"/>
                </a:ext>
              </a:extLst>
            </p:cNvPr>
            <p:cNvSpPr>
              <a:spLocks/>
            </p:cNvSpPr>
            <p:nvPr/>
          </p:nvSpPr>
          <p:spPr bwMode="auto">
            <a:xfrm>
              <a:off x="5860179" y="3588101"/>
              <a:ext cx="7228" cy="7228"/>
            </a:xfrm>
            <a:custGeom>
              <a:avLst/>
              <a:gdLst>
                <a:gd name="T0" fmla="*/ 3 w 4"/>
                <a:gd name="T1" fmla="*/ 0 h 4"/>
                <a:gd name="T2" fmla="*/ 4 w 4"/>
                <a:gd name="T3" fmla="*/ 0 h 4"/>
                <a:gd name="T4" fmla="*/ 4 w 4"/>
                <a:gd name="T5" fmla="*/ 1 h 4"/>
                <a:gd name="T6" fmla="*/ 3 w 4"/>
                <a:gd name="T7" fmla="*/ 4 h 4"/>
                <a:gd name="T8" fmla="*/ 0 w 4"/>
                <a:gd name="T9" fmla="*/ 4 h 4"/>
                <a:gd name="T10" fmla="*/ 0 w 4"/>
                <a:gd name="T11" fmla="*/ 3 h 4"/>
                <a:gd name="T12" fmla="*/ 3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3" y="0"/>
                  </a:moveTo>
                  <a:lnTo>
                    <a:pt x="4" y="0"/>
                  </a:lnTo>
                  <a:lnTo>
                    <a:pt x="4" y="1"/>
                  </a:lnTo>
                  <a:lnTo>
                    <a:pt x="3" y="4"/>
                  </a:lnTo>
                  <a:lnTo>
                    <a:pt x="0" y="4"/>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7" name="Menorca">
              <a:extLst>
                <a:ext uri="{FF2B5EF4-FFF2-40B4-BE49-F238E27FC236}">
                  <a16:creationId xmlns:a16="http://schemas.microsoft.com/office/drawing/2014/main" id="{ABAE236B-BCFC-71CE-9B8C-5515E2A01C38}"/>
                </a:ext>
              </a:extLst>
            </p:cNvPr>
            <p:cNvSpPr>
              <a:spLocks/>
            </p:cNvSpPr>
            <p:nvPr/>
          </p:nvSpPr>
          <p:spPr bwMode="auto">
            <a:xfrm>
              <a:off x="5918005" y="3557382"/>
              <a:ext cx="14457" cy="9036"/>
            </a:xfrm>
            <a:custGeom>
              <a:avLst/>
              <a:gdLst>
                <a:gd name="T0" fmla="*/ 0 w 8"/>
                <a:gd name="T1" fmla="*/ 0 h 5"/>
                <a:gd name="T2" fmla="*/ 6 w 8"/>
                <a:gd name="T3" fmla="*/ 0 h 5"/>
                <a:gd name="T4" fmla="*/ 8 w 8"/>
                <a:gd name="T5" fmla="*/ 3 h 5"/>
                <a:gd name="T6" fmla="*/ 8 w 8"/>
                <a:gd name="T7" fmla="*/ 5 h 5"/>
                <a:gd name="T8" fmla="*/ 6 w 8"/>
                <a:gd name="T9" fmla="*/ 5 h 5"/>
                <a:gd name="T10" fmla="*/ 2 w 8"/>
                <a:gd name="T11" fmla="*/ 2 h 5"/>
                <a:gd name="T12" fmla="*/ 0 w 8"/>
                <a:gd name="T13" fmla="*/ 2 h 5"/>
                <a:gd name="T14" fmla="*/ 0 w 8"/>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5">
                  <a:moveTo>
                    <a:pt x="0" y="0"/>
                  </a:moveTo>
                  <a:lnTo>
                    <a:pt x="6" y="0"/>
                  </a:lnTo>
                  <a:lnTo>
                    <a:pt x="8" y="3"/>
                  </a:lnTo>
                  <a:lnTo>
                    <a:pt x="8" y="5"/>
                  </a:lnTo>
                  <a:lnTo>
                    <a:pt x="6" y="5"/>
                  </a:lnTo>
                  <a:lnTo>
                    <a:pt x="2" y="2"/>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8" name="Island">
              <a:extLst>
                <a:ext uri="{FF2B5EF4-FFF2-40B4-BE49-F238E27FC236}">
                  <a16:creationId xmlns:a16="http://schemas.microsoft.com/office/drawing/2014/main" id="{7CF8CD1E-5410-6492-28DB-AC5EAA63FDAB}"/>
                </a:ext>
              </a:extLst>
            </p:cNvPr>
            <p:cNvSpPr>
              <a:spLocks/>
            </p:cNvSpPr>
            <p:nvPr/>
          </p:nvSpPr>
          <p:spPr bwMode="auto">
            <a:xfrm>
              <a:off x="5182530" y="3595329"/>
              <a:ext cx="7228" cy="7228"/>
            </a:xfrm>
            <a:custGeom>
              <a:avLst/>
              <a:gdLst>
                <a:gd name="T0" fmla="*/ 4 w 4"/>
                <a:gd name="T1" fmla="*/ 0 h 4"/>
                <a:gd name="T2" fmla="*/ 4 w 4"/>
                <a:gd name="T3" fmla="*/ 4 h 4"/>
                <a:gd name="T4" fmla="*/ 3 w 4"/>
                <a:gd name="T5" fmla="*/ 4 h 4"/>
                <a:gd name="T6" fmla="*/ 0 w 4"/>
                <a:gd name="T7" fmla="*/ 3 h 4"/>
                <a:gd name="T8" fmla="*/ 0 w 4"/>
                <a:gd name="T9" fmla="*/ 1 h 4"/>
                <a:gd name="T10" fmla="*/ 4 w 4"/>
                <a:gd name="T11" fmla="*/ 0 h 4"/>
              </a:gdLst>
              <a:ahLst/>
              <a:cxnLst>
                <a:cxn ang="0">
                  <a:pos x="T0" y="T1"/>
                </a:cxn>
                <a:cxn ang="0">
                  <a:pos x="T2" y="T3"/>
                </a:cxn>
                <a:cxn ang="0">
                  <a:pos x="T4" y="T5"/>
                </a:cxn>
                <a:cxn ang="0">
                  <a:pos x="T6" y="T7"/>
                </a:cxn>
                <a:cxn ang="0">
                  <a:pos x="T8" y="T9"/>
                </a:cxn>
                <a:cxn ang="0">
                  <a:pos x="T10" y="T11"/>
                </a:cxn>
              </a:cxnLst>
              <a:rect l="0" t="0" r="r" b="b"/>
              <a:pathLst>
                <a:path w="4" h="4">
                  <a:moveTo>
                    <a:pt x="4" y="0"/>
                  </a:moveTo>
                  <a:lnTo>
                    <a:pt x="4" y="4"/>
                  </a:lnTo>
                  <a:lnTo>
                    <a:pt x="3" y="4"/>
                  </a:lnTo>
                  <a:lnTo>
                    <a:pt x="0" y="3"/>
                  </a:lnTo>
                  <a:lnTo>
                    <a:pt x="0"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59" name="Sao Miguel">
              <a:extLst>
                <a:ext uri="{FF2B5EF4-FFF2-40B4-BE49-F238E27FC236}">
                  <a16:creationId xmlns:a16="http://schemas.microsoft.com/office/drawing/2014/main" id="{1DDB9CDB-A8EB-8BF8-74AB-8ABFFAD2FD1B}"/>
                </a:ext>
              </a:extLst>
            </p:cNvPr>
            <p:cNvSpPr>
              <a:spLocks/>
            </p:cNvSpPr>
            <p:nvPr/>
          </p:nvSpPr>
          <p:spPr bwMode="auto">
            <a:xfrm>
              <a:off x="5218672" y="3624243"/>
              <a:ext cx="19879" cy="9036"/>
            </a:xfrm>
            <a:custGeom>
              <a:avLst/>
              <a:gdLst>
                <a:gd name="T0" fmla="*/ 0 w 11"/>
                <a:gd name="T1" fmla="*/ 0 h 5"/>
                <a:gd name="T2" fmla="*/ 11 w 11"/>
                <a:gd name="T3" fmla="*/ 0 h 5"/>
                <a:gd name="T4" fmla="*/ 11 w 11"/>
                <a:gd name="T5" fmla="*/ 2 h 5"/>
                <a:gd name="T6" fmla="*/ 6 w 11"/>
                <a:gd name="T7" fmla="*/ 3 h 5"/>
                <a:gd name="T8" fmla="*/ 6 w 11"/>
                <a:gd name="T9" fmla="*/ 5 h 5"/>
                <a:gd name="T10" fmla="*/ 5 w 11"/>
                <a:gd name="T11" fmla="*/ 5 h 5"/>
                <a:gd name="T12" fmla="*/ 5 w 11"/>
                <a:gd name="T13" fmla="*/ 3 h 5"/>
                <a:gd name="T14" fmla="*/ 0 w 11"/>
                <a:gd name="T15" fmla="*/ 2 h 5"/>
                <a:gd name="T16" fmla="*/ 0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0" y="0"/>
                  </a:moveTo>
                  <a:lnTo>
                    <a:pt x="11" y="0"/>
                  </a:lnTo>
                  <a:lnTo>
                    <a:pt x="11" y="2"/>
                  </a:lnTo>
                  <a:lnTo>
                    <a:pt x="6" y="3"/>
                  </a:lnTo>
                  <a:lnTo>
                    <a:pt x="6" y="5"/>
                  </a:lnTo>
                  <a:lnTo>
                    <a:pt x="5" y="5"/>
                  </a:lnTo>
                  <a:lnTo>
                    <a:pt x="5"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0" name="United Kingdom">
              <a:extLst>
                <a:ext uri="{FF2B5EF4-FFF2-40B4-BE49-F238E27FC236}">
                  <a16:creationId xmlns:a16="http://schemas.microsoft.com/office/drawing/2014/main" id="{86231F0E-77EE-B8F5-041E-BE3E520E1BD9}"/>
                </a:ext>
              </a:extLst>
            </p:cNvPr>
            <p:cNvSpPr>
              <a:spLocks/>
            </p:cNvSpPr>
            <p:nvPr/>
          </p:nvSpPr>
          <p:spPr bwMode="auto">
            <a:xfrm>
              <a:off x="5637909" y="2780343"/>
              <a:ext cx="233112" cy="448152"/>
            </a:xfrm>
            <a:custGeom>
              <a:avLst/>
              <a:gdLst/>
              <a:ahLst/>
              <a:cxnLst/>
              <a:rect l="l" t="t" r="r" b="b"/>
              <a:pathLst>
                <a:path w="234970" h="451724">
                  <a:moveTo>
                    <a:pt x="85610" y="278685"/>
                  </a:moveTo>
                  <a:lnTo>
                    <a:pt x="87432" y="278685"/>
                  </a:lnTo>
                  <a:lnTo>
                    <a:pt x="87432" y="291436"/>
                  </a:lnTo>
                  <a:lnTo>
                    <a:pt x="80145" y="295079"/>
                  </a:lnTo>
                  <a:lnTo>
                    <a:pt x="78324" y="295079"/>
                  </a:lnTo>
                  <a:lnTo>
                    <a:pt x="78324" y="291436"/>
                  </a:lnTo>
                  <a:close/>
                  <a:moveTo>
                    <a:pt x="18215" y="240434"/>
                  </a:moveTo>
                  <a:lnTo>
                    <a:pt x="25501" y="244077"/>
                  </a:lnTo>
                  <a:lnTo>
                    <a:pt x="29144" y="244077"/>
                  </a:lnTo>
                  <a:lnTo>
                    <a:pt x="29144" y="245899"/>
                  </a:lnTo>
                  <a:lnTo>
                    <a:pt x="23679" y="251363"/>
                  </a:lnTo>
                  <a:lnTo>
                    <a:pt x="45537" y="245899"/>
                  </a:lnTo>
                  <a:lnTo>
                    <a:pt x="47359" y="245899"/>
                  </a:lnTo>
                  <a:lnTo>
                    <a:pt x="52823" y="256827"/>
                  </a:lnTo>
                  <a:lnTo>
                    <a:pt x="52823" y="267756"/>
                  </a:lnTo>
                  <a:lnTo>
                    <a:pt x="61930" y="276864"/>
                  </a:lnTo>
                  <a:lnTo>
                    <a:pt x="63752" y="276864"/>
                  </a:lnTo>
                  <a:lnTo>
                    <a:pt x="61930" y="280507"/>
                  </a:lnTo>
                  <a:lnTo>
                    <a:pt x="61930" y="284150"/>
                  </a:lnTo>
                  <a:lnTo>
                    <a:pt x="47359" y="296900"/>
                  </a:lnTo>
                  <a:lnTo>
                    <a:pt x="45537" y="296900"/>
                  </a:lnTo>
                  <a:lnTo>
                    <a:pt x="36430" y="278685"/>
                  </a:lnTo>
                  <a:lnTo>
                    <a:pt x="9107" y="289614"/>
                  </a:lnTo>
                  <a:lnTo>
                    <a:pt x="0" y="276864"/>
                  </a:lnTo>
                  <a:lnTo>
                    <a:pt x="12750" y="255006"/>
                  </a:lnTo>
                  <a:close/>
                  <a:moveTo>
                    <a:pt x="52822" y="207647"/>
                  </a:moveTo>
                  <a:lnTo>
                    <a:pt x="61930" y="207647"/>
                  </a:lnTo>
                  <a:lnTo>
                    <a:pt x="51001" y="222219"/>
                  </a:lnTo>
                  <a:lnTo>
                    <a:pt x="47722" y="222219"/>
                  </a:lnTo>
                  <a:lnTo>
                    <a:pt x="51001" y="227685"/>
                  </a:lnTo>
                  <a:lnTo>
                    <a:pt x="51001" y="229506"/>
                  </a:lnTo>
                  <a:lnTo>
                    <a:pt x="47358" y="229506"/>
                  </a:lnTo>
                  <a:lnTo>
                    <a:pt x="40072" y="227685"/>
                  </a:lnTo>
                  <a:lnTo>
                    <a:pt x="36429" y="227685"/>
                  </a:lnTo>
                  <a:lnTo>
                    <a:pt x="36429" y="224041"/>
                  </a:lnTo>
                  <a:lnTo>
                    <a:pt x="41893" y="216755"/>
                  </a:lnTo>
                  <a:lnTo>
                    <a:pt x="45536" y="216755"/>
                  </a:lnTo>
                  <a:lnTo>
                    <a:pt x="45536" y="218577"/>
                  </a:lnTo>
                  <a:lnTo>
                    <a:pt x="47358" y="221613"/>
                  </a:lnTo>
                  <a:lnTo>
                    <a:pt x="47358" y="218576"/>
                  </a:lnTo>
                  <a:close/>
                  <a:moveTo>
                    <a:pt x="41895" y="138431"/>
                  </a:moveTo>
                  <a:lnTo>
                    <a:pt x="41895" y="140253"/>
                  </a:lnTo>
                  <a:lnTo>
                    <a:pt x="51002" y="156646"/>
                  </a:lnTo>
                  <a:lnTo>
                    <a:pt x="56467" y="156646"/>
                  </a:lnTo>
                  <a:lnTo>
                    <a:pt x="56467" y="160290"/>
                  </a:lnTo>
                  <a:lnTo>
                    <a:pt x="52824" y="165754"/>
                  </a:lnTo>
                  <a:lnTo>
                    <a:pt x="30966" y="154825"/>
                  </a:lnTo>
                  <a:lnTo>
                    <a:pt x="30966" y="151182"/>
                  </a:lnTo>
                  <a:close/>
                  <a:moveTo>
                    <a:pt x="41895" y="103824"/>
                  </a:moveTo>
                  <a:lnTo>
                    <a:pt x="45538" y="103824"/>
                  </a:lnTo>
                  <a:lnTo>
                    <a:pt x="45538" y="116575"/>
                  </a:lnTo>
                  <a:lnTo>
                    <a:pt x="40073" y="120218"/>
                  </a:lnTo>
                  <a:lnTo>
                    <a:pt x="41895" y="123861"/>
                  </a:lnTo>
                  <a:lnTo>
                    <a:pt x="25501" y="134790"/>
                  </a:lnTo>
                  <a:lnTo>
                    <a:pt x="23680" y="134790"/>
                  </a:lnTo>
                  <a:lnTo>
                    <a:pt x="23680" y="114753"/>
                  </a:lnTo>
                  <a:close/>
                  <a:moveTo>
                    <a:pt x="112931" y="94716"/>
                  </a:moveTo>
                  <a:lnTo>
                    <a:pt x="118396" y="98359"/>
                  </a:lnTo>
                  <a:lnTo>
                    <a:pt x="118396" y="111109"/>
                  </a:lnTo>
                  <a:lnTo>
                    <a:pt x="96538" y="129324"/>
                  </a:lnTo>
                  <a:lnTo>
                    <a:pt x="102002" y="132967"/>
                  </a:lnTo>
                  <a:lnTo>
                    <a:pt x="102002" y="134788"/>
                  </a:lnTo>
                  <a:lnTo>
                    <a:pt x="91074" y="140253"/>
                  </a:lnTo>
                  <a:lnTo>
                    <a:pt x="92895" y="143896"/>
                  </a:lnTo>
                  <a:lnTo>
                    <a:pt x="98359" y="143896"/>
                  </a:lnTo>
                  <a:lnTo>
                    <a:pt x="112931" y="140253"/>
                  </a:lnTo>
                  <a:lnTo>
                    <a:pt x="129324" y="140253"/>
                  </a:lnTo>
                  <a:lnTo>
                    <a:pt x="142075" y="138431"/>
                  </a:lnTo>
                  <a:lnTo>
                    <a:pt x="147539" y="138431"/>
                  </a:lnTo>
                  <a:lnTo>
                    <a:pt x="147539" y="140253"/>
                  </a:lnTo>
                  <a:lnTo>
                    <a:pt x="151182" y="151182"/>
                  </a:lnTo>
                  <a:lnTo>
                    <a:pt x="140253" y="176682"/>
                  </a:lnTo>
                  <a:lnTo>
                    <a:pt x="131146" y="193075"/>
                  </a:lnTo>
                  <a:lnTo>
                    <a:pt x="129324" y="193075"/>
                  </a:lnTo>
                  <a:lnTo>
                    <a:pt x="123860" y="194897"/>
                  </a:lnTo>
                  <a:lnTo>
                    <a:pt x="131146" y="202183"/>
                  </a:lnTo>
                  <a:lnTo>
                    <a:pt x="131146" y="205826"/>
                  </a:lnTo>
                  <a:lnTo>
                    <a:pt x="129324" y="205826"/>
                  </a:lnTo>
                  <a:lnTo>
                    <a:pt x="120217" y="211290"/>
                  </a:lnTo>
                  <a:lnTo>
                    <a:pt x="131146" y="211290"/>
                  </a:lnTo>
                  <a:lnTo>
                    <a:pt x="156647" y="229505"/>
                  </a:lnTo>
                  <a:lnTo>
                    <a:pt x="165754" y="267756"/>
                  </a:lnTo>
                  <a:lnTo>
                    <a:pt x="176683" y="273220"/>
                  </a:lnTo>
                  <a:lnTo>
                    <a:pt x="196719" y="302364"/>
                  </a:lnTo>
                  <a:lnTo>
                    <a:pt x="196719" y="313292"/>
                  </a:lnTo>
                  <a:lnTo>
                    <a:pt x="187612" y="311471"/>
                  </a:lnTo>
                  <a:lnTo>
                    <a:pt x="202184" y="324221"/>
                  </a:lnTo>
                  <a:lnTo>
                    <a:pt x="196719" y="340614"/>
                  </a:lnTo>
                  <a:lnTo>
                    <a:pt x="202184" y="340614"/>
                  </a:lnTo>
                  <a:lnTo>
                    <a:pt x="207648" y="338793"/>
                  </a:lnTo>
                  <a:lnTo>
                    <a:pt x="213113" y="338793"/>
                  </a:lnTo>
                  <a:lnTo>
                    <a:pt x="218577" y="335150"/>
                  </a:lnTo>
                  <a:lnTo>
                    <a:pt x="224041" y="335150"/>
                  </a:lnTo>
                  <a:lnTo>
                    <a:pt x="224041" y="338793"/>
                  </a:lnTo>
                  <a:lnTo>
                    <a:pt x="231327" y="346079"/>
                  </a:lnTo>
                  <a:lnTo>
                    <a:pt x="234970" y="346079"/>
                  </a:lnTo>
                  <a:lnTo>
                    <a:pt x="231327" y="369758"/>
                  </a:lnTo>
                  <a:lnTo>
                    <a:pt x="207648" y="395259"/>
                  </a:lnTo>
                  <a:lnTo>
                    <a:pt x="209470" y="397080"/>
                  </a:lnTo>
                  <a:lnTo>
                    <a:pt x="225863" y="400723"/>
                  </a:lnTo>
                  <a:lnTo>
                    <a:pt x="214934" y="413473"/>
                  </a:lnTo>
                  <a:lnTo>
                    <a:pt x="174862" y="424402"/>
                  </a:lnTo>
                  <a:lnTo>
                    <a:pt x="158468" y="418938"/>
                  </a:lnTo>
                  <a:lnTo>
                    <a:pt x="156647" y="424402"/>
                  </a:lnTo>
                  <a:lnTo>
                    <a:pt x="134789" y="429867"/>
                  </a:lnTo>
                  <a:lnTo>
                    <a:pt x="125681" y="424402"/>
                  </a:lnTo>
                  <a:lnTo>
                    <a:pt x="112931" y="428045"/>
                  </a:lnTo>
                  <a:lnTo>
                    <a:pt x="107467" y="440795"/>
                  </a:lnTo>
                  <a:lnTo>
                    <a:pt x="98359" y="440795"/>
                  </a:lnTo>
                  <a:lnTo>
                    <a:pt x="91074" y="437152"/>
                  </a:lnTo>
                  <a:lnTo>
                    <a:pt x="80145" y="437152"/>
                  </a:lnTo>
                  <a:lnTo>
                    <a:pt x="72859" y="448081"/>
                  </a:lnTo>
                  <a:lnTo>
                    <a:pt x="69216" y="451724"/>
                  </a:lnTo>
                  <a:lnTo>
                    <a:pt x="58287" y="451724"/>
                  </a:lnTo>
                  <a:lnTo>
                    <a:pt x="58287" y="448081"/>
                  </a:lnTo>
                  <a:lnTo>
                    <a:pt x="92895" y="406187"/>
                  </a:lnTo>
                  <a:lnTo>
                    <a:pt x="120217" y="402544"/>
                  </a:lnTo>
                  <a:lnTo>
                    <a:pt x="129324" y="391616"/>
                  </a:lnTo>
                  <a:lnTo>
                    <a:pt x="112931" y="400723"/>
                  </a:lnTo>
                  <a:lnTo>
                    <a:pt x="109288" y="400723"/>
                  </a:lnTo>
                  <a:lnTo>
                    <a:pt x="102002" y="389794"/>
                  </a:lnTo>
                  <a:lnTo>
                    <a:pt x="91074" y="391616"/>
                  </a:lnTo>
                  <a:lnTo>
                    <a:pt x="87431" y="391616"/>
                  </a:lnTo>
                  <a:lnTo>
                    <a:pt x="87431" y="389794"/>
                  </a:lnTo>
                  <a:lnTo>
                    <a:pt x="85609" y="384330"/>
                  </a:lnTo>
                  <a:lnTo>
                    <a:pt x="74680" y="389794"/>
                  </a:lnTo>
                  <a:lnTo>
                    <a:pt x="72859" y="389794"/>
                  </a:lnTo>
                  <a:lnTo>
                    <a:pt x="67395" y="380687"/>
                  </a:lnTo>
                  <a:lnTo>
                    <a:pt x="67395" y="378865"/>
                  </a:lnTo>
                  <a:lnTo>
                    <a:pt x="92895" y="362472"/>
                  </a:lnTo>
                  <a:lnTo>
                    <a:pt x="96538" y="355186"/>
                  </a:lnTo>
                  <a:lnTo>
                    <a:pt x="92895" y="340614"/>
                  </a:lnTo>
                  <a:lnTo>
                    <a:pt x="80145" y="344257"/>
                  </a:lnTo>
                  <a:lnTo>
                    <a:pt x="80145" y="340614"/>
                  </a:lnTo>
                  <a:lnTo>
                    <a:pt x="95445" y="327864"/>
                  </a:lnTo>
                  <a:lnTo>
                    <a:pt x="91074" y="327864"/>
                  </a:lnTo>
                  <a:lnTo>
                    <a:pt x="85610" y="318757"/>
                  </a:lnTo>
                  <a:lnTo>
                    <a:pt x="85610" y="316935"/>
                  </a:lnTo>
                  <a:lnTo>
                    <a:pt x="96539" y="324221"/>
                  </a:lnTo>
                  <a:lnTo>
                    <a:pt x="98361" y="324221"/>
                  </a:lnTo>
                  <a:lnTo>
                    <a:pt x="98361" y="325434"/>
                  </a:lnTo>
                  <a:lnTo>
                    <a:pt x="102002" y="322400"/>
                  </a:lnTo>
                  <a:lnTo>
                    <a:pt x="120217" y="318757"/>
                  </a:lnTo>
                  <a:lnTo>
                    <a:pt x="120217" y="316935"/>
                  </a:lnTo>
                  <a:lnTo>
                    <a:pt x="123860" y="306007"/>
                  </a:lnTo>
                  <a:lnTo>
                    <a:pt x="120217" y="306007"/>
                  </a:lnTo>
                  <a:lnTo>
                    <a:pt x="120217" y="302364"/>
                  </a:lnTo>
                  <a:lnTo>
                    <a:pt x="125681" y="289613"/>
                  </a:lnTo>
                  <a:lnTo>
                    <a:pt x="114753" y="291435"/>
                  </a:lnTo>
                  <a:lnTo>
                    <a:pt x="103824" y="276863"/>
                  </a:lnTo>
                  <a:lnTo>
                    <a:pt x="114753" y="260470"/>
                  </a:lnTo>
                  <a:lnTo>
                    <a:pt x="91074" y="262291"/>
                  </a:lnTo>
                  <a:lnTo>
                    <a:pt x="87431" y="267756"/>
                  </a:lnTo>
                  <a:lnTo>
                    <a:pt x="87431" y="271399"/>
                  </a:lnTo>
                  <a:lnTo>
                    <a:pt x="85609" y="271399"/>
                  </a:lnTo>
                  <a:lnTo>
                    <a:pt x="85609" y="267756"/>
                  </a:lnTo>
                  <a:lnTo>
                    <a:pt x="78323" y="262291"/>
                  </a:lnTo>
                  <a:lnTo>
                    <a:pt x="74680" y="267756"/>
                  </a:lnTo>
                  <a:lnTo>
                    <a:pt x="74680" y="271399"/>
                  </a:lnTo>
                  <a:lnTo>
                    <a:pt x="72859" y="271399"/>
                  </a:lnTo>
                  <a:lnTo>
                    <a:pt x="72859" y="267756"/>
                  </a:lnTo>
                  <a:lnTo>
                    <a:pt x="67395" y="256827"/>
                  </a:lnTo>
                  <a:lnTo>
                    <a:pt x="72859" y="256827"/>
                  </a:lnTo>
                  <a:lnTo>
                    <a:pt x="80145" y="234969"/>
                  </a:lnTo>
                  <a:lnTo>
                    <a:pt x="74680" y="227683"/>
                  </a:lnTo>
                  <a:lnTo>
                    <a:pt x="74680" y="224040"/>
                  </a:lnTo>
                  <a:lnTo>
                    <a:pt x="80145" y="216755"/>
                  </a:lnTo>
                  <a:lnTo>
                    <a:pt x="74680" y="213112"/>
                  </a:lnTo>
                  <a:lnTo>
                    <a:pt x="69216" y="218576"/>
                  </a:lnTo>
                  <a:lnTo>
                    <a:pt x="67395" y="218576"/>
                  </a:lnTo>
                  <a:lnTo>
                    <a:pt x="67395" y="207647"/>
                  </a:lnTo>
                  <a:lnTo>
                    <a:pt x="63752" y="213112"/>
                  </a:lnTo>
                  <a:lnTo>
                    <a:pt x="67395" y="218576"/>
                  </a:lnTo>
                  <a:lnTo>
                    <a:pt x="67395" y="224040"/>
                  </a:lnTo>
                  <a:lnTo>
                    <a:pt x="67394" y="224041"/>
                  </a:lnTo>
                  <a:lnTo>
                    <a:pt x="72860" y="224041"/>
                  </a:lnTo>
                  <a:lnTo>
                    <a:pt x="69217" y="234970"/>
                  </a:lnTo>
                  <a:lnTo>
                    <a:pt x="69217" y="238613"/>
                  </a:lnTo>
                  <a:lnTo>
                    <a:pt x="67395" y="238613"/>
                  </a:lnTo>
                  <a:lnTo>
                    <a:pt x="64156" y="228898"/>
                  </a:lnTo>
                  <a:lnTo>
                    <a:pt x="56466" y="240434"/>
                  </a:lnTo>
                  <a:lnTo>
                    <a:pt x="56466" y="244077"/>
                  </a:lnTo>
                  <a:lnTo>
                    <a:pt x="52823" y="244077"/>
                  </a:lnTo>
                  <a:lnTo>
                    <a:pt x="52823" y="240434"/>
                  </a:lnTo>
                  <a:lnTo>
                    <a:pt x="67395" y="189433"/>
                  </a:lnTo>
                  <a:lnTo>
                    <a:pt x="58287" y="194897"/>
                  </a:lnTo>
                  <a:lnTo>
                    <a:pt x="56466" y="194897"/>
                  </a:lnTo>
                  <a:lnTo>
                    <a:pt x="56463" y="194894"/>
                  </a:lnTo>
                  <a:lnTo>
                    <a:pt x="56466" y="194898"/>
                  </a:lnTo>
                  <a:lnTo>
                    <a:pt x="56466" y="198541"/>
                  </a:lnTo>
                  <a:lnTo>
                    <a:pt x="47358" y="198541"/>
                  </a:lnTo>
                  <a:lnTo>
                    <a:pt x="41894" y="189434"/>
                  </a:lnTo>
                  <a:lnTo>
                    <a:pt x="41894" y="187612"/>
                  </a:lnTo>
                  <a:lnTo>
                    <a:pt x="49181" y="187612"/>
                  </a:lnTo>
                  <a:lnTo>
                    <a:pt x="45537" y="183968"/>
                  </a:lnTo>
                  <a:lnTo>
                    <a:pt x="45537" y="182147"/>
                  </a:lnTo>
                  <a:lnTo>
                    <a:pt x="52823" y="178504"/>
                  </a:lnTo>
                  <a:lnTo>
                    <a:pt x="61930" y="156646"/>
                  </a:lnTo>
                  <a:lnTo>
                    <a:pt x="52823" y="154825"/>
                  </a:lnTo>
                  <a:lnTo>
                    <a:pt x="52823" y="143896"/>
                  </a:lnTo>
                  <a:lnTo>
                    <a:pt x="56466" y="143896"/>
                  </a:lnTo>
                  <a:lnTo>
                    <a:pt x="52823" y="134788"/>
                  </a:lnTo>
                  <a:lnTo>
                    <a:pt x="52823" y="132967"/>
                  </a:lnTo>
                  <a:lnTo>
                    <a:pt x="56466" y="132967"/>
                  </a:lnTo>
                  <a:lnTo>
                    <a:pt x="67395" y="127503"/>
                  </a:lnTo>
                  <a:lnTo>
                    <a:pt x="61930" y="122038"/>
                  </a:lnTo>
                  <a:lnTo>
                    <a:pt x="63752" y="116574"/>
                  </a:lnTo>
                  <a:lnTo>
                    <a:pt x="63752" y="114752"/>
                  </a:lnTo>
                  <a:lnTo>
                    <a:pt x="69216" y="114752"/>
                  </a:lnTo>
                  <a:lnTo>
                    <a:pt x="74680" y="100181"/>
                  </a:lnTo>
                  <a:lnTo>
                    <a:pt x="74680" y="98359"/>
                  </a:lnTo>
                  <a:close/>
                  <a:moveTo>
                    <a:pt x="160290" y="0"/>
                  </a:moveTo>
                  <a:lnTo>
                    <a:pt x="163933" y="0"/>
                  </a:lnTo>
                  <a:lnTo>
                    <a:pt x="163933" y="3643"/>
                  </a:lnTo>
                  <a:lnTo>
                    <a:pt x="165754" y="14572"/>
                  </a:lnTo>
                  <a:lnTo>
                    <a:pt x="165754" y="32787"/>
                  </a:lnTo>
                  <a:lnTo>
                    <a:pt x="160290" y="38251"/>
                  </a:lnTo>
                  <a:lnTo>
                    <a:pt x="158468" y="38251"/>
                  </a:lnTo>
                  <a:lnTo>
                    <a:pt x="160290" y="25501"/>
                  </a:lnTo>
                  <a:lnTo>
                    <a:pt x="153003" y="21858"/>
                  </a:lnTo>
                  <a:lnTo>
                    <a:pt x="153003" y="20036"/>
                  </a:lnTo>
                  <a:lnTo>
                    <a:pt x="160290"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1" name="Sri Lanka">
              <a:extLst>
                <a:ext uri="{FF2B5EF4-FFF2-40B4-BE49-F238E27FC236}">
                  <a16:creationId xmlns:a16="http://schemas.microsoft.com/office/drawing/2014/main" id="{F1C9E17C-E1E7-ABED-9EB9-6C1A94DD0751}"/>
                </a:ext>
              </a:extLst>
            </p:cNvPr>
            <p:cNvSpPr>
              <a:spLocks/>
            </p:cNvSpPr>
            <p:nvPr/>
          </p:nvSpPr>
          <p:spPr bwMode="auto">
            <a:xfrm>
              <a:off x="7705188" y="4356102"/>
              <a:ext cx="54212" cy="93967"/>
            </a:xfrm>
            <a:custGeom>
              <a:avLst/>
              <a:gdLst>
                <a:gd name="T0" fmla="*/ 4 w 30"/>
                <a:gd name="T1" fmla="*/ 0 h 52"/>
                <a:gd name="T2" fmla="*/ 6 w 30"/>
                <a:gd name="T3" fmla="*/ 0 h 52"/>
                <a:gd name="T4" fmla="*/ 9 w 30"/>
                <a:gd name="T5" fmla="*/ 2 h 52"/>
                <a:gd name="T6" fmla="*/ 16 w 30"/>
                <a:gd name="T7" fmla="*/ 9 h 52"/>
                <a:gd name="T8" fmla="*/ 30 w 30"/>
                <a:gd name="T9" fmla="*/ 30 h 52"/>
                <a:gd name="T10" fmla="*/ 28 w 30"/>
                <a:gd name="T11" fmla="*/ 42 h 52"/>
                <a:gd name="T12" fmla="*/ 15 w 30"/>
                <a:gd name="T13" fmla="*/ 52 h 52"/>
                <a:gd name="T14" fmla="*/ 7 w 30"/>
                <a:gd name="T15" fmla="*/ 50 h 52"/>
                <a:gd name="T16" fmla="*/ 6 w 30"/>
                <a:gd name="T17" fmla="*/ 50 h 52"/>
                <a:gd name="T18" fmla="*/ 1 w 30"/>
                <a:gd name="T19" fmla="*/ 40 h 52"/>
                <a:gd name="T20" fmla="*/ 0 w 30"/>
                <a:gd name="T21" fmla="*/ 22 h 52"/>
                <a:gd name="T22" fmla="*/ 1 w 30"/>
                <a:gd name="T23" fmla="*/ 22 h 52"/>
                <a:gd name="T24" fmla="*/ 4 w 30"/>
                <a:gd name="T25" fmla="*/ 6 h 52"/>
                <a:gd name="T26" fmla="*/ 6 w 30"/>
                <a:gd name="T27" fmla="*/ 6 h 52"/>
                <a:gd name="T28" fmla="*/ 7 w 30"/>
                <a:gd name="T29" fmla="*/ 5 h 52"/>
                <a:gd name="T30" fmla="*/ 4 w 30"/>
                <a:gd name="T31" fmla="*/ 2 h 52"/>
                <a:gd name="T32" fmla="*/ 4 w 30"/>
                <a:gd name="T3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52">
                  <a:moveTo>
                    <a:pt x="4" y="0"/>
                  </a:moveTo>
                  <a:lnTo>
                    <a:pt x="6" y="0"/>
                  </a:lnTo>
                  <a:lnTo>
                    <a:pt x="9" y="2"/>
                  </a:lnTo>
                  <a:lnTo>
                    <a:pt x="16" y="9"/>
                  </a:lnTo>
                  <a:lnTo>
                    <a:pt x="30" y="30"/>
                  </a:lnTo>
                  <a:lnTo>
                    <a:pt x="28" y="42"/>
                  </a:lnTo>
                  <a:lnTo>
                    <a:pt x="15" y="52"/>
                  </a:lnTo>
                  <a:lnTo>
                    <a:pt x="7" y="50"/>
                  </a:lnTo>
                  <a:lnTo>
                    <a:pt x="6" y="50"/>
                  </a:lnTo>
                  <a:lnTo>
                    <a:pt x="1" y="40"/>
                  </a:lnTo>
                  <a:lnTo>
                    <a:pt x="0" y="22"/>
                  </a:lnTo>
                  <a:lnTo>
                    <a:pt x="1" y="22"/>
                  </a:lnTo>
                  <a:lnTo>
                    <a:pt x="4" y="6"/>
                  </a:lnTo>
                  <a:lnTo>
                    <a:pt x="6" y="6"/>
                  </a:lnTo>
                  <a:lnTo>
                    <a:pt x="7" y="5"/>
                  </a:lnTo>
                  <a:lnTo>
                    <a:pt x="4" y="2"/>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2" name="Afghanistan">
              <a:extLst>
                <a:ext uri="{FF2B5EF4-FFF2-40B4-BE49-F238E27FC236}">
                  <a16:creationId xmlns:a16="http://schemas.microsoft.com/office/drawing/2014/main" id="{A089671F-773E-8CF8-E9BE-22DE2BDA3685}"/>
                </a:ext>
              </a:extLst>
            </p:cNvPr>
            <p:cNvSpPr>
              <a:spLocks noEditPoints="1"/>
            </p:cNvSpPr>
            <p:nvPr/>
          </p:nvSpPr>
          <p:spPr bwMode="auto">
            <a:xfrm>
              <a:off x="7251616" y="3607980"/>
              <a:ext cx="341535" cy="258410"/>
            </a:xfrm>
            <a:custGeom>
              <a:avLst/>
              <a:gdLst>
                <a:gd name="T0" fmla="*/ 12 w 189"/>
                <a:gd name="T1" fmla="*/ 46 h 143"/>
                <a:gd name="T2" fmla="*/ 12 w 189"/>
                <a:gd name="T3" fmla="*/ 43 h 143"/>
                <a:gd name="T4" fmla="*/ 143 w 189"/>
                <a:gd name="T5" fmla="*/ 3 h 143"/>
                <a:gd name="T6" fmla="*/ 146 w 189"/>
                <a:gd name="T7" fmla="*/ 9 h 143"/>
                <a:gd name="T8" fmla="*/ 147 w 189"/>
                <a:gd name="T9" fmla="*/ 30 h 143"/>
                <a:gd name="T10" fmla="*/ 174 w 189"/>
                <a:gd name="T11" fmla="*/ 17 h 143"/>
                <a:gd name="T12" fmla="*/ 184 w 189"/>
                <a:gd name="T13" fmla="*/ 18 h 143"/>
                <a:gd name="T14" fmla="*/ 184 w 189"/>
                <a:gd name="T15" fmla="*/ 23 h 143"/>
                <a:gd name="T16" fmla="*/ 174 w 189"/>
                <a:gd name="T17" fmla="*/ 26 h 143"/>
                <a:gd name="T18" fmla="*/ 143 w 189"/>
                <a:gd name="T19" fmla="*/ 37 h 143"/>
                <a:gd name="T20" fmla="*/ 147 w 189"/>
                <a:gd name="T21" fmla="*/ 49 h 143"/>
                <a:gd name="T22" fmla="*/ 138 w 189"/>
                <a:gd name="T23" fmla="*/ 64 h 143"/>
                <a:gd name="T24" fmla="*/ 138 w 189"/>
                <a:gd name="T25" fmla="*/ 72 h 143"/>
                <a:gd name="T26" fmla="*/ 129 w 189"/>
                <a:gd name="T27" fmla="*/ 82 h 143"/>
                <a:gd name="T28" fmla="*/ 114 w 189"/>
                <a:gd name="T29" fmla="*/ 98 h 143"/>
                <a:gd name="T30" fmla="*/ 112 w 189"/>
                <a:gd name="T31" fmla="*/ 110 h 143"/>
                <a:gd name="T32" fmla="*/ 101 w 189"/>
                <a:gd name="T33" fmla="*/ 106 h 143"/>
                <a:gd name="T34" fmla="*/ 97 w 189"/>
                <a:gd name="T35" fmla="*/ 113 h 143"/>
                <a:gd name="T36" fmla="*/ 79 w 189"/>
                <a:gd name="T37" fmla="*/ 121 h 143"/>
                <a:gd name="T38" fmla="*/ 76 w 189"/>
                <a:gd name="T39" fmla="*/ 137 h 143"/>
                <a:gd name="T40" fmla="*/ 52 w 189"/>
                <a:gd name="T41" fmla="*/ 140 h 143"/>
                <a:gd name="T42" fmla="*/ 39 w 189"/>
                <a:gd name="T43" fmla="*/ 140 h 143"/>
                <a:gd name="T44" fmla="*/ 6 w 189"/>
                <a:gd name="T45" fmla="*/ 137 h 143"/>
                <a:gd name="T46" fmla="*/ 17 w 189"/>
                <a:gd name="T47" fmla="*/ 116 h 143"/>
                <a:gd name="T48" fmla="*/ 5 w 189"/>
                <a:gd name="T49" fmla="*/ 106 h 143"/>
                <a:gd name="T50" fmla="*/ 5 w 189"/>
                <a:gd name="T51" fmla="*/ 79 h 143"/>
                <a:gd name="T52" fmla="*/ 0 w 189"/>
                <a:gd name="T53" fmla="*/ 69 h 143"/>
                <a:gd name="T54" fmla="*/ 9 w 189"/>
                <a:gd name="T55" fmla="*/ 58 h 143"/>
                <a:gd name="T56" fmla="*/ 15 w 189"/>
                <a:gd name="T57" fmla="*/ 49 h 143"/>
                <a:gd name="T58" fmla="*/ 34 w 189"/>
                <a:gd name="T59" fmla="*/ 49 h 143"/>
                <a:gd name="T60" fmla="*/ 36 w 189"/>
                <a:gd name="T61" fmla="*/ 43 h 143"/>
                <a:gd name="T62" fmla="*/ 60 w 189"/>
                <a:gd name="T63" fmla="*/ 20 h 143"/>
                <a:gd name="T64" fmla="*/ 70 w 189"/>
                <a:gd name="T65" fmla="*/ 15 h 143"/>
                <a:gd name="T66" fmla="*/ 95 w 189"/>
                <a:gd name="T67" fmla="*/ 20 h 143"/>
                <a:gd name="T68" fmla="*/ 112 w 189"/>
                <a:gd name="T69" fmla="*/ 18 h 143"/>
                <a:gd name="T70" fmla="*/ 119 w 189"/>
                <a:gd name="T71" fmla="*/ 14 h 143"/>
                <a:gd name="T72" fmla="*/ 129 w 189"/>
                <a:gd name="T73" fmla="*/ 12 h 143"/>
                <a:gd name="T74" fmla="*/ 137 w 189"/>
                <a:gd name="T7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9" h="143">
                  <a:moveTo>
                    <a:pt x="12" y="43"/>
                  </a:moveTo>
                  <a:lnTo>
                    <a:pt x="12" y="46"/>
                  </a:lnTo>
                  <a:lnTo>
                    <a:pt x="11" y="46"/>
                  </a:lnTo>
                  <a:lnTo>
                    <a:pt x="12" y="43"/>
                  </a:lnTo>
                  <a:close/>
                  <a:moveTo>
                    <a:pt x="137" y="0"/>
                  </a:moveTo>
                  <a:lnTo>
                    <a:pt x="143" y="3"/>
                  </a:lnTo>
                  <a:lnTo>
                    <a:pt x="141" y="8"/>
                  </a:lnTo>
                  <a:lnTo>
                    <a:pt x="146" y="9"/>
                  </a:lnTo>
                  <a:lnTo>
                    <a:pt x="144" y="23"/>
                  </a:lnTo>
                  <a:lnTo>
                    <a:pt x="147" y="30"/>
                  </a:lnTo>
                  <a:lnTo>
                    <a:pt x="171" y="17"/>
                  </a:lnTo>
                  <a:lnTo>
                    <a:pt x="174" y="17"/>
                  </a:lnTo>
                  <a:lnTo>
                    <a:pt x="175" y="20"/>
                  </a:lnTo>
                  <a:lnTo>
                    <a:pt x="184" y="18"/>
                  </a:lnTo>
                  <a:lnTo>
                    <a:pt x="189" y="18"/>
                  </a:lnTo>
                  <a:lnTo>
                    <a:pt x="184" y="23"/>
                  </a:lnTo>
                  <a:lnTo>
                    <a:pt x="186" y="24"/>
                  </a:lnTo>
                  <a:lnTo>
                    <a:pt x="174" y="26"/>
                  </a:lnTo>
                  <a:lnTo>
                    <a:pt x="160" y="27"/>
                  </a:lnTo>
                  <a:lnTo>
                    <a:pt x="143" y="37"/>
                  </a:lnTo>
                  <a:lnTo>
                    <a:pt x="141" y="39"/>
                  </a:lnTo>
                  <a:lnTo>
                    <a:pt x="147" y="49"/>
                  </a:lnTo>
                  <a:lnTo>
                    <a:pt x="147" y="54"/>
                  </a:lnTo>
                  <a:lnTo>
                    <a:pt x="138" y="64"/>
                  </a:lnTo>
                  <a:lnTo>
                    <a:pt x="141" y="67"/>
                  </a:lnTo>
                  <a:lnTo>
                    <a:pt x="138" y="72"/>
                  </a:lnTo>
                  <a:lnTo>
                    <a:pt x="125" y="72"/>
                  </a:lnTo>
                  <a:lnTo>
                    <a:pt x="129" y="82"/>
                  </a:lnTo>
                  <a:lnTo>
                    <a:pt x="119" y="86"/>
                  </a:lnTo>
                  <a:lnTo>
                    <a:pt x="114" y="98"/>
                  </a:lnTo>
                  <a:lnTo>
                    <a:pt x="116" y="106"/>
                  </a:lnTo>
                  <a:lnTo>
                    <a:pt x="112" y="110"/>
                  </a:lnTo>
                  <a:lnTo>
                    <a:pt x="107" y="106"/>
                  </a:lnTo>
                  <a:lnTo>
                    <a:pt x="101" y="106"/>
                  </a:lnTo>
                  <a:lnTo>
                    <a:pt x="94" y="112"/>
                  </a:lnTo>
                  <a:lnTo>
                    <a:pt x="97" y="113"/>
                  </a:lnTo>
                  <a:lnTo>
                    <a:pt x="83" y="115"/>
                  </a:lnTo>
                  <a:lnTo>
                    <a:pt x="79" y="121"/>
                  </a:lnTo>
                  <a:lnTo>
                    <a:pt x="77" y="135"/>
                  </a:lnTo>
                  <a:lnTo>
                    <a:pt x="76" y="137"/>
                  </a:lnTo>
                  <a:lnTo>
                    <a:pt x="61" y="140"/>
                  </a:lnTo>
                  <a:lnTo>
                    <a:pt x="52" y="140"/>
                  </a:lnTo>
                  <a:lnTo>
                    <a:pt x="48" y="143"/>
                  </a:lnTo>
                  <a:lnTo>
                    <a:pt x="39" y="140"/>
                  </a:lnTo>
                  <a:lnTo>
                    <a:pt x="26" y="143"/>
                  </a:lnTo>
                  <a:lnTo>
                    <a:pt x="6" y="137"/>
                  </a:lnTo>
                  <a:lnTo>
                    <a:pt x="15" y="123"/>
                  </a:lnTo>
                  <a:lnTo>
                    <a:pt x="17" y="116"/>
                  </a:lnTo>
                  <a:lnTo>
                    <a:pt x="12" y="110"/>
                  </a:lnTo>
                  <a:lnTo>
                    <a:pt x="5" y="106"/>
                  </a:lnTo>
                  <a:lnTo>
                    <a:pt x="2" y="88"/>
                  </a:lnTo>
                  <a:lnTo>
                    <a:pt x="5" y="79"/>
                  </a:lnTo>
                  <a:lnTo>
                    <a:pt x="0" y="76"/>
                  </a:lnTo>
                  <a:lnTo>
                    <a:pt x="0" y="69"/>
                  </a:lnTo>
                  <a:lnTo>
                    <a:pt x="6" y="67"/>
                  </a:lnTo>
                  <a:lnTo>
                    <a:pt x="9" y="58"/>
                  </a:lnTo>
                  <a:lnTo>
                    <a:pt x="12" y="46"/>
                  </a:lnTo>
                  <a:lnTo>
                    <a:pt x="15" y="49"/>
                  </a:lnTo>
                  <a:lnTo>
                    <a:pt x="30" y="52"/>
                  </a:lnTo>
                  <a:lnTo>
                    <a:pt x="34" y="49"/>
                  </a:lnTo>
                  <a:lnTo>
                    <a:pt x="37" y="45"/>
                  </a:lnTo>
                  <a:lnTo>
                    <a:pt x="36" y="43"/>
                  </a:lnTo>
                  <a:lnTo>
                    <a:pt x="54" y="35"/>
                  </a:lnTo>
                  <a:lnTo>
                    <a:pt x="60" y="20"/>
                  </a:lnTo>
                  <a:lnTo>
                    <a:pt x="66" y="20"/>
                  </a:lnTo>
                  <a:lnTo>
                    <a:pt x="70" y="15"/>
                  </a:lnTo>
                  <a:lnTo>
                    <a:pt x="80" y="17"/>
                  </a:lnTo>
                  <a:lnTo>
                    <a:pt x="95" y="20"/>
                  </a:lnTo>
                  <a:lnTo>
                    <a:pt x="100" y="24"/>
                  </a:lnTo>
                  <a:lnTo>
                    <a:pt x="112" y="18"/>
                  </a:lnTo>
                  <a:lnTo>
                    <a:pt x="117" y="23"/>
                  </a:lnTo>
                  <a:lnTo>
                    <a:pt x="119" y="14"/>
                  </a:lnTo>
                  <a:lnTo>
                    <a:pt x="128" y="15"/>
                  </a:lnTo>
                  <a:lnTo>
                    <a:pt x="129" y="12"/>
                  </a:lnTo>
                  <a:lnTo>
                    <a:pt x="128" y="9"/>
                  </a:lnTo>
                  <a:lnTo>
                    <a:pt x="13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3" name="Iraq">
              <a:extLst>
                <a:ext uri="{FF2B5EF4-FFF2-40B4-BE49-F238E27FC236}">
                  <a16:creationId xmlns:a16="http://schemas.microsoft.com/office/drawing/2014/main" id="{E03CB969-1114-5EE6-74AD-5863286E6AD2}"/>
                </a:ext>
              </a:extLst>
            </p:cNvPr>
            <p:cNvSpPr>
              <a:spLocks/>
            </p:cNvSpPr>
            <p:nvPr/>
          </p:nvSpPr>
          <p:spPr bwMode="auto">
            <a:xfrm>
              <a:off x="6738411" y="3635085"/>
              <a:ext cx="234918" cy="238532"/>
            </a:xfrm>
            <a:custGeom>
              <a:avLst/>
              <a:gdLst>
                <a:gd name="T0" fmla="*/ 56 w 130"/>
                <a:gd name="T1" fmla="*/ 0 h 132"/>
                <a:gd name="T2" fmla="*/ 59 w 130"/>
                <a:gd name="T3" fmla="*/ 0 h 132"/>
                <a:gd name="T4" fmla="*/ 62 w 130"/>
                <a:gd name="T5" fmla="*/ 2 h 132"/>
                <a:gd name="T6" fmla="*/ 66 w 130"/>
                <a:gd name="T7" fmla="*/ 2 h 132"/>
                <a:gd name="T8" fmla="*/ 69 w 130"/>
                <a:gd name="T9" fmla="*/ 3 h 132"/>
                <a:gd name="T10" fmla="*/ 74 w 130"/>
                <a:gd name="T11" fmla="*/ 3 h 132"/>
                <a:gd name="T12" fmla="*/ 75 w 130"/>
                <a:gd name="T13" fmla="*/ 5 h 132"/>
                <a:gd name="T14" fmla="*/ 78 w 130"/>
                <a:gd name="T15" fmla="*/ 3 h 132"/>
                <a:gd name="T16" fmla="*/ 81 w 130"/>
                <a:gd name="T17" fmla="*/ 3 h 132"/>
                <a:gd name="T18" fmla="*/ 81 w 130"/>
                <a:gd name="T19" fmla="*/ 12 h 132"/>
                <a:gd name="T20" fmla="*/ 90 w 130"/>
                <a:gd name="T21" fmla="*/ 24 h 132"/>
                <a:gd name="T22" fmla="*/ 99 w 130"/>
                <a:gd name="T23" fmla="*/ 27 h 132"/>
                <a:gd name="T24" fmla="*/ 101 w 130"/>
                <a:gd name="T25" fmla="*/ 27 h 132"/>
                <a:gd name="T26" fmla="*/ 101 w 130"/>
                <a:gd name="T27" fmla="*/ 28 h 132"/>
                <a:gd name="T28" fmla="*/ 98 w 130"/>
                <a:gd name="T29" fmla="*/ 33 h 132"/>
                <a:gd name="T30" fmla="*/ 98 w 130"/>
                <a:gd name="T31" fmla="*/ 37 h 132"/>
                <a:gd name="T32" fmla="*/ 90 w 130"/>
                <a:gd name="T33" fmla="*/ 49 h 132"/>
                <a:gd name="T34" fmla="*/ 89 w 130"/>
                <a:gd name="T35" fmla="*/ 57 h 132"/>
                <a:gd name="T36" fmla="*/ 96 w 130"/>
                <a:gd name="T37" fmla="*/ 70 h 132"/>
                <a:gd name="T38" fmla="*/ 112 w 130"/>
                <a:gd name="T39" fmla="*/ 80 h 132"/>
                <a:gd name="T40" fmla="*/ 118 w 130"/>
                <a:gd name="T41" fmla="*/ 91 h 132"/>
                <a:gd name="T42" fmla="*/ 117 w 130"/>
                <a:gd name="T43" fmla="*/ 103 h 132"/>
                <a:gd name="T44" fmla="*/ 120 w 130"/>
                <a:gd name="T45" fmla="*/ 104 h 132"/>
                <a:gd name="T46" fmla="*/ 121 w 130"/>
                <a:gd name="T47" fmla="*/ 104 h 132"/>
                <a:gd name="T48" fmla="*/ 123 w 130"/>
                <a:gd name="T49" fmla="*/ 111 h 132"/>
                <a:gd name="T50" fmla="*/ 130 w 130"/>
                <a:gd name="T51" fmla="*/ 117 h 132"/>
                <a:gd name="T52" fmla="*/ 130 w 130"/>
                <a:gd name="T53" fmla="*/ 119 h 132"/>
                <a:gd name="T54" fmla="*/ 127 w 130"/>
                <a:gd name="T55" fmla="*/ 120 h 132"/>
                <a:gd name="T56" fmla="*/ 121 w 130"/>
                <a:gd name="T57" fmla="*/ 119 h 132"/>
                <a:gd name="T58" fmla="*/ 112 w 130"/>
                <a:gd name="T59" fmla="*/ 119 h 132"/>
                <a:gd name="T60" fmla="*/ 104 w 130"/>
                <a:gd name="T61" fmla="*/ 132 h 132"/>
                <a:gd name="T62" fmla="*/ 90 w 130"/>
                <a:gd name="T63" fmla="*/ 128 h 132"/>
                <a:gd name="T64" fmla="*/ 81 w 130"/>
                <a:gd name="T65" fmla="*/ 131 h 132"/>
                <a:gd name="T66" fmla="*/ 80 w 130"/>
                <a:gd name="T67" fmla="*/ 131 h 132"/>
                <a:gd name="T68" fmla="*/ 65 w 130"/>
                <a:gd name="T69" fmla="*/ 125 h 132"/>
                <a:gd name="T70" fmla="*/ 65 w 130"/>
                <a:gd name="T71" fmla="*/ 123 h 132"/>
                <a:gd name="T72" fmla="*/ 64 w 130"/>
                <a:gd name="T73" fmla="*/ 114 h 132"/>
                <a:gd name="T74" fmla="*/ 58 w 130"/>
                <a:gd name="T75" fmla="*/ 113 h 132"/>
                <a:gd name="T76" fmla="*/ 56 w 130"/>
                <a:gd name="T77" fmla="*/ 113 h 132"/>
                <a:gd name="T78" fmla="*/ 53 w 130"/>
                <a:gd name="T79" fmla="*/ 107 h 132"/>
                <a:gd name="T80" fmla="*/ 40 w 130"/>
                <a:gd name="T81" fmla="*/ 103 h 132"/>
                <a:gd name="T82" fmla="*/ 25 w 130"/>
                <a:gd name="T83" fmla="*/ 91 h 132"/>
                <a:gd name="T84" fmla="*/ 6 w 130"/>
                <a:gd name="T85" fmla="*/ 85 h 132"/>
                <a:gd name="T86" fmla="*/ 4 w 130"/>
                <a:gd name="T87" fmla="*/ 85 h 132"/>
                <a:gd name="T88" fmla="*/ 0 w 130"/>
                <a:gd name="T89" fmla="*/ 68 h 132"/>
                <a:gd name="T90" fmla="*/ 0 w 130"/>
                <a:gd name="T91" fmla="*/ 67 h 132"/>
                <a:gd name="T92" fmla="*/ 31 w 130"/>
                <a:gd name="T93" fmla="*/ 49 h 132"/>
                <a:gd name="T94" fmla="*/ 32 w 130"/>
                <a:gd name="T95" fmla="*/ 43 h 132"/>
                <a:gd name="T96" fmla="*/ 34 w 130"/>
                <a:gd name="T97" fmla="*/ 18 h 132"/>
                <a:gd name="T98" fmla="*/ 34 w 130"/>
                <a:gd name="T99" fmla="*/ 17 h 132"/>
                <a:gd name="T100" fmla="*/ 43 w 130"/>
                <a:gd name="T101" fmla="*/ 15 h 132"/>
                <a:gd name="T102" fmla="*/ 50 w 130"/>
                <a:gd name="T103" fmla="*/ 5 h 132"/>
                <a:gd name="T104" fmla="*/ 56 w 130"/>
                <a:gd name="T105" fmla="*/ 0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0" h="132">
                  <a:moveTo>
                    <a:pt x="56" y="0"/>
                  </a:moveTo>
                  <a:lnTo>
                    <a:pt x="59" y="0"/>
                  </a:lnTo>
                  <a:lnTo>
                    <a:pt x="62" y="2"/>
                  </a:lnTo>
                  <a:lnTo>
                    <a:pt x="66" y="2"/>
                  </a:lnTo>
                  <a:lnTo>
                    <a:pt x="69" y="3"/>
                  </a:lnTo>
                  <a:lnTo>
                    <a:pt x="74" y="3"/>
                  </a:lnTo>
                  <a:lnTo>
                    <a:pt x="75" y="5"/>
                  </a:lnTo>
                  <a:lnTo>
                    <a:pt x="78" y="3"/>
                  </a:lnTo>
                  <a:lnTo>
                    <a:pt x="81" y="3"/>
                  </a:lnTo>
                  <a:lnTo>
                    <a:pt x="81" y="12"/>
                  </a:lnTo>
                  <a:lnTo>
                    <a:pt x="90" y="24"/>
                  </a:lnTo>
                  <a:lnTo>
                    <a:pt x="99" y="27"/>
                  </a:lnTo>
                  <a:lnTo>
                    <a:pt x="101" y="27"/>
                  </a:lnTo>
                  <a:lnTo>
                    <a:pt x="101" y="28"/>
                  </a:lnTo>
                  <a:lnTo>
                    <a:pt x="98" y="33"/>
                  </a:lnTo>
                  <a:lnTo>
                    <a:pt x="98" y="37"/>
                  </a:lnTo>
                  <a:lnTo>
                    <a:pt x="90" y="49"/>
                  </a:lnTo>
                  <a:lnTo>
                    <a:pt x="89" y="57"/>
                  </a:lnTo>
                  <a:lnTo>
                    <a:pt x="96" y="70"/>
                  </a:lnTo>
                  <a:lnTo>
                    <a:pt x="112" y="80"/>
                  </a:lnTo>
                  <a:lnTo>
                    <a:pt x="118" y="91"/>
                  </a:lnTo>
                  <a:lnTo>
                    <a:pt x="117" y="103"/>
                  </a:lnTo>
                  <a:lnTo>
                    <a:pt x="120" y="104"/>
                  </a:lnTo>
                  <a:lnTo>
                    <a:pt x="121" y="104"/>
                  </a:lnTo>
                  <a:lnTo>
                    <a:pt x="123" y="111"/>
                  </a:lnTo>
                  <a:lnTo>
                    <a:pt x="130" y="117"/>
                  </a:lnTo>
                  <a:lnTo>
                    <a:pt x="130" y="119"/>
                  </a:lnTo>
                  <a:lnTo>
                    <a:pt x="127" y="120"/>
                  </a:lnTo>
                  <a:lnTo>
                    <a:pt x="121" y="119"/>
                  </a:lnTo>
                  <a:lnTo>
                    <a:pt x="112" y="119"/>
                  </a:lnTo>
                  <a:lnTo>
                    <a:pt x="104" y="132"/>
                  </a:lnTo>
                  <a:lnTo>
                    <a:pt x="90" y="128"/>
                  </a:lnTo>
                  <a:lnTo>
                    <a:pt x="81" y="131"/>
                  </a:lnTo>
                  <a:lnTo>
                    <a:pt x="80" y="131"/>
                  </a:lnTo>
                  <a:lnTo>
                    <a:pt x="65" y="125"/>
                  </a:lnTo>
                  <a:lnTo>
                    <a:pt x="65" y="123"/>
                  </a:lnTo>
                  <a:lnTo>
                    <a:pt x="64" y="114"/>
                  </a:lnTo>
                  <a:lnTo>
                    <a:pt x="58" y="113"/>
                  </a:lnTo>
                  <a:lnTo>
                    <a:pt x="56" y="113"/>
                  </a:lnTo>
                  <a:lnTo>
                    <a:pt x="53" y="107"/>
                  </a:lnTo>
                  <a:lnTo>
                    <a:pt x="40" y="103"/>
                  </a:lnTo>
                  <a:lnTo>
                    <a:pt x="25" y="91"/>
                  </a:lnTo>
                  <a:lnTo>
                    <a:pt x="6" y="85"/>
                  </a:lnTo>
                  <a:lnTo>
                    <a:pt x="4" y="85"/>
                  </a:lnTo>
                  <a:lnTo>
                    <a:pt x="0" y="68"/>
                  </a:lnTo>
                  <a:lnTo>
                    <a:pt x="0" y="67"/>
                  </a:lnTo>
                  <a:lnTo>
                    <a:pt x="31" y="49"/>
                  </a:lnTo>
                  <a:lnTo>
                    <a:pt x="32" y="43"/>
                  </a:lnTo>
                  <a:lnTo>
                    <a:pt x="34" y="18"/>
                  </a:lnTo>
                  <a:lnTo>
                    <a:pt x="34" y="17"/>
                  </a:lnTo>
                  <a:lnTo>
                    <a:pt x="43" y="15"/>
                  </a:lnTo>
                  <a:lnTo>
                    <a:pt x="50" y="5"/>
                  </a:lnTo>
                  <a:lnTo>
                    <a:pt x="5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4" name="Jordan">
              <a:extLst>
                <a:ext uri="{FF2B5EF4-FFF2-40B4-BE49-F238E27FC236}">
                  <a16:creationId xmlns:a16="http://schemas.microsoft.com/office/drawing/2014/main" id="{F7035432-503A-6FA8-9342-FF2A82D6B235}"/>
                </a:ext>
              </a:extLst>
            </p:cNvPr>
            <p:cNvSpPr>
              <a:spLocks/>
            </p:cNvSpPr>
            <p:nvPr/>
          </p:nvSpPr>
          <p:spPr bwMode="auto">
            <a:xfrm>
              <a:off x="6646250" y="3756157"/>
              <a:ext cx="103003" cy="117460"/>
            </a:xfrm>
            <a:custGeom>
              <a:avLst/>
              <a:gdLst>
                <a:gd name="T0" fmla="*/ 51 w 57"/>
                <a:gd name="T1" fmla="*/ 0 h 65"/>
                <a:gd name="T2" fmla="*/ 52 w 57"/>
                <a:gd name="T3" fmla="*/ 0 h 65"/>
                <a:gd name="T4" fmla="*/ 52 w 57"/>
                <a:gd name="T5" fmla="*/ 1 h 65"/>
                <a:gd name="T6" fmla="*/ 57 w 57"/>
                <a:gd name="T7" fmla="*/ 18 h 65"/>
                <a:gd name="T8" fmla="*/ 54 w 57"/>
                <a:gd name="T9" fmla="*/ 24 h 65"/>
                <a:gd name="T10" fmla="*/ 52 w 57"/>
                <a:gd name="T11" fmla="*/ 24 h 65"/>
                <a:gd name="T12" fmla="*/ 30 w 57"/>
                <a:gd name="T13" fmla="*/ 28 h 65"/>
                <a:gd name="T14" fmla="*/ 42 w 57"/>
                <a:gd name="T15" fmla="*/ 43 h 65"/>
                <a:gd name="T16" fmla="*/ 37 w 57"/>
                <a:gd name="T17" fmla="*/ 47 h 65"/>
                <a:gd name="T18" fmla="*/ 36 w 57"/>
                <a:gd name="T19" fmla="*/ 52 h 65"/>
                <a:gd name="T20" fmla="*/ 34 w 57"/>
                <a:gd name="T21" fmla="*/ 52 h 65"/>
                <a:gd name="T22" fmla="*/ 26 w 57"/>
                <a:gd name="T23" fmla="*/ 55 h 65"/>
                <a:gd name="T24" fmla="*/ 17 w 57"/>
                <a:gd name="T25" fmla="*/ 65 h 65"/>
                <a:gd name="T26" fmla="*/ 2 w 57"/>
                <a:gd name="T27" fmla="*/ 64 h 65"/>
                <a:gd name="T28" fmla="*/ 2 w 57"/>
                <a:gd name="T29" fmla="*/ 61 h 65"/>
                <a:gd name="T30" fmla="*/ 8 w 57"/>
                <a:gd name="T31" fmla="*/ 31 h 65"/>
                <a:gd name="T32" fmla="*/ 0 w 57"/>
                <a:gd name="T33" fmla="*/ 31 h 65"/>
                <a:gd name="T34" fmla="*/ 3 w 57"/>
                <a:gd name="T35" fmla="*/ 25 h 65"/>
                <a:gd name="T36" fmla="*/ 2 w 57"/>
                <a:gd name="T37" fmla="*/ 24 h 65"/>
                <a:gd name="T38" fmla="*/ 0 w 57"/>
                <a:gd name="T39" fmla="*/ 24 h 65"/>
                <a:gd name="T40" fmla="*/ 0 w 57"/>
                <a:gd name="T41" fmla="*/ 18 h 65"/>
                <a:gd name="T42" fmla="*/ 5 w 57"/>
                <a:gd name="T43" fmla="*/ 13 h 65"/>
                <a:gd name="T44" fmla="*/ 5 w 57"/>
                <a:gd name="T45" fmla="*/ 12 h 65"/>
                <a:gd name="T46" fmla="*/ 9 w 57"/>
                <a:gd name="T47" fmla="*/ 15 h 65"/>
                <a:gd name="T48" fmla="*/ 9 w 57"/>
                <a:gd name="T49" fmla="*/ 10 h 65"/>
                <a:gd name="T50" fmla="*/ 12 w 57"/>
                <a:gd name="T51" fmla="*/ 10 h 65"/>
                <a:gd name="T52" fmla="*/ 23 w 57"/>
                <a:gd name="T53" fmla="*/ 16 h 65"/>
                <a:gd name="T54" fmla="*/ 51 w 57"/>
                <a:gd name="T55"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7" h="65">
                  <a:moveTo>
                    <a:pt x="51" y="0"/>
                  </a:moveTo>
                  <a:lnTo>
                    <a:pt x="52" y="0"/>
                  </a:lnTo>
                  <a:lnTo>
                    <a:pt x="52" y="1"/>
                  </a:lnTo>
                  <a:lnTo>
                    <a:pt x="57" y="18"/>
                  </a:lnTo>
                  <a:lnTo>
                    <a:pt x="54" y="24"/>
                  </a:lnTo>
                  <a:lnTo>
                    <a:pt x="52" y="24"/>
                  </a:lnTo>
                  <a:lnTo>
                    <a:pt x="30" y="28"/>
                  </a:lnTo>
                  <a:lnTo>
                    <a:pt x="42" y="43"/>
                  </a:lnTo>
                  <a:lnTo>
                    <a:pt x="37" y="47"/>
                  </a:lnTo>
                  <a:lnTo>
                    <a:pt x="36" y="52"/>
                  </a:lnTo>
                  <a:lnTo>
                    <a:pt x="34" y="52"/>
                  </a:lnTo>
                  <a:lnTo>
                    <a:pt x="26" y="55"/>
                  </a:lnTo>
                  <a:lnTo>
                    <a:pt x="17" y="65"/>
                  </a:lnTo>
                  <a:lnTo>
                    <a:pt x="2" y="64"/>
                  </a:lnTo>
                  <a:lnTo>
                    <a:pt x="2" y="61"/>
                  </a:lnTo>
                  <a:lnTo>
                    <a:pt x="8" y="31"/>
                  </a:lnTo>
                  <a:lnTo>
                    <a:pt x="0" y="31"/>
                  </a:lnTo>
                  <a:lnTo>
                    <a:pt x="3" y="25"/>
                  </a:lnTo>
                  <a:lnTo>
                    <a:pt x="2" y="24"/>
                  </a:lnTo>
                  <a:lnTo>
                    <a:pt x="0" y="24"/>
                  </a:lnTo>
                  <a:lnTo>
                    <a:pt x="0" y="18"/>
                  </a:lnTo>
                  <a:lnTo>
                    <a:pt x="5" y="13"/>
                  </a:lnTo>
                  <a:lnTo>
                    <a:pt x="5" y="12"/>
                  </a:lnTo>
                  <a:lnTo>
                    <a:pt x="9" y="15"/>
                  </a:lnTo>
                  <a:lnTo>
                    <a:pt x="9" y="10"/>
                  </a:lnTo>
                  <a:lnTo>
                    <a:pt x="12" y="10"/>
                  </a:lnTo>
                  <a:lnTo>
                    <a:pt x="23" y="16"/>
                  </a:lnTo>
                  <a:lnTo>
                    <a:pt x="5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5" name="Saudi Arabia">
              <a:extLst>
                <a:ext uri="{FF2B5EF4-FFF2-40B4-BE49-F238E27FC236}">
                  <a16:creationId xmlns:a16="http://schemas.microsoft.com/office/drawing/2014/main" id="{BEB3990B-3C9E-9E0F-A58F-0AE771AA77EF}"/>
                </a:ext>
              </a:extLst>
            </p:cNvPr>
            <p:cNvSpPr>
              <a:spLocks/>
            </p:cNvSpPr>
            <p:nvPr/>
          </p:nvSpPr>
          <p:spPr bwMode="auto">
            <a:xfrm>
              <a:off x="6644443" y="3785071"/>
              <a:ext cx="498749" cy="433695"/>
            </a:xfrm>
            <a:custGeom>
              <a:avLst/>
              <a:gdLst>
                <a:gd name="T0" fmla="*/ 77 w 276"/>
                <a:gd name="T1" fmla="*/ 8 h 240"/>
                <a:gd name="T2" fmla="*/ 107 w 276"/>
                <a:gd name="T3" fmla="*/ 23 h 240"/>
                <a:gd name="T4" fmla="*/ 116 w 276"/>
                <a:gd name="T5" fmla="*/ 30 h 240"/>
                <a:gd name="T6" fmla="*/ 118 w 276"/>
                <a:gd name="T7" fmla="*/ 40 h 240"/>
                <a:gd name="T8" fmla="*/ 142 w 276"/>
                <a:gd name="T9" fmla="*/ 54 h 240"/>
                <a:gd name="T10" fmla="*/ 166 w 276"/>
                <a:gd name="T11" fmla="*/ 51 h 240"/>
                <a:gd name="T12" fmla="*/ 179 w 276"/>
                <a:gd name="T13" fmla="*/ 57 h 240"/>
                <a:gd name="T14" fmla="*/ 191 w 276"/>
                <a:gd name="T15" fmla="*/ 73 h 240"/>
                <a:gd name="T16" fmla="*/ 201 w 276"/>
                <a:gd name="T17" fmla="*/ 83 h 240"/>
                <a:gd name="T18" fmla="*/ 201 w 276"/>
                <a:gd name="T19" fmla="*/ 97 h 240"/>
                <a:gd name="T20" fmla="*/ 215 w 276"/>
                <a:gd name="T21" fmla="*/ 114 h 240"/>
                <a:gd name="T22" fmla="*/ 227 w 276"/>
                <a:gd name="T23" fmla="*/ 137 h 240"/>
                <a:gd name="T24" fmla="*/ 268 w 276"/>
                <a:gd name="T25" fmla="*/ 141 h 240"/>
                <a:gd name="T26" fmla="*/ 276 w 276"/>
                <a:gd name="T27" fmla="*/ 153 h 240"/>
                <a:gd name="T28" fmla="*/ 225 w 276"/>
                <a:gd name="T29" fmla="*/ 194 h 240"/>
                <a:gd name="T30" fmla="*/ 153 w 276"/>
                <a:gd name="T31" fmla="*/ 240 h 240"/>
                <a:gd name="T32" fmla="*/ 151 w 276"/>
                <a:gd name="T33" fmla="*/ 226 h 240"/>
                <a:gd name="T34" fmla="*/ 114 w 276"/>
                <a:gd name="T35" fmla="*/ 220 h 240"/>
                <a:gd name="T36" fmla="*/ 104 w 276"/>
                <a:gd name="T37" fmla="*/ 229 h 240"/>
                <a:gd name="T38" fmla="*/ 90 w 276"/>
                <a:gd name="T39" fmla="*/ 208 h 240"/>
                <a:gd name="T40" fmla="*/ 80 w 276"/>
                <a:gd name="T41" fmla="*/ 187 h 240"/>
                <a:gd name="T42" fmla="*/ 59 w 276"/>
                <a:gd name="T43" fmla="*/ 171 h 240"/>
                <a:gd name="T44" fmla="*/ 56 w 276"/>
                <a:gd name="T45" fmla="*/ 146 h 240"/>
                <a:gd name="T46" fmla="*/ 40 w 276"/>
                <a:gd name="T47" fmla="*/ 120 h 240"/>
                <a:gd name="T48" fmla="*/ 35 w 276"/>
                <a:gd name="T49" fmla="*/ 119 h 240"/>
                <a:gd name="T50" fmla="*/ 6 w 276"/>
                <a:gd name="T51" fmla="*/ 66 h 240"/>
                <a:gd name="T52" fmla="*/ 3 w 276"/>
                <a:gd name="T53" fmla="*/ 43 h 240"/>
                <a:gd name="T54" fmla="*/ 4 w 276"/>
                <a:gd name="T55" fmla="*/ 46 h 240"/>
                <a:gd name="T56" fmla="*/ 25 w 276"/>
                <a:gd name="T57" fmla="*/ 37 h 240"/>
                <a:gd name="T58" fmla="*/ 37 w 276"/>
                <a:gd name="T59" fmla="*/ 30 h 240"/>
                <a:gd name="T60" fmla="*/ 28 w 276"/>
                <a:gd name="T61" fmla="*/ 12 h 240"/>
                <a:gd name="T62" fmla="*/ 30 w 276"/>
                <a:gd name="T63" fmla="*/ 11 h 240"/>
                <a:gd name="T64" fmla="*/ 56 w 276"/>
                <a:gd name="T65" fmla="*/ 2 h 240"/>
                <a:gd name="T66" fmla="*/ 58 w 276"/>
                <a:gd name="T67" fmla="*/ 0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6" h="240">
                  <a:moveTo>
                    <a:pt x="58" y="0"/>
                  </a:moveTo>
                  <a:lnTo>
                    <a:pt x="77" y="8"/>
                  </a:lnTo>
                  <a:lnTo>
                    <a:pt x="93" y="18"/>
                  </a:lnTo>
                  <a:lnTo>
                    <a:pt x="107" y="23"/>
                  </a:lnTo>
                  <a:lnTo>
                    <a:pt x="110" y="28"/>
                  </a:lnTo>
                  <a:lnTo>
                    <a:pt x="116" y="30"/>
                  </a:lnTo>
                  <a:lnTo>
                    <a:pt x="117" y="30"/>
                  </a:lnTo>
                  <a:lnTo>
                    <a:pt x="118" y="40"/>
                  </a:lnTo>
                  <a:lnTo>
                    <a:pt x="133" y="46"/>
                  </a:lnTo>
                  <a:lnTo>
                    <a:pt x="142" y="54"/>
                  </a:lnTo>
                  <a:lnTo>
                    <a:pt x="156" y="48"/>
                  </a:lnTo>
                  <a:lnTo>
                    <a:pt x="166" y="51"/>
                  </a:lnTo>
                  <a:lnTo>
                    <a:pt x="170" y="57"/>
                  </a:lnTo>
                  <a:lnTo>
                    <a:pt x="179" y="57"/>
                  </a:lnTo>
                  <a:lnTo>
                    <a:pt x="184" y="67"/>
                  </a:lnTo>
                  <a:lnTo>
                    <a:pt x="191" y="73"/>
                  </a:lnTo>
                  <a:lnTo>
                    <a:pt x="193" y="77"/>
                  </a:lnTo>
                  <a:lnTo>
                    <a:pt x="201" y="83"/>
                  </a:lnTo>
                  <a:lnTo>
                    <a:pt x="203" y="91"/>
                  </a:lnTo>
                  <a:lnTo>
                    <a:pt x="201" y="97"/>
                  </a:lnTo>
                  <a:lnTo>
                    <a:pt x="210" y="111"/>
                  </a:lnTo>
                  <a:lnTo>
                    <a:pt x="215" y="114"/>
                  </a:lnTo>
                  <a:lnTo>
                    <a:pt x="222" y="126"/>
                  </a:lnTo>
                  <a:lnTo>
                    <a:pt x="227" y="137"/>
                  </a:lnTo>
                  <a:lnTo>
                    <a:pt x="265" y="143"/>
                  </a:lnTo>
                  <a:lnTo>
                    <a:pt x="268" y="141"/>
                  </a:lnTo>
                  <a:lnTo>
                    <a:pt x="276" y="151"/>
                  </a:lnTo>
                  <a:lnTo>
                    <a:pt x="276" y="153"/>
                  </a:lnTo>
                  <a:lnTo>
                    <a:pt x="265" y="180"/>
                  </a:lnTo>
                  <a:lnTo>
                    <a:pt x="225" y="194"/>
                  </a:lnTo>
                  <a:lnTo>
                    <a:pt x="185" y="203"/>
                  </a:lnTo>
                  <a:lnTo>
                    <a:pt x="153" y="240"/>
                  </a:lnTo>
                  <a:lnTo>
                    <a:pt x="151" y="240"/>
                  </a:lnTo>
                  <a:lnTo>
                    <a:pt x="151" y="226"/>
                  </a:lnTo>
                  <a:lnTo>
                    <a:pt x="127" y="217"/>
                  </a:lnTo>
                  <a:lnTo>
                    <a:pt x="114" y="220"/>
                  </a:lnTo>
                  <a:lnTo>
                    <a:pt x="104" y="230"/>
                  </a:lnTo>
                  <a:lnTo>
                    <a:pt x="104" y="229"/>
                  </a:lnTo>
                  <a:lnTo>
                    <a:pt x="98" y="214"/>
                  </a:lnTo>
                  <a:lnTo>
                    <a:pt x="90" y="208"/>
                  </a:lnTo>
                  <a:lnTo>
                    <a:pt x="83" y="197"/>
                  </a:lnTo>
                  <a:lnTo>
                    <a:pt x="80" y="187"/>
                  </a:lnTo>
                  <a:lnTo>
                    <a:pt x="73" y="180"/>
                  </a:lnTo>
                  <a:lnTo>
                    <a:pt x="59" y="171"/>
                  </a:lnTo>
                  <a:lnTo>
                    <a:pt x="55" y="153"/>
                  </a:lnTo>
                  <a:lnTo>
                    <a:pt x="56" y="146"/>
                  </a:lnTo>
                  <a:lnTo>
                    <a:pt x="47" y="126"/>
                  </a:lnTo>
                  <a:lnTo>
                    <a:pt x="40" y="120"/>
                  </a:lnTo>
                  <a:lnTo>
                    <a:pt x="35" y="120"/>
                  </a:lnTo>
                  <a:lnTo>
                    <a:pt x="35" y="119"/>
                  </a:lnTo>
                  <a:lnTo>
                    <a:pt x="30" y="103"/>
                  </a:lnTo>
                  <a:lnTo>
                    <a:pt x="6" y="66"/>
                  </a:lnTo>
                  <a:lnTo>
                    <a:pt x="0" y="64"/>
                  </a:lnTo>
                  <a:lnTo>
                    <a:pt x="3" y="43"/>
                  </a:lnTo>
                  <a:lnTo>
                    <a:pt x="4" y="43"/>
                  </a:lnTo>
                  <a:lnTo>
                    <a:pt x="4" y="46"/>
                  </a:lnTo>
                  <a:lnTo>
                    <a:pt x="18" y="48"/>
                  </a:lnTo>
                  <a:lnTo>
                    <a:pt x="25" y="37"/>
                  </a:lnTo>
                  <a:lnTo>
                    <a:pt x="35" y="34"/>
                  </a:lnTo>
                  <a:lnTo>
                    <a:pt x="37" y="30"/>
                  </a:lnTo>
                  <a:lnTo>
                    <a:pt x="41" y="27"/>
                  </a:lnTo>
                  <a:lnTo>
                    <a:pt x="28" y="12"/>
                  </a:lnTo>
                  <a:lnTo>
                    <a:pt x="28" y="11"/>
                  </a:lnTo>
                  <a:lnTo>
                    <a:pt x="30" y="11"/>
                  </a:lnTo>
                  <a:lnTo>
                    <a:pt x="53" y="6"/>
                  </a:lnTo>
                  <a:lnTo>
                    <a:pt x="56" y="2"/>
                  </a:lnTo>
                  <a:lnTo>
                    <a:pt x="58" y="2"/>
                  </a:lnTo>
                  <a:lnTo>
                    <a:pt x="5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6" name="Syria">
              <a:extLst>
                <a:ext uri="{FF2B5EF4-FFF2-40B4-BE49-F238E27FC236}">
                  <a16:creationId xmlns:a16="http://schemas.microsoft.com/office/drawing/2014/main" id="{387E2278-1629-FE7E-1C0B-029F09F659E1}"/>
                </a:ext>
              </a:extLst>
            </p:cNvPr>
            <p:cNvSpPr>
              <a:spLocks/>
            </p:cNvSpPr>
            <p:nvPr/>
          </p:nvSpPr>
          <p:spPr bwMode="auto">
            <a:xfrm>
              <a:off x="6662514" y="3640505"/>
              <a:ext cx="169864" cy="148179"/>
            </a:xfrm>
            <a:custGeom>
              <a:avLst/>
              <a:gdLst>
                <a:gd name="T0" fmla="*/ 88 w 94"/>
                <a:gd name="T1" fmla="*/ 0 h 82"/>
                <a:gd name="T2" fmla="*/ 89 w 94"/>
                <a:gd name="T3" fmla="*/ 0 h 82"/>
                <a:gd name="T4" fmla="*/ 92 w 94"/>
                <a:gd name="T5" fmla="*/ 2 h 82"/>
                <a:gd name="T6" fmla="*/ 94 w 94"/>
                <a:gd name="T7" fmla="*/ 2 h 82"/>
                <a:gd name="T8" fmla="*/ 94 w 94"/>
                <a:gd name="T9" fmla="*/ 3 h 82"/>
                <a:gd name="T10" fmla="*/ 85 w 94"/>
                <a:gd name="T11" fmla="*/ 12 h 82"/>
                <a:gd name="T12" fmla="*/ 77 w 94"/>
                <a:gd name="T13" fmla="*/ 15 h 82"/>
                <a:gd name="T14" fmla="*/ 76 w 94"/>
                <a:gd name="T15" fmla="*/ 40 h 82"/>
                <a:gd name="T16" fmla="*/ 74 w 94"/>
                <a:gd name="T17" fmla="*/ 46 h 82"/>
                <a:gd name="T18" fmla="*/ 74 w 94"/>
                <a:gd name="T19" fmla="*/ 48 h 82"/>
                <a:gd name="T20" fmla="*/ 43 w 94"/>
                <a:gd name="T21" fmla="*/ 65 h 82"/>
                <a:gd name="T22" fmla="*/ 14 w 94"/>
                <a:gd name="T23" fmla="*/ 82 h 82"/>
                <a:gd name="T24" fmla="*/ 3 w 94"/>
                <a:gd name="T25" fmla="*/ 74 h 82"/>
                <a:gd name="T26" fmla="*/ 0 w 94"/>
                <a:gd name="T27" fmla="*/ 76 h 82"/>
                <a:gd name="T28" fmla="*/ 0 w 94"/>
                <a:gd name="T29" fmla="*/ 65 h 82"/>
                <a:gd name="T30" fmla="*/ 8 w 94"/>
                <a:gd name="T31" fmla="*/ 61 h 82"/>
                <a:gd name="T32" fmla="*/ 8 w 94"/>
                <a:gd name="T33" fmla="*/ 57 h 82"/>
                <a:gd name="T34" fmla="*/ 11 w 94"/>
                <a:gd name="T35" fmla="*/ 55 h 82"/>
                <a:gd name="T36" fmla="*/ 11 w 94"/>
                <a:gd name="T37" fmla="*/ 54 h 82"/>
                <a:gd name="T38" fmla="*/ 15 w 94"/>
                <a:gd name="T39" fmla="*/ 51 h 82"/>
                <a:gd name="T40" fmla="*/ 12 w 94"/>
                <a:gd name="T41" fmla="*/ 46 h 82"/>
                <a:gd name="T42" fmla="*/ 12 w 94"/>
                <a:gd name="T43" fmla="*/ 43 h 82"/>
                <a:gd name="T44" fmla="*/ 6 w 94"/>
                <a:gd name="T45" fmla="*/ 43 h 82"/>
                <a:gd name="T46" fmla="*/ 6 w 94"/>
                <a:gd name="T47" fmla="*/ 21 h 82"/>
                <a:gd name="T48" fmla="*/ 9 w 94"/>
                <a:gd name="T49" fmla="*/ 24 h 82"/>
                <a:gd name="T50" fmla="*/ 12 w 94"/>
                <a:gd name="T51" fmla="*/ 18 h 82"/>
                <a:gd name="T52" fmla="*/ 15 w 94"/>
                <a:gd name="T53" fmla="*/ 18 h 82"/>
                <a:gd name="T54" fmla="*/ 14 w 94"/>
                <a:gd name="T55" fmla="*/ 15 h 82"/>
                <a:gd name="T56" fmla="*/ 14 w 94"/>
                <a:gd name="T57" fmla="*/ 14 h 82"/>
                <a:gd name="T58" fmla="*/ 15 w 94"/>
                <a:gd name="T59" fmla="*/ 8 h 82"/>
                <a:gd name="T60" fmla="*/ 17 w 94"/>
                <a:gd name="T61" fmla="*/ 8 h 82"/>
                <a:gd name="T62" fmla="*/ 27 w 94"/>
                <a:gd name="T63" fmla="*/ 11 h 82"/>
                <a:gd name="T64" fmla="*/ 39 w 94"/>
                <a:gd name="T65" fmla="*/ 6 h 82"/>
                <a:gd name="T66" fmla="*/ 49 w 94"/>
                <a:gd name="T67" fmla="*/ 11 h 82"/>
                <a:gd name="T68" fmla="*/ 68 w 94"/>
                <a:gd name="T69" fmla="*/ 2 h 82"/>
                <a:gd name="T70" fmla="*/ 83 w 94"/>
                <a:gd name="T71" fmla="*/ 3 h 82"/>
                <a:gd name="T72" fmla="*/ 88 w 94"/>
                <a:gd name="T73"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4" h="82">
                  <a:moveTo>
                    <a:pt x="88" y="0"/>
                  </a:moveTo>
                  <a:lnTo>
                    <a:pt x="89" y="0"/>
                  </a:lnTo>
                  <a:lnTo>
                    <a:pt x="92" y="2"/>
                  </a:lnTo>
                  <a:lnTo>
                    <a:pt x="94" y="2"/>
                  </a:lnTo>
                  <a:lnTo>
                    <a:pt x="94" y="3"/>
                  </a:lnTo>
                  <a:lnTo>
                    <a:pt x="85" y="12"/>
                  </a:lnTo>
                  <a:lnTo>
                    <a:pt x="77" y="15"/>
                  </a:lnTo>
                  <a:lnTo>
                    <a:pt x="76" y="40"/>
                  </a:lnTo>
                  <a:lnTo>
                    <a:pt x="74" y="46"/>
                  </a:lnTo>
                  <a:lnTo>
                    <a:pt x="74" y="48"/>
                  </a:lnTo>
                  <a:lnTo>
                    <a:pt x="43" y="65"/>
                  </a:lnTo>
                  <a:lnTo>
                    <a:pt x="14" y="82"/>
                  </a:lnTo>
                  <a:lnTo>
                    <a:pt x="3" y="74"/>
                  </a:lnTo>
                  <a:lnTo>
                    <a:pt x="0" y="76"/>
                  </a:lnTo>
                  <a:lnTo>
                    <a:pt x="0" y="65"/>
                  </a:lnTo>
                  <a:lnTo>
                    <a:pt x="8" y="61"/>
                  </a:lnTo>
                  <a:lnTo>
                    <a:pt x="8" y="57"/>
                  </a:lnTo>
                  <a:lnTo>
                    <a:pt x="11" y="55"/>
                  </a:lnTo>
                  <a:lnTo>
                    <a:pt x="11" y="54"/>
                  </a:lnTo>
                  <a:lnTo>
                    <a:pt x="15" y="51"/>
                  </a:lnTo>
                  <a:lnTo>
                    <a:pt x="12" y="46"/>
                  </a:lnTo>
                  <a:lnTo>
                    <a:pt x="12" y="43"/>
                  </a:lnTo>
                  <a:lnTo>
                    <a:pt x="6" y="43"/>
                  </a:lnTo>
                  <a:lnTo>
                    <a:pt x="6" y="21"/>
                  </a:lnTo>
                  <a:lnTo>
                    <a:pt x="9" y="24"/>
                  </a:lnTo>
                  <a:lnTo>
                    <a:pt x="12" y="18"/>
                  </a:lnTo>
                  <a:lnTo>
                    <a:pt x="15" y="18"/>
                  </a:lnTo>
                  <a:lnTo>
                    <a:pt x="14" y="15"/>
                  </a:lnTo>
                  <a:lnTo>
                    <a:pt x="14" y="14"/>
                  </a:lnTo>
                  <a:lnTo>
                    <a:pt x="15" y="8"/>
                  </a:lnTo>
                  <a:lnTo>
                    <a:pt x="17" y="8"/>
                  </a:lnTo>
                  <a:lnTo>
                    <a:pt x="27" y="11"/>
                  </a:lnTo>
                  <a:lnTo>
                    <a:pt x="39" y="6"/>
                  </a:lnTo>
                  <a:lnTo>
                    <a:pt x="49" y="11"/>
                  </a:lnTo>
                  <a:lnTo>
                    <a:pt x="68" y="2"/>
                  </a:lnTo>
                  <a:lnTo>
                    <a:pt x="83" y="3"/>
                  </a:lnTo>
                  <a:lnTo>
                    <a:pt x="8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7" name="United Arab Emirates">
              <a:extLst>
                <a:ext uri="{FF2B5EF4-FFF2-40B4-BE49-F238E27FC236}">
                  <a16:creationId xmlns:a16="http://schemas.microsoft.com/office/drawing/2014/main" id="{EF543C6E-E263-5F87-3FA9-DD9A3F5CE5E6}"/>
                </a:ext>
              </a:extLst>
            </p:cNvPr>
            <p:cNvSpPr>
              <a:spLocks/>
            </p:cNvSpPr>
            <p:nvPr/>
          </p:nvSpPr>
          <p:spPr bwMode="auto">
            <a:xfrm>
              <a:off x="7029347" y="3954935"/>
              <a:ext cx="126495" cy="93967"/>
            </a:xfrm>
            <a:custGeom>
              <a:avLst/>
              <a:gdLst>
                <a:gd name="T0" fmla="*/ 66 w 70"/>
                <a:gd name="T1" fmla="*/ 0 h 52"/>
                <a:gd name="T2" fmla="*/ 67 w 70"/>
                <a:gd name="T3" fmla="*/ 0 h 52"/>
                <a:gd name="T4" fmla="*/ 67 w 70"/>
                <a:gd name="T5" fmla="*/ 4 h 52"/>
                <a:gd name="T6" fmla="*/ 69 w 70"/>
                <a:gd name="T7" fmla="*/ 6 h 52"/>
                <a:gd name="T8" fmla="*/ 70 w 70"/>
                <a:gd name="T9" fmla="*/ 16 h 52"/>
                <a:gd name="T10" fmla="*/ 70 w 70"/>
                <a:gd name="T11" fmla="*/ 17 h 52"/>
                <a:gd name="T12" fmla="*/ 63 w 70"/>
                <a:gd name="T13" fmla="*/ 17 h 52"/>
                <a:gd name="T14" fmla="*/ 66 w 70"/>
                <a:gd name="T15" fmla="*/ 28 h 52"/>
                <a:gd name="T16" fmla="*/ 58 w 70"/>
                <a:gd name="T17" fmla="*/ 31 h 52"/>
                <a:gd name="T18" fmla="*/ 55 w 70"/>
                <a:gd name="T19" fmla="*/ 47 h 52"/>
                <a:gd name="T20" fmla="*/ 52 w 70"/>
                <a:gd name="T21" fmla="*/ 50 h 52"/>
                <a:gd name="T22" fmla="*/ 52 w 70"/>
                <a:gd name="T23" fmla="*/ 52 h 52"/>
                <a:gd name="T24" fmla="*/ 12 w 70"/>
                <a:gd name="T25" fmla="*/ 44 h 52"/>
                <a:gd name="T26" fmla="*/ 8 w 70"/>
                <a:gd name="T27" fmla="*/ 32 h 52"/>
                <a:gd name="T28" fmla="*/ 0 w 70"/>
                <a:gd name="T29" fmla="*/ 22 h 52"/>
                <a:gd name="T30" fmla="*/ 0 w 70"/>
                <a:gd name="T31" fmla="*/ 20 h 52"/>
                <a:gd name="T32" fmla="*/ 5 w 70"/>
                <a:gd name="T33" fmla="*/ 19 h 52"/>
                <a:gd name="T34" fmla="*/ 6 w 70"/>
                <a:gd name="T35" fmla="*/ 19 h 52"/>
                <a:gd name="T36" fmla="*/ 6 w 70"/>
                <a:gd name="T37" fmla="*/ 25 h 52"/>
                <a:gd name="T38" fmla="*/ 9 w 70"/>
                <a:gd name="T39" fmla="*/ 25 h 52"/>
                <a:gd name="T40" fmla="*/ 11 w 70"/>
                <a:gd name="T41" fmla="*/ 28 h 52"/>
                <a:gd name="T42" fmla="*/ 17 w 70"/>
                <a:gd name="T43" fmla="*/ 28 h 52"/>
                <a:gd name="T44" fmla="*/ 21 w 70"/>
                <a:gd name="T45" fmla="*/ 25 h 52"/>
                <a:gd name="T46" fmla="*/ 39 w 70"/>
                <a:gd name="T47" fmla="*/ 26 h 52"/>
                <a:gd name="T48" fmla="*/ 43 w 70"/>
                <a:gd name="T49" fmla="*/ 25 h 52"/>
                <a:gd name="T50" fmla="*/ 43 w 70"/>
                <a:gd name="T51" fmla="*/ 22 h 52"/>
                <a:gd name="T52" fmla="*/ 66 w 70"/>
                <a:gd name="T53" fmla="*/ 0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0" h="52">
                  <a:moveTo>
                    <a:pt x="66" y="0"/>
                  </a:moveTo>
                  <a:lnTo>
                    <a:pt x="67" y="0"/>
                  </a:lnTo>
                  <a:lnTo>
                    <a:pt x="67" y="4"/>
                  </a:lnTo>
                  <a:lnTo>
                    <a:pt x="69" y="6"/>
                  </a:lnTo>
                  <a:lnTo>
                    <a:pt x="70" y="16"/>
                  </a:lnTo>
                  <a:lnTo>
                    <a:pt x="70" y="17"/>
                  </a:lnTo>
                  <a:lnTo>
                    <a:pt x="63" y="17"/>
                  </a:lnTo>
                  <a:lnTo>
                    <a:pt x="66" y="28"/>
                  </a:lnTo>
                  <a:lnTo>
                    <a:pt x="58" y="31"/>
                  </a:lnTo>
                  <a:lnTo>
                    <a:pt x="55" y="47"/>
                  </a:lnTo>
                  <a:lnTo>
                    <a:pt x="52" y="50"/>
                  </a:lnTo>
                  <a:lnTo>
                    <a:pt x="52" y="52"/>
                  </a:lnTo>
                  <a:lnTo>
                    <a:pt x="12" y="44"/>
                  </a:lnTo>
                  <a:lnTo>
                    <a:pt x="8" y="32"/>
                  </a:lnTo>
                  <a:lnTo>
                    <a:pt x="0" y="22"/>
                  </a:lnTo>
                  <a:lnTo>
                    <a:pt x="0" y="20"/>
                  </a:lnTo>
                  <a:lnTo>
                    <a:pt x="5" y="19"/>
                  </a:lnTo>
                  <a:lnTo>
                    <a:pt x="6" y="19"/>
                  </a:lnTo>
                  <a:lnTo>
                    <a:pt x="6" y="25"/>
                  </a:lnTo>
                  <a:lnTo>
                    <a:pt x="9" y="25"/>
                  </a:lnTo>
                  <a:lnTo>
                    <a:pt x="11" y="28"/>
                  </a:lnTo>
                  <a:lnTo>
                    <a:pt x="17" y="28"/>
                  </a:lnTo>
                  <a:lnTo>
                    <a:pt x="21" y="25"/>
                  </a:lnTo>
                  <a:lnTo>
                    <a:pt x="39" y="26"/>
                  </a:lnTo>
                  <a:lnTo>
                    <a:pt x="43" y="25"/>
                  </a:lnTo>
                  <a:lnTo>
                    <a:pt x="43" y="22"/>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8" name="Yemen">
              <a:extLst>
                <a:ext uri="{FF2B5EF4-FFF2-40B4-BE49-F238E27FC236}">
                  <a16:creationId xmlns:a16="http://schemas.microsoft.com/office/drawing/2014/main" id="{C0F5F3EF-EEA0-7338-4162-43E8EB0D4A69}"/>
                </a:ext>
              </a:extLst>
            </p:cNvPr>
            <p:cNvSpPr>
              <a:spLocks/>
            </p:cNvSpPr>
            <p:nvPr/>
          </p:nvSpPr>
          <p:spPr bwMode="auto">
            <a:xfrm>
              <a:off x="6828764" y="4133834"/>
              <a:ext cx="249374" cy="155407"/>
            </a:xfrm>
            <a:custGeom>
              <a:avLst/>
              <a:gdLst>
                <a:gd name="T0" fmla="*/ 123 w 138"/>
                <a:gd name="T1" fmla="*/ 0 h 86"/>
                <a:gd name="T2" fmla="*/ 125 w 138"/>
                <a:gd name="T3" fmla="*/ 0 h 86"/>
                <a:gd name="T4" fmla="*/ 138 w 138"/>
                <a:gd name="T5" fmla="*/ 33 h 86"/>
                <a:gd name="T6" fmla="*/ 129 w 138"/>
                <a:gd name="T7" fmla="*/ 39 h 86"/>
                <a:gd name="T8" fmla="*/ 128 w 138"/>
                <a:gd name="T9" fmla="*/ 46 h 86"/>
                <a:gd name="T10" fmla="*/ 128 w 138"/>
                <a:gd name="T11" fmla="*/ 47 h 86"/>
                <a:gd name="T12" fmla="*/ 92 w 138"/>
                <a:gd name="T13" fmla="*/ 59 h 86"/>
                <a:gd name="T14" fmla="*/ 86 w 138"/>
                <a:gd name="T15" fmla="*/ 62 h 86"/>
                <a:gd name="T16" fmla="*/ 82 w 138"/>
                <a:gd name="T17" fmla="*/ 67 h 86"/>
                <a:gd name="T18" fmla="*/ 70 w 138"/>
                <a:gd name="T19" fmla="*/ 70 h 86"/>
                <a:gd name="T20" fmla="*/ 56 w 138"/>
                <a:gd name="T21" fmla="*/ 77 h 86"/>
                <a:gd name="T22" fmla="*/ 43 w 138"/>
                <a:gd name="T23" fmla="*/ 77 h 86"/>
                <a:gd name="T24" fmla="*/ 31 w 138"/>
                <a:gd name="T25" fmla="*/ 86 h 86"/>
                <a:gd name="T26" fmla="*/ 12 w 138"/>
                <a:gd name="T27" fmla="*/ 86 h 86"/>
                <a:gd name="T28" fmla="*/ 9 w 138"/>
                <a:gd name="T29" fmla="*/ 79 h 86"/>
                <a:gd name="T30" fmla="*/ 3 w 138"/>
                <a:gd name="T31" fmla="*/ 53 h 86"/>
                <a:gd name="T32" fmla="*/ 0 w 138"/>
                <a:gd name="T33" fmla="*/ 50 h 86"/>
                <a:gd name="T34" fmla="*/ 3 w 138"/>
                <a:gd name="T35" fmla="*/ 42 h 86"/>
                <a:gd name="T36" fmla="*/ 2 w 138"/>
                <a:gd name="T37" fmla="*/ 36 h 86"/>
                <a:gd name="T38" fmla="*/ 12 w 138"/>
                <a:gd name="T39" fmla="*/ 27 h 86"/>
                <a:gd name="T40" fmla="*/ 25 w 138"/>
                <a:gd name="T41" fmla="*/ 22 h 86"/>
                <a:gd name="T42" fmla="*/ 49 w 138"/>
                <a:gd name="T43" fmla="*/ 31 h 86"/>
                <a:gd name="T44" fmla="*/ 51 w 138"/>
                <a:gd name="T45" fmla="*/ 31 h 86"/>
                <a:gd name="T46" fmla="*/ 51 w 138"/>
                <a:gd name="T47" fmla="*/ 44 h 86"/>
                <a:gd name="T48" fmla="*/ 82 w 138"/>
                <a:gd name="T49" fmla="*/ 9 h 86"/>
                <a:gd name="T50" fmla="*/ 123 w 138"/>
                <a:gd name="T51" fmla="*/ 0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38" h="86">
                  <a:moveTo>
                    <a:pt x="123" y="0"/>
                  </a:moveTo>
                  <a:lnTo>
                    <a:pt x="125" y="0"/>
                  </a:lnTo>
                  <a:lnTo>
                    <a:pt x="138" y="33"/>
                  </a:lnTo>
                  <a:lnTo>
                    <a:pt x="129" y="39"/>
                  </a:lnTo>
                  <a:lnTo>
                    <a:pt x="128" y="46"/>
                  </a:lnTo>
                  <a:lnTo>
                    <a:pt x="128" y="47"/>
                  </a:lnTo>
                  <a:lnTo>
                    <a:pt x="92" y="59"/>
                  </a:lnTo>
                  <a:lnTo>
                    <a:pt x="86" y="62"/>
                  </a:lnTo>
                  <a:lnTo>
                    <a:pt x="82" y="67"/>
                  </a:lnTo>
                  <a:lnTo>
                    <a:pt x="70" y="70"/>
                  </a:lnTo>
                  <a:lnTo>
                    <a:pt x="56" y="77"/>
                  </a:lnTo>
                  <a:lnTo>
                    <a:pt x="43" y="77"/>
                  </a:lnTo>
                  <a:lnTo>
                    <a:pt x="31" y="86"/>
                  </a:lnTo>
                  <a:lnTo>
                    <a:pt x="12" y="86"/>
                  </a:lnTo>
                  <a:lnTo>
                    <a:pt x="9" y="79"/>
                  </a:lnTo>
                  <a:lnTo>
                    <a:pt x="3" y="53"/>
                  </a:lnTo>
                  <a:lnTo>
                    <a:pt x="0" y="50"/>
                  </a:lnTo>
                  <a:lnTo>
                    <a:pt x="3" y="42"/>
                  </a:lnTo>
                  <a:lnTo>
                    <a:pt x="2" y="36"/>
                  </a:lnTo>
                  <a:lnTo>
                    <a:pt x="12" y="27"/>
                  </a:lnTo>
                  <a:lnTo>
                    <a:pt x="25" y="22"/>
                  </a:lnTo>
                  <a:lnTo>
                    <a:pt x="49" y="31"/>
                  </a:lnTo>
                  <a:lnTo>
                    <a:pt x="51" y="31"/>
                  </a:lnTo>
                  <a:lnTo>
                    <a:pt x="51" y="44"/>
                  </a:lnTo>
                  <a:lnTo>
                    <a:pt x="82" y="9"/>
                  </a:lnTo>
                  <a:lnTo>
                    <a:pt x="1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69" name="Iran">
              <a:extLst>
                <a:ext uri="{FF2B5EF4-FFF2-40B4-BE49-F238E27FC236}">
                  <a16:creationId xmlns:a16="http://schemas.microsoft.com/office/drawing/2014/main" id="{6347C96E-B782-1F81-4D54-36D96EC19BE6}"/>
                </a:ext>
              </a:extLst>
            </p:cNvPr>
            <p:cNvSpPr>
              <a:spLocks/>
            </p:cNvSpPr>
            <p:nvPr/>
          </p:nvSpPr>
          <p:spPr bwMode="auto">
            <a:xfrm>
              <a:off x="6866711" y="3562803"/>
              <a:ext cx="451766" cy="415624"/>
            </a:xfrm>
            <a:custGeom>
              <a:avLst/>
              <a:gdLst>
                <a:gd name="T0" fmla="*/ 7 w 250"/>
                <a:gd name="T1" fmla="*/ 0 h 230"/>
                <a:gd name="T2" fmla="*/ 9 w 250"/>
                <a:gd name="T3" fmla="*/ 3 h 230"/>
                <a:gd name="T4" fmla="*/ 34 w 250"/>
                <a:gd name="T5" fmla="*/ 17 h 230"/>
                <a:gd name="T6" fmla="*/ 49 w 250"/>
                <a:gd name="T7" fmla="*/ 5 h 230"/>
                <a:gd name="T8" fmla="*/ 56 w 250"/>
                <a:gd name="T9" fmla="*/ 15 h 230"/>
                <a:gd name="T10" fmla="*/ 52 w 250"/>
                <a:gd name="T11" fmla="*/ 18 h 230"/>
                <a:gd name="T12" fmla="*/ 64 w 250"/>
                <a:gd name="T13" fmla="*/ 24 h 230"/>
                <a:gd name="T14" fmla="*/ 78 w 250"/>
                <a:gd name="T15" fmla="*/ 42 h 230"/>
                <a:gd name="T16" fmla="*/ 99 w 250"/>
                <a:gd name="T17" fmla="*/ 55 h 230"/>
                <a:gd name="T18" fmla="*/ 129 w 250"/>
                <a:gd name="T19" fmla="*/ 49 h 230"/>
                <a:gd name="T20" fmla="*/ 127 w 250"/>
                <a:gd name="T21" fmla="*/ 40 h 230"/>
                <a:gd name="T22" fmla="*/ 136 w 250"/>
                <a:gd name="T23" fmla="*/ 39 h 230"/>
                <a:gd name="T24" fmla="*/ 151 w 250"/>
                <a:gd name="T25" fmla="*/ 30 h 230"/>
                <a:gd name="T26" fmla="*/ 167 w 250"/>
                <a:gd name="T27" fmla="*/ 25 h 230"/>
                <a:gd name="T28" fmla="*/ 175 w 250"/>
                <a:gd name="T29" fmla="*/ 31 h 230"/>
                <a:gd name="T30" fmla="*/ 199 w 250"/>
                <a:gd name="T31" fmla="*/ 39 h 230"/>
                <a:gd name="T32" fmla="*/ 216 w 250"/>
                <a:gd name="T33" fmla="*/ 55 h 230"/>
                <a:gd name="T34" fmla="*/ 225 w 250"/>
                <a:gd name="T35" fmla="*/ 68 h 230"/>
                <a:gd name="T36" fmla="*/ 219 w 250"/>
                <a:gd name="T37" fmla="*/ 92 h 230"/>
                <a:gd name="T38" fmla="*/ 215 w 250"/>
                <a:gd name="T39" fmla="*/ 101 h 230"/>
                <a:gd name="T40" fmla="*/ 215 w 250"/>
                <a:gd name="T41" fmla="*/ 114 h 230"/>
                <a:gd name="T42" fmla="*/ 225 w 250"/>
                <a:gd name="T43" fmla="*/ 134 h 230"/>
                <a:gd name="T44" fmla="*/ 231 w 250"/>
                <a:gd name="T45" fmla="*/ 141 h 230"/>
                <a:gd name="T46" fmla="*/ 221 w 250"/>
                <a:gd name="T47" fmla="*/ 162 h 230"/>
                <a:gd name="T48" fmla="*/ 244 w 250"/>
                <a:gd name="T49" fmla="*/ 186 h 230"/>
                <a:gd name="T50" fmla="*/ 250 w 250"/>
                <a:gd name="T51" fmla="*/ 200 h 230"/>
                <a:gd name="T52" fmla="*/ 247 w 250"/>
                <a:gd name="T53" fmla="*/ 208 h 230"/>
                <a:gd name="T54" fmla="*/ 233 w 250"/>
                <a:gd name="T55" fmla="*/ 217 h 230"/>
                <a:gd name="T56" fmla="*/ 228 w 250"/>
                <a:gd name="T57" fmla="*/ 230 h 230"/>
                <a:gd name="T58" fmla="*/ 167 w 250"/>
                <a:gd name="T59" fmla="*/ 205 h 230"/>
                <a:gd name="T60" fmla="*/ 138 w 250"/>
                <a:gd name="T61" fmla="*/ 211 h 230"/>
                <a:gd name="T62" fmla="*/ 123 w 250"/>
                <a:gd name="T63" fmla="*/ 208 h 230"/>
                <a:gd name="T64" fmla="*/ 113 w 250"/>
                <a:gd name="T65" fmla="*/ 202 h 230"/>
                <a:gd name="T66" fmla="*/ 96 w 250"/>
                <a:gd name="T67" fmla="*/ 191 h 230"/>
                <a:gd name="T68" fmla="*/ 95 w 250"/>
                <a:gd name="T69" fmla="*/ 190 h 230"/>
                <a:gd name="T70" fmla="*/ 84 w 250"/>
                <a:gd name="T71" fmla="*/ 172 h 230"/>
                <a:gd name="T72" fmla="*/ 71 w 250"/>
                <a:gd name="T73" fmla="*/ 160 h 230"/>
                <a:gd name="T74" fmla="*/ 59 w 250"/>
                <a:gd name="T75" fmla="*/ 159 h 230"/>
                <a:gd name="T76" fmla="*/ 49 w 250"/>
                <a:gd name="T77" fmla="*/ 146 h 230"/>
                <a:gd name="T78" fmla="*/ 44 w 250"/>
                <a:gd name="T79" fmla="*/ 144 h 230"/>
                <a:gd name="T80" fmla="*/ 46 w 250"/>
                <a:gd name="T81" fmla="*/ 131 h 230"/>
                <a:gd name="T82" fmla="*/ 25 w 250"/>
                <a:gd name="T83" fmla="*/ 111 h 230"/>
                <a:gd name="T84" fmla="*/ 19 w 250"/>
                <a:gd name="T85" fmla="*/ 88 h 230"/>
                <a:gd name="T86" fmla="*/ 25 w 250"/>
                <a:gd name="T87" fmla="*/ 73 h 230"/>
                <a:gd name="T88" fmla="*/ 18 w 250"/>
                <a:gd name="T89" fmla="*/ 64 h 230"/>
                <a:gd name="T90" fmla="*/ 9 w 250"/>
                <a:gd name="T91" fmla="*/ 40 h 230"/>
                <a:gd name="T92" fmla="*/ 1 w 250"/>
                <a:gd name="T93" fmla="*/ 36 h 230"/>
                <a:gd name="T94" fmla="*/ 0 w 250"/>
                <a:gd name="T95" fmla="*/ 9 h 230"/>
                <a:gd name="T96" fmla="*/ 6 w 250"/>
                <a:gd name="T97" fmla="*/ 2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0" h="230">
                  <a:moveTo>
                    <a:pt x="6" y="0"/>
                  </a:moveTo>
                  <a:lnTo>
                    <a:pt x="7" y="0"/>
                  </a:lnTo>
                  <a:lnTo>
                    <a:pt x="7" y="2"/>
                  </a:lnTo>
                  <a:lnTo>
                    <a:pt x="9" y="3"/>
                  </a:lnTo>
                  <a:lnTo>
                    <a:pt x="18" y="17"/>
                  </a:lnTo>
                  <a:lnTo>
                    <a:pt x="34" y="17"/>
                  </a:lnTo>
                  <a:lnTo>
                    <a:pt x="38" y="8"/>
                  </a:lnTo>
                  <a:lnTo>
                    <a:pt x="49" y="5"/>
                  </a:lnTo>
                  <a:lnTo>
                    <a:pt x="53" y="6"/>
                  </a:lnTo>
                  <a:lnTo>
                    <a:pt x="56" y="15"/>
                  </a:lnTo>
                  <a:lnTo>
                    <a:pt x="55" y="15"/>
                  </a:lnTo>
                  <a:lnTo>
                    <a:pt x="52" y="18"/>
                  </a:lnTo>
                  <a:lnTo>
                    <a:pt x="62" y="24"/>
                  </a:lnTo>
                  <a:lnTo>
                    <a:pt x="64" y="24"/>
                  </a:lnTo>
                  <a:lnTo>
                    <a:pt x="67" y="39"/>
                  </a:lnTo>
                  <a:lnTo>
                    <a:pt x="78" y="42"/>
                  </a:lnTo>
                  <a:lnTo>
                    <a:pt x="87" y="49"/>
                  </a:lnTo>
                  <a:lnTo>
                    <a:pt x="99" y="55"/>
                  </a:lnTo>
                  <a:lnTo>
                    <a:pt x="120" y="51"/>
                  </a:lnTo>
                  <a:lnTo>
                    <a:pt x="129" y="49"/>
                  </a:lnTo>
                  <a:lnTo>
                    <a:pt x="127" y="42"/>
                  </a:lnTo>
                  <a:lnTo>
                    <a:pt x="127" y="40"/>
                  </a:lnTo>
                  <a:lnTo>
                    <a:pt x="129" y="40"/>
                  </a:lnTo>
                  <a:lnTo>
                    <a:pt x="136" y="39"/>
                  </a:lnTo>
                  <a:lnTo>
                    <a:pt x="147" y="30"/>
                  </a:lnTo>
                  <a:lnTo>
                    <a:pt x="151" y="30"/>
                  </a:lnTo>
                  <a:lnTo>
                    <a:pt x="159" y="27"/>
                  </a:lnTo>
                  <a:lnTo>
                    <a:pt x="167" y="25"/>
                  </a:lnTo>
                  <a:lnTo>
                    <a:pt x="170" y="25"/>
                  </a:lnTo>
                  <a:lnTo>
                    <a:pt x="175" y="31"/>
                  </a:lnTo>
                  <a:lnTo>
                    <a:pt x="199" y="37"/>
                  </a:lnTo>
                  <a:lnTo>
                    <a:pt x="199" y="39"/>
                  </a:lnTo>
                  <a:lnTo>
                    <a:pt x="202" y="45"/>
                  </a:lnTo>
                  <a:lnTo>
                    <a:pt x="216" y="55"/>
                  </a:lnTo>
                  <a:lnTo>
                    <a:pt x="224" y="55"/>
                  </a:lnTo>
                  <a:lnTo>
                    <a:pt x="225" y="68"/>
                  </a:lnTo>
                  <a:lnTo>
                    <a:pt x="222" y="83"/>
                  </a:lnTo>
                  <a:lnTo>
                    <a:pt x="219" y="92"/>
                  </a:lnTo>
                  <a:lnTo>
                    <a:pt x="215" y="95"/>
                  </a:lnTo>
                  <a:lnTo>
                    <a:pt x="215" y="101"/>
                  </a:lnTo>
                  <a:lnTo>
                    <a:pt x="218" y="104"/>
                  </a:lnTo>
                  <a:lnTo>
                    <a:pt x="215" y="114"/>
                  </a:lnTo>
                  <a:lnTo>
                    <a:pt x="218" y="131"/>
                  </a:lnTo>
                  <a:lnTo>
                    <a:pt x="225" y="134"/>
                  </a:lnTo>
                  <a:lnTo>
                    <a:pt x="230" y="141"/>
                  </a:lnTo>
                  <a:lnTo>
                    <a:pt x="231" y="141"/>
                  </a:lnTo>
                  <a:lnTo>
                    <a:pt x="228" y="150"/>
                  </a:lnTo>
                  <a:lnTo>
                    <a:pt x="221" y="162"/>
                  </a:lnTo>
                  <a:lnTo>
                    <a:pt x="230" y="177"/>
                  </a:lnTo>
                  <a:lnTo>
                    <a:pt x="244" y="186"/>
                  </a:lnTo>
                  <a:lnTo>
                    <a:pt x="244" y="197"/>
                  </a:lnTo>
                  <a:lnTo>
                    <a:pt x="250" y="200"/>
                  </a:lnTo>
                  <a:lnTo>
                    <a:pt x="250" y="202"/>
                  </a:lnTo>
                  <a:lnTo>
                    <a:pt x="247" y="208"/>
                  </a:lnTo>
                  <a:lnTo>
                    <a:pt x="237" y="212"/>
                  </a:lnTo>
                  <a:lnTo>
                    <a:pt x="233" y="217"/>
                  </a:lnTo>
                  <a:lnTo>
                    <a:pt x="230" y="230"/>
                  </a:lnTo>
                  <a:lnTo>
                    <a:pt x="228" y="230"/>
                  </a:lnTo>
                  <a:lnTo>
                    <a:pt x="173" y="223"/>
                  </a:lnTo>
                  <a:lnTo>
                    <a:pt x="167" y="205"/>
                  </a:lnTo>
                  <a:lnTo>
                    <a:pt x="161" y="202"/>
                  </a:lnTo>
                  <a:lnTo>
                    <a:pt x="138" y="211"/>
                  </a:lnTo>
                  <a:lnTo>
                    <a:pt x="124" y="208"/>
                  </a:lnTo>
                  <a:lnTo>
                    <a:pt x="123" y="208"/>
                  </a:lnTo>
                  <a:lnTo>
                    <a:pt x="121" y="205"/>
                  </a:lnTo>
                  <a:lnTo>
                    <a:pt x="113" y="202"/>
                  </a:lnTo>
                  <a:lnTo>
                    <a:pt x="108" y="196"/>
                  </a:lnTo>
                  <a:lnTo>
                    <a:pt x="96" y="191"/>
                  </a:lnTo>
                  <a:lnTo>
                    <a:pt x="95" y="191"/>
                  </a:lnTo>
                  <a:lnTo>
                    <a:pt x="95" y="190"/>
                  </a:lnTo>
                  <a:lnTo>
                    <a:pt x="89" y="177"/>
                  </a:lnTo>
                  <a:lnTo>
                    <a:pt x="84" y="172"/>
                  </a:lnTo>
                  <a:lnTo>
                    <a:pt x="77" y="157"/>
                  </a:lnTo>
                  <a:lnTo>
                    <a:pt x="71" y="160"/>
                  </a:lnTo>
                  <a:lnTo>
                    <a:pt x="62" y="151"/>
                  </a:lnTo>
                  <a:lnTo>
                    <a:pt x="59" y="159"/>
                  </a:lnTo>
                  <a:lnTo>
                    <a:pt x="50" y="151"/>
                  </a:lnTo>
                  <a:lnTo>
                    <a:pt x="49" y="146"/>
                  </a:lnTo>
                  <a:lnTo>
                    <a:pt x="46" y="144"/>
                  </a:lnTo>
                  <a:lnTo>
                    <a:pt x="44" y="144"/>
                  </a:lnTo>
                  <a:lnTo>
                    <a:pt x="44" y="143"/>
                  </a:lnTo>
                  <a:lnTo>
                    <a:pt x="46" y="131"/>
                  </a:lnTo>
                  <a:lnTo>
                    <a:pt x="41" y="122"/>
                  </a:lnTo>
                  <a:lnTo>
                    <a:pt x="25" y="111"/>
                  </a:lnTo>
                  <a:lnTo>
                    <a:pt x="16" y="97"/>
                  </a:lnTo>
                  <a:lnTo>
                    <a:pt x="19" y="88"/>
                  </a:lnTo>
                  <a:lnTo>
                    <a:pt x="25" y="77"/>
                  </a:lnTo>
                  <a:lnTo>
                    <a:pt x="25" y="73"/>
                  </a:lnTo>
                  <a:lnTo>
                    <a:pt x="28" y="68"/>
                  </a:lnTo>
                  <a:lnTo>
                    <a:pt x="18" y="64"/>
                  </a:lnTo>
                  <a:lnTo>
                    <a:pt x="9" y="52"/>
                  </a:lnTo>
                  <a:lnTo>
                    <a:pt x="9" y="40"/>
                  </a:lnTo>
                  <a:lnTo>
                    <a:pt x="3" y="36"/>
                  </a:lnTo>
                  <a:lnTo>
                    <a:pt x="1" y="36"/>
                  </a:lnTo>
                  <a:lnTo>
                    <a:pt x="1" y="15"/>
                  </a:lnTo>
                  <a:lnTo>
                    <a:pt x="0" y="9"/>
                  </a:lnTo>
                  <a:lnTo>
                    <a:pt x="0" y="8"/>
                  </a:lnTo>
                  <a:lnTo>
                    <a:pt x="6" y="2"/>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0" name="Bangladesh">
              <a:extLst>
                <a:ext uri="{FF2B5EF4-FFF2-40B4-BE49-F238E27FC236}">
                  <a16:creationId xmlns:a16="http://schemas.microsoft.com/office/drawing/2014/main" id="{5EDEDDEB-49D1-98DC-15E1-A8433AB97F44}"/>
                </a:ext>
              </a:extLst>
            </p:cNvPr>
            <p:cNvSpPr>
              <a:spLocks/>
            </p:cNvSpPr>
            <p:nvPr/>
          </p:nvSpPr>
          <p:spPr bwMode="auto">
            <a:xfrm>
              <a:off x="7898543" y="3940479"/>
              <a:ext cx="113845" cy="148179"/>
            </a:xfrm>
            <a:custGeom>
              <a:avLst/>
              <a:gdLst>
                <a:gd name="T0" fmla="*/ 7 w 63"/>
                <a:gd name="T1" fmla="*/ 0 h 82"/>
                <a:gd name="T2" fmla="*/ 8 w 63"/>
                <a:gd name="T3" fmla="*/ 0 h 82"/>
                <a:gd name="T4" fmla="*/ 11 w 63"/>
                <a:gd name="T5" fmla="*/ 6 h 82"/>
                <a:gd name="T6" fmla="*/ 14 w 63"/>
                <a:gd name="T7" fmla="*/ 2 h 82"/>
                <a:gd name="T8" fmla="*/ 17 w 63"/>
                <a:gd name="T9" fmla="*/ 8 h 82"/>
                <a:gd name="T10" fmla="*/ 20 w 63"/>
                <a:gd name="T11" fmla="*/ 8 h 82"/>
                <a:gd name="T12" fmla="*/ 20 w 63"/>
                <a:gd name="T13" fmla="*/ 5 h 82"/>
                <a:gd name="T14" fmla="*/ 22 w 63"/>
                <a:gd name="T15" fmla="*/ 5 h 82"/>
                <a:gd name="T16" fmla="*/ 25 w 63"/>
                <a:gd name="T17" fmla="*/ 15 h 82"/>
                <a:gd name="T18" fmla="*/ 29 w 63"/>
                <a:gd name="T19" fmla="*/ 18 h 82"/>
                <a:gd name="T20" fmla="*/ 57 w 63"/>
                <a:gd name="T21" fmla="*/ 21 h 82"/>
                <a:gd name="T22" fmla="*/ 57 w 63"/>
                <a:gd name="T23" fmla="*/ 22 h 82"/>
                <a:gd name="T24" fmla="*/ 43 w 63"/>
                <a:gd name="T25" fmla="*/ 39 h 82"/>
                <a:gd name="T26" fmla="*/ 46 w 63"/>
                <a:gd name="T27" fmla="*/ 46 h 82"/>
                <a:gd name="T28" fmla="*/ 49 w 63"/>
                <a:gd name="T29" fmla="*/ 49 h 82"/>
                <a:gd name="T30" fmla="*/ 56 w 63"/>
                <a:gd name="T31" fmla="*/ 40 h 82"/>
                <a:gd name="T32" fmla="*/ 57 w 63"/>
                <a:gd name="T33" fmla="*/ 40 h 82"/>
                <a:gd name="T34" fmla="*/ 63 w 63"/>
                <a:gd name="T35" fmla="*/ 67 h 82"/>
                <a:gd name="T36" fmla="*/ 63 w 63"/>
                <a:gd name="T37" fmla="*/ 76 h 82"/>
                <a:gd name="T38" fmla="*/ 59 w 63"/>
                <a:gd name="T39" fmla="*/ 76 h 82"/>
                <a:gd name="T40" fmla="*/ 59 w 63"/>
                <a:gd name="T41" fmla="*/ 82 h 82"/>
                <a:gd name="T42" fmla="*/ 57 w 63"/>
                <a:gd name="T43" fmla="*/ 82 h 82"/>
                <a:gd name="T44" fmla="*/ 57 w 63"/>
                <a:gd name="T45" fmla="*/ 80 h 82"/>
                <a:gd name="T46" fmla="*/ 51 w 63"/>
                <a:gd name="T47" fmla="*/ 63 h 82"/>
                <a:gd name="T48" fmla="*/ 49 w 63"/>
                <a:gd name="T49" fmla="*/ 57 h 82"/>
                <a:gd name="T50" fmla="*/ 41 w 63"/>
                <a:gd name="T51" fmla="*/ 57 h 82"/>
                <a:gd name="T52" fmla="*/ 38 w 63"/>
                <a:gd name="T53" fmla="*/ 54 h 82"/>
                <a:gd name="T54" fmla="*/ 35 w 63"/>
                <a:gd name="T55" fmla="*/ 57 h 82"/>
                <a:gd name="T56" fmla="*/ 35 w 63"/>
                <a:gd name="T57" fmla="*/ 63 h 82"/>
                <a:gd name="T58" fmla="*/ 32 w 63"/>
                <a:gd name="T59" fmla="*/ 68 h 82"/>
                <a:gd name="T60" fmla="*/ 31 w 63"/>
                <a:gd name="T61" fmla="*/ 68 h 82"/>
                <a:gd name="T62" fmla="*/ 28 w 63"/>
                <a:gd name="T63" fmla="*/ 65 h 82"/>
                <a:gd name="T64" fmla="*/ 25 w 63"/>
                <a:gd name="T65" fmla="*/ 70 h 82"/>
                <a:gd name="T66" fmla="*/ 23 w 63"/>
                <a:gd name="T67" fmla="*/ 70 h 82"/>
                <a:gd name="T68" fmla="*/ 23 w 63"/>
                <a:gd name="T69" fmla="*/ 68 h 82"/>
                <a:gd name="T70" fmla="*/ 22 w 63"/>
                <a:gd name="T71" fmla="*/ 68 h 82"/>
                <a:gd name="T72" fmla="*/ 14 w 63"/>
                <a:gd name="T73" fmla="*/ 71 h 82"/>
                <a:gd name="T74" fmla="*/ 13 w 63"/>
                <a:gd name="T75" fmla="*/ 71 h 82"/>
                <a:gd name="T76" fmla="*/ 7 w 63"/>
                <a:gd name="T77" fmla="*/ 42 h 82"/>
                <a:gd name="T78" fmla="*/ 7 w 63"/>
                <a:gd name="T79" fmla="*/ 33 h 82"/>
                <a:gd name="T80" fmla="*/ 0 w 63"/>
                <a:gd name="T81" fmla="*/ 27 h 82"/>
                <a:gd name="T82" fmla="*/ 0 w 63"/>
                <a:gd name="T83" fmla="*/ 25 h 82"/>
                <a:gd name="T84" fmla="*/ 4 w 63"/>
                <a:gd name="T85" fmla="*/ 20 h 82"/>
                <a:gd name="T86" fmla="*/ 10 w 63"/>
                <a:gd name="T87" fmla="*/ 20 h 82"/>
                <a:gd name="T88" fmla="*/ 8 w 63"/>
                <a:gd name="T89" fmla="*/ 15 h 82"/>
                <a:gd name="T90" fmla="*/ 4 w 63"/>
                <a:gd name="T91" fmla="*/ 15 h 82"/>
                <a:gd name="T92" fmla="*/ 3 w 63"/>
                <a:gd name="T93" fmla="*/ 11 h 82"/>
                <a:gd name="T94" fmla="*/ 7 w 63"/>
                <a:gd name="T9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3" h="82">
                  <a:moveTo>
                    <a:pt x="7" y="0"/>
                  </a:moveTo>
                  <a:lnTo>
                    <a:pt x="8" y="0"/>
                  </a:lnTo>
                  <a:lnTo>
                    <a:pt x="11" y="6"/>
                  </a:lnTo>
                  <a:lnTo>
                    <a:pt x="14" y="2"/>
                  </a:lnTo>
                  <a:lnTo>
                    <a:pt x="17" y="8"/>
                  </a:lnTo>
                  <a:lnTo>
                    <a:pt x="20" y="8"/>
                  </a:lnTo>
                  <a:lnTo>
                    <a:pt x="20" y="5"/>
                  </a:lnTo>
                  <a:lnTo>
                    <a:pt x="22" y="5"/>
                  </a:lnTo>
                  <a:lnTo>
                    <a:pt x="25" y="15"/>
                  </a:lnTo>
                  <a:lnTo>
                    <a:pt x="29" y="18"/>
                  </a:lnTo>
                  <a:lnTo>
                    <a:pt x="57" y="21"/>
                  </a:lnTo>
                  <a:lnTo>
                    <a:pt x="57" y="22"/>
                  </a:lnTo>
                  <a:lnTo>
                    <a:pt x="43" y="39"/>
                  </a:lnTo>
                  <a:lnTo>
                    <a:pt x="46" y="46"/>
                  </a:lnTo>
                  <a:lnTo>
                    <a:pt x="49" y="49"/>
                  </a:lnTo>
                  <a:lnTo>
                    <a:pt x="56" y="40"/>
                  </a:lnTo>
                  <a:lnTo>
                    <a:pt x="57" y="40"/>
                  </a:lnTo>
                  <a:lnTo>
                    <a:pt x="63" y="67"/>
                  </a:lnTo>
                  <a:lnTo>
                    <a:pt x="63" y="76"/>
                  </a:lnTo>
                  <a:lnTo>
                    <a:pt x="59" y="76"/>
                  </a:lnTo>
                  <a:lnTo>
                    <a:pt x="59" y="82"/>
                  </a:lnTo>
                  <a:lnTo>
                    <a:pt x="57" y="82"/>
                  </a:lnTo>
                  <a:lnTo>
                    <a:pt x="57" y="80"/>
                  </a:lnTo>
                  <a:lnTo>
                    <a:pt x="51" y="63"/>
                  </a:lnTo>
                  <a:lnTo>
                    <a:pt x="49" y="57"/>
                  </a:lnTo>
                  <a:lnTo>
                    <a:pt x="41" y="57"/>
                  </a:lnTo>
                  <a:lnTo>
                    <a:pt x="38" y="54"/>
                  </a:lnTo>
                  <a:lnTo>
                    <a:pt x="35" y="57"/>
                  </a:lnTo>
                  <a:lnTo>
                    <a:pt x="35" y="63"/>
                  </a:lnTo>
                  <a:lnTo>
                    <a:pt x="32" y="68"/>
                  </a:lnTo>
                  <a:lnTo>
                    <a:pt x="31" y="68"/>
                  </a:lnTo>
                  <a:lnTo>
                    <a:pt x="28" y="65"/>
                  </a:lnTo>
                  <a:lnTo>
                    <a:pt x="25" y="70"/>
                  </a:lnTo>
                  <a:lnTo>
                    <a:pt x="23" y="70"/>
                  </a:lnTo>
                  <a:lnTo>
                    <a:pt x="23" y="68"/>
                  </a:lnTo>
                  <a:lnTo>
                    <a:pt x="22" y="68"/>
                  </a:lnTo>
                  <a:lnTo>
                    <a:pt x="14" y="71"/>
                  </a:lnTo>
                  <a:lnTo>
                    <a:pt x="13" y="71"/>
                  </a:lnTo>
                  <a:lnTo>
                    <a:pt x="7" y="42"/>
                  </a:lnTo>
                  <a:lnTo>
                    <a:pt x="7" y="33"/>
                  </a:lnTo>
                  <a:lnTo>
                    <a:pt x="0" y="27"/>
                  </a:lnTo>
                  <a:lnTo>
                    <a:pt x="0" y="25"/>
                  </a:lnTo>
                  <a:lnTo>
                    <a:pt x="4" y="20"/>
                  </a:lnTo>
                  <a:lnTo>
                    <a:pt x="10" y="20"/>
                  </a:lnTo>
                  <a:lnTo>
                    <a:pt x="8" y="15"/>
                  </a:lnTo>
                  <a:lnTo>
                    <a:pt x="4" y="15"/>
                  </a:lnTo>
                  <a:lnTo>
                    <a:pt x="3" y="11"/>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1" name="Bhutan">
              <a:extLst>
                <a:ext uri="{FF2B5EF4-FFF2-40B4-BE49-F238E27FC236}">
                  <a16:creationId xmlns:a16="http://schemas.microsoft.com/office/drawing/2014/main" id="{72F0929F-A1F5-F3EE-5CFB-E1C069573B00}"/>
                </a:ext>
              </a:extLst>
            </p:cNvPr>
            <p:cNvSpPr>
              <a:spLocks/>
            </p:cNvSpPr>
            <p:nvPr/>
          </p:nvSpPr>
          <p:spPr bwMode="auto">
            <a:xfrm>
              <a:off x="7918421" y="3895302"/>
              <a:ext cx="83124" cy="43369"/>
            </a:xfrm>
            <a:custGeom>
              <a:avLst/>
              <a:gdLst>
                <a:gd name="T0" fmla="*/ 17 w 46"/>
                <a:gd name="T1" fmla="*/ 0 h 24"/>
                <a:gd name="T2" fmla="*/ 36 w 46"/>
                <a:gd name="T3" fmla="*/ 5 h 24"/>
                <a:gd name="T4" fmla="*/ 40 w 46"/>
                <a:gd name="T5" fmla="*/ 7 h 24"/>
                <a:gd name="T6" fmla="*/ 40 w 46"/>
                <a:gd name="T7" fmla="*/ 10 h 24"/>
                <a:gd name="T8" fmla="*/ 46 w 46"/>
                <a:gd name="T9" fmla="*/ 13 h 24"/>
                <a:gd name="T10" fmla="*/ 46 w 46"/>
                <a:gd name="T11" fmla="*/ 15 h 24"/>
                <a:gd name="T12" fmla="*/ 43 w 46"/>
                <a:gd name="T13" fmla="*/ 21 h 24"/>
                <a:gd name="T14" fmla="*/ 40 w 46"/>
                <a:gd name="T15" fmla="*/ 21 h 24"/>
                <a:gd name="T16" fmla="*/ 33 w 46"/>
                <a:gd name="T17" fmla="*/ 22 h 24"/>
                <a:gd name="T18" fmla="*/ 23 w 46"/>
                <a:gd name="T19" fmla="*/ 22 h 24"/>
                <a:gd name="T20" fmla="*/ 15 w 46"/>
                <a:gd name="T21" fmla="*/ 24 h 24"/>
                <a:gd name="T22" fmla="*/ 12 w 46"/>
                <a:gd name="T23" fmla="*/ 24 h 24"/>
                <a:gd name="T24" fmla="*/ 2 w 46"/>
                <a:gd name="T25" fmla="*/ 21 h 24"/>
                <a:gd name="T26" fmla="*/ 0 w 46"/>
                <a:gd name="T27" fmla="*/ 18 h 24"/>
                <a:gd name="T28" fmla="*/ 0 w 46"/>
                <a:gd name="T29" fmla="*/ 16 h 24"/>
                <a:gd name="T30" fmla="*/ 17 w 46"/>
                <a:gd name="T3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4">
                  <a:moveTo>
                    <a:pt x="17" y="0"/>
                  </a:moveTo>
                  <a:lnTo>
                    <a:pt x="36" y="5"/>
                  </a:lnTo>
                  <a:lnTo>
                    <a:pt x="40" y="7"/>
                  </a:lnTo>
                  <a:lnTo>
                    <a:pt x="40" y="10"/>
                  </a:lnTo>
                  <a:lnTo>
                    <a:pt x="46" y="13"/>
                  </a:lnTo>
                  <a:lnTo>
                    <a:pt x="46" y="15"/>
                  </a:lnTo>
                  <a:lnTo>
                    <a:pt x="43" y="21"/>
                  </a:lnTo>
                  <a:lnTo>
                    <a:pt x="40" y="21"/>
                  </a:lnTo>
                  <a:lnTo>
                    <a:pt x="33" y="22"/>
                  </a:lnTo>
                  <a:lnTo>
                    <a:pt x="23" y="22"/>
                  </a:lnTo>
                  <a:lnTo>
                    <a:pt x="15" y="24"/>
                  </a:lnTo>
                  <a:lnTo>
                    <a:pt x="12" y="24"/>
                  </a:lnTo>
                  <a:lnTo>
                    <a:pt x="2" y="21"/>
                  </a:lnTo>
                  <a:lnTo>
                    <a:pt x="0" y="18"/>
                  </a:lnTo>
                  <a:lnTo>
                    <a:pt x="0" y="16"/>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2" name="Myanmar">
              <a:extLst>
                <a:ext uri="{FF2B5EF4-FFF2-40B4-BE49-F238E27FC236}">
                  <a16:creationId xmlns:a16="http://schemas.microsoft.com/office/drawing/2014/main" id="{C570A5AF-F38E-52DE-81AB-6D707C19454C}"/>
                </a:ext>
              </a:extLst>
            </p:cNvPr>
            <p:cNvSpPr>
              <a:spLocks/>
            </p:cNvSpPr>
            <p:nvPr/>
          </p:nvSpPr>
          <p:spPr bwMode="auto">
            <a:xfrm>
              <a:off x="8001547" y="3895302"/>
              <a:ext cx="211427" cy="455380"/>
            </a:xfrm>
            <a:custGeom>
              <a:avLst/>
              <a:gdLst>
                <a:gd name="T0" fmla="*/ 72 w 117"/>
                <a:gd name="T1" fmla="*/ 0 h 252"/>
                <a:gd name="T2" fmla="*/ 80 w 117"/>
                <a:gd name="T3" fmla="*/ 10 h 252"/>
                <a:gd name="T4" fmla="*/ 83 w 117"/>
                <a:gd name="T5" fmla="*/ 12 h 252"/>
                <a:gd name="T6" fmla="*/ 86 w 117"/>
                <a:gd name="T7" fmla="*/ 33 h 252"/>
                <a:gd name="T8" fmla="*/ 72 w 117"/>
                <a:gd name="T9" fmla="*/ 64 h 252"/>
                <a:gd name="T10" fmla="*/ 88 w 117"/>
                <a:gd name="T11" fmla="*/ 59 h 252"/>
                <a:gd name="T12" fmla="*/ 89 w 117"/>
                <a:gd name="T13" fmla="*/ 71 h 252"/>
                <a:gd name="T14" fmla="*/ 97 w 117"/>
                <a:gd name="T15" fmla="*/ 77 h 252"/>
                <a:gd name="T16" fmla="*/ 101 w 117"/>
                <a:gd name="T17" fmla="*/ 89 h 252"/>
                <a:gd name="T18" fmla="*/ 115 w 117"/>
                <a:gd name="T19" fmla="*/ 92 h 252"/>
                <a:gd name="T20" fmla="*/ 106 w 117"/>
                <a:gd name="T21" fmla="*/ 108 h 252"/>
                <a:gd name="T22" fmla="*/ 88 w 117"/>
                <a:gd name="T23" fmla="*/ 123 h 252"/>
                <a:gd name="T24" fmla="*/ 73 w 117"/>
                <a:gd name="T25" fmla="*/ 141 h 252"/>
                <a:gd name="T26" fmla="*/ 83 w 117"/>
                <a:gd name="T27" fmla="*/ 157 h 252"/>
                <a:gd name="T28" fmla="*/ 86 w 117"/>
                <a:gd name="T29" fmla="*/ 171 h 252"/>
                <a:gd name="T30" fmla="*/ 88 w 117"/>
                <a:gd name="T31" fmla="*/ 172 h 252"/>
                <a:gd name="T32" fmla="*/ 80 w 117"/>
                <a:gd name="T33" fmla="*/ 193 h 252"/>
                <a:gd name="T34" fmla="*/ 91 w 117"/>
                <a:gd name="T35" fmla="*/ 212 h 252"/>
                <a:gd name="T36" fmla="*/ 88 w 117"/>
                <a:gd name="T37" fmla="*/ 242 h 252"/>
                <a:gd name="T38" fmla="*/ 86 w 117"/>
                <a:gd name="T39" fmla="*/ 252 h 252"/>
                <a:gd name="T40" fmla="*/ 85 w 117"/>
                <a:gd name="T41" fmla="*/ 251 h 252"/>
                <a:gd name="T42" fmla="*/ 82 w 117"/>
                <a:gd name="T43" fmla="*/ 249 h 252"/>
                <a:gd name="T44" fmla="*/ 83 w 117"/>
                <a:gd name="T45" fmla="*/ 228 h 252"/>
                <a:gd name="T46" fmla="*/ 82 w 117"/>
                <a:gd name="T47" fmla="*/ 227 h 252"/>
                <a:gd name="T48" fmla="*/ 83 w 117"/>
                <a:gd name="T49" fmla="*/ 215 h 252"/>
                <a:gd name="T50" fmla="*/ 79 w 117"/>
                <a:gd name="T51" fmla="*/ 206 h 252"/>
                <a:gd name="T52" fmla="*/ 73 w 117"/>
                <a:gd name="T53" fmla="*/ 187 h 252"/>
                <a:gd name="T54" fmla="*/ 61 w 117"/>
                <a:gd name="T55" fmla="*/ 162 h 252"/>
                <a:gd name="T56" fmla="*/ 60 w 117"/>
                <a:gd name="T57" fmla="*/ 165 h 252"/>
                <a:gd name="T58" fmla="*/ 37 w 117"/>
                <a:gd name="T59" fmla="*/ 176 h 252"/>
                <a:gd name="T60" fmla="*/ 30 w 117"/>
                <a:gd name="T61" fmla="*/ 175 h 252"/>
                <a:gd name="T62" fmla="*/ 27 w 117"/>
                <a:gd name="T63" fmla="*/ 174 h 252"/>
                <a:gd name="T64" fmla="*/ 26 w 117"/>
                <a:gd name="T65" fmla="*/ 172 h 252"/>
                <a:gd name="T66" fmla="*/ 27 w 117"/>
                <a:gd name="T67" fmla="*/ 141 h 252"/>
                <a:gd name="T68" fmla="*/ 23 w 117"/>
                <a:gd name="T69" fmla="*/ 133 h 252"/>
                <a:gd name="T70" fmla="*/ 17 w 117"/>
                <a:gd name="T71" fmla="*/ 129 h 252"/>
                <a:gd name="T72" fmla="*/ 20 w 117"/>
                <a:gd name="T73" fmla="*/ 126 h 252"/>
                <a:gd name="T74" fmla="*/ 9 w 117"/>
                <a:gd name="T75" fmla="*/ 119 h 252"/>
                <a:gd name="T76" fmla="*/ 0 w 117"/>
                <a:gd name="T77" fmla="*/ 99 h 252"/>
                <a:gd name="T78" fmla="*/ 5 w 117"/>
                <a:gd name="T79" fmla="*/ 90 h 252"/>
                <a:gd name="T80" fmla="*/ 9 w 117"/>
                <a:gd name="T81" fmla="*/ 80 h 252"/>
                <a:gd name="T82" fmla="*/ 11 w 117"/>
                <a:gd name="T83" fmla="*/ 77 h 252"/>
                <a:gd name="T84" fmla="*/ 14 w 117"/>
                <a:gd name="T85" fmla="*/ 65 h 252"/>
                <a:gd name="T86" fmla="*/ 26 w 117"/>
                <a:gd name="T87" fmla="*/ 62 h 252"/>
                <a:gd name="T88" fmla="*/ 39 w 117"/>
                <a:gd name="T89" fmla="*/ 36 h 252"/>
                <a:gd name="T90" fmla="*/ 51 w 117"/>
                <a:gd name="T91" fmla="*/ 16 h 252"/>
                <a:gd name="T92" fmla="*/ 63 w 117"/>
                <a:gd name="T93" fmla="*/ 7 h 252"/>
                <a:gd name="T94" fmla="*/ 67 w 117"/>
                <a:gd name="T95" fmla="*/ 5 h 252"/>
                <a:gd name="T96" fmla="*/ 70 w 117"/>
                <a:gd name="T9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7" h="252">
                  <a:moveTo>
                    <a:pt x="70" y="0"/>
                  </a:moveTo>
                  <a:lnTo>
                    <a:pt x="72" y="0"/>
                  </a:lnTo>
                  <a:lnTo>
                    <a:pt x="75" y="2"/>
                  </a:lnTo>
                  <a:lnTo>
                    <a:pt x="80" y="10"/>
                  </a:lnTo>
                  <a:lnTo>
                    <a:pt x="83" y="10"/>
                  </a:lnTo>
                  <a:lnTo>
                    <a:pt x="83" y="12"/>
                  </a:lnTo>
                  <a:lnTo>
                    <a:pt x="86" y="24"/>
                  </a:lnTo>
                  <a:lnTo>
                    <a:pt x="86" y="33"/>
                  </a:lnTo>
                  <a:lnTo>
                    <a:pt x="75" y="47"/>
                  </a:lnTo>
                  <a:lnTo>
                    <a:pt x="72" y="64"/>
                  </a:lnTo>
                  <a:lnTo>
                    <a:pt x="80" y="59"/>
                  </a:lnTo>
                  <a:lnTo>
                    <a:pt x="88" y="59"/>
                  </a:lnTo>
                  <a:lnTo>
                    <a:pt x="88" y="61"/>
                  </a:lnTo>
                  <a:lnTo>
                    <a:pt x="89" y="71"/>
                  </a:lnTo>
                  <a:lnTo>
                    <a:pt x="97" y="76"/>
                  </a:lnTo>
                  <a:lnTo>
                    <a:pt x="97" y="77"/>
                  </a:lnTo>
                  <a:lnTo>
                    <a:pt x="94" y="86"/>
                  </a:lnTo>
                  <a:lnTo>
                    <a:pt x="101" y="89"/>
                  </a:lnTo>
                  <a:lnTo>
                    <a:pt x="106" y="95"/>
                  </a:lnTo>
                  <a:lnTo>
                    <a:pt x="115" y="92"/>
                  </a:lnTo>
                  <a:lnTo>
                    <a:pt x="117" y="95"/>
                  </a:lnTo>
                  <a:lnTo>
                    <a:pt x="106" y="108"/>
                  </a:lnTo>
                  <a:lnTo>
                    <a:pt x="101" y="114"/>
                  </a:lnTo>
                  <a:lnTo>
                    <a:pt x="88" y="123"/>
                  </a:lnTo>
                  <a:lnTo>
                    <a:pt x="77" y="125"/>
                  </a:lnTo>
                  <a:lnTo>
                    <a:pt x="73" y="141"/>
                  </a:lnTo>
                  <a:lnTo>
                    <a:pt x="76" y="151"/>
                  </a:lnTo>
                  <a:lnTo>
                    <a:pt x="83" y="157"/>
                  </a:lnTo>
                  <a:lnTo>
                    <a:pt x="83" y="168"/>
                  </a:lnTo>
                  <a:lnTo>
                    <a:pt x="86" y="171"/>
                  </a:lnTo>
                  <a:lnTo>
                    <a:pt x="88" y="171"/>
                  </a:lnTo>
                  <a:lnTo>
                    <a:pt x="88" y="172"/>
                  </a:lnTo>
                  <a:lnTo>
                    <a:pt x="80" y="188"/>
                  </a:lnTo>
                  <a:lnTo>
                    <a:pt x="80" y="193"/>
                  </a:lnTo>
                  <a:lnTo>
                    <a:pt x="91" y="200"/>
                  </a:lnTo>
                  <a:lnTo>
                    <a:pt x="91" y="212"/>
                  </a:lnTo>
                  <a:lnTo>
                    <a:pt x="98" y="228"/>
                  </a:lnTo>
                  <a:lnTo>
                    <a:pt x="88" y="242"/>
                  </a:lnTo>
                  <a:lnTo>
                    <a:pt x="86" y="251"/>
                  </a:lnTo>
                  <a:lnTo>
                    <a:pt x="86" y="252"/>
                  </a:lnTo>
                  <a:lnTo>
                    <a:pt x="85" y="252"/>
                  </a:lnTo>
                  <a:lnTo>
                    <a:pt x="85" y="251"/>
                  </a:lnTo>
                  <a:lnTo>
                    <a:pt x="83" y="249"/>
                  </a:lnTo>
                  <a:lnTo>
                    <a:pt x="82" y="249"/>
                  </a:lnTo>
                  <a:lnTo>
                    <a:pt x="86" y="230"/>
                  </a:lnTo>
                  <a:lnTo>
                    <a:pt x="83" y="228"/>
                  </a:lnTo>
                  <a:lnTo>
                    <a:pt x="82" y="228"/>
                  </a:lnTo>
                  <a:lnTo>
                    <a:pt x="82" y="227"/>
                  </a:lnTo>
                  <a:lnTo>
                    <a:pt x="85" y="225"/>
                  </a:lnTo>
                  <a:lnTo>
                    <a:pt x="83" y="215"/>
                  </a:lnTo>
                  <a:lnTo>
                    <a:pt x="80" y="205"/>
                  </a:lnTo>
                  <a:lnTo>
                    <a:pt x="79" y="206"/>
                  </a:lnTo>
                  <a:lnTo>
                    <a:pt x="79" y="205"/>
                  </a:lnTo>
                  <a:lnTo>
                    <a:pt x="73" y="187"/>
                  </a:lnTo>
                  <a:lnTo>
                    <a:pt x="72" y="166"/>
                  </a:lnTo>
                  <a:lnTo>
                    <a:pt x="61" y="162"/>
                  </a:lnTo>
                  <a:lnTo>
                    <a:pt x="60" y="159"/>
                  </a:lnTo>
                  <a:lnTo>
                    <a:pt x="60" y="165"/>
                  </a:lnTo>
                  <a:lnTo>
                    <a:pt x="40" y="176"/>
                  </a:lnTo>
                  <a:lnTo>
                    <a:pt x="37" y="176"/>
                  </a:lnTo>
                  <a:lnTo>
                    <a:pt x="33" y="175"/>
                  </a:lnTo>
                  <a:lnTo>
                    <a:pt x="30" y="175"/>
                  </a:lnTo>
                  <a:lnTo>
                    <a:pt x="30" y="172"/>
                  </a:lnTo>
                  <a:lnTo>
                    <a:pt x="27" y="174"/>
                  </a:lnTo>
                  <a:lnTo>
                    <a:pt x="26" y="174"/>
                  </a:lnTo>
                  <a:lnTo>
                    <a:pt x="26" y="172"/>
                  </a:lnTo>
                  <a:lnTo>
                    <a:pt x="30" y="157"/>
                  </a:lnTo>
                  <a:lnTo>
                    <a:pt x="27" y="141"/>
                  </a:lnTo>
                  <a:lnTo>
                    <a:pt x="23" y="132"/>
                  </a:lnTo>
                  <a:lnTo>
                    <a:pt x="23" y="133"/>
                  </a:lnTo>
                  <a:lnTo>
                    <a:pt x="21" y="133"/>
                  </a:lnTo>
                  <a:lnTo>
                    <a:pt x="17" y="129"/>
                  </a:lnTo>
                  <a:lnTo>
                    <a:pt x="18" y="126"/>
                  </a:lnTo>
                  <a:lnTo>
                    <a:pt x="20" y="126"/>
                  </a:lnTo>
                  <a:lnTo>
                    <a:pt x="18" y="123"/>
                  </a:lnTo>
                  <a:lnTo>
                    <a:pt x="9" y="119"/>
                  </a:lnTo>
                  <a:lnTo>
                    <a:pt x="0" y="105"/>
                  </a:lnTo>
                  <a:lnTo>
                    <a:pt x="0" y="99"/>
                  </a:lnTo>
                  <a:lnTo>
                    <a:pt x="5" y="99"/>
                  </a:lnTo>
                  <a:lnTo>
                    <a:pt x="5" y="90"/>
                  </a:lnTo>
                  <a:lnTo>
                    <a:pt x="11" y="88"/>
                  </a:lnTo>
                  <a:lnTo>
                    <a:pt x="9" y="80"/>
                  </a:lnTo>
                  <a:lnTo>
                    <a:pt x="11" y="79"/>
                  </a:lnTo>
                  <a:lnTo>
                    <a:pt x="11" y="77"/>
                  </a:lnTo>
                  <a:lnTo>
                    <a:pt x="14" y="77"/>
                  </a:lnTo>
                  <a:lnTo>
                    <a:pt x="14" y="65"/>
                  </a:lnTo>
                  <a:lnTo>
                    <a:pt x="15" y="65"/>
                  </a:lnTo>
                  <a:lnTo>
                    <a:pt x="26" y="62"/>
                  </a:lnTo>
                  <a:lnTo>
                    <a:pt x="32" y="45"/>
                  </a:lnTo>
                  <a:lnTo>
                    <a:pt x="39" y="36"/>
                  </a:lnTo>
                  <a:lnTo>
                    <a:pt x="39" y="27"/>
                  </a:lnTo>
                  <a:lnTo>
                    <a:pt x="51" y="16"/>
                  </a:lnTo>
                  <a:lnTo>
                    <a:pt x="63" y="15"/>
                  </a:lnTo>
                  <a:lnTo>
                    <a:pt x="63" y="7"/>
                  </a:lnTo>
                  <a:lnTo>
                    <a:pt x="64" y="7"/>
                  </a:lnTo>
                  <a:lnTo>
                    <a:pt x="67" y="5"/>
                  </a:lnTo>
                  <a:lnTo>
                    <a:pt x="67" y="2"/>
                  </a:lnTo>
                  <a:lnTo>
                    <a:pt x="7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3" name="Laos">
              <a:extLst>
                <a:ext uri="{FF2B5EF4-FFF2-40B4-BE49-F238E27FC236}">
                  <a16:creationId xmlns:a16="http://schemas.microsoft.com/office/drawing/2014/main" id="{6099B163-77BC-B37A-635E-3E254FF754B8}"/>
                </a:ext>
              </a:extLst>
            </p:cNvPr>
            <p:cNvSpPr>
              <a:spLocks/>
            </p:cNvSpPr>
            <p:nvPr/>
          </p:nvSpPr>
          <p:spPr bwMode="auto">
            <a:xfrm>
              <a:off x="8189480" y="4045289"/>
              <a:ext cx="175286" cy="215041"/>
            </a:xfrm>
            <a:custGeom>
              <a:avLst/>
              <a:gdLst>
                <a:gd name="T0" fmla="*/ 21 w 97"/>
                <a:gd name="T1" fmla="*/ 0 h 119"/>
                <a:gd name="T2" fmla="*/ 22 w 97"/>
                <a:gd name="T3" fmla="*/ 0 h 119"/>
                <a:gd name="T4" fmla="*/ 28 w 97"/>
                <a:gd name="T5" fmla="*/ 2 h 119"/>
                <a:gd name="T6" fmla="*/ 36 w 97"/>
                <a:gd name="T7" fmla="*/ 12 h 119"/>
                <a:gd name="T8" fmla="*/ 37 w 97"/>
                <a:gd name="T9" fmla="*/ 19 h 119"/>
                <a:gd name="T10" fmla="*/ 40 w 97"/>
                <a:gd name="T11" fmla="*/ 22 h 119"/>
                <a:gd name="T12" fmla="*/ 54 w 97"/>
                <a:gd name="T13" fmla="*/ 22 h 119"/>
                <a:gd name="T14" fmla="*/ 56 w 97"/>
                <a:gd name="T15" fmla="*/ 25 h 119"/>
                <a:gd name="T16" fmla="*/ 61 w 97"/>
                <a:gd name="T17" fmla="*/ 36 h 119"/>
                <a:gd name="T18" fmla="*/ 56 w 97"/>
                <a:gd name="T19" fmla="*/ 40 h 119"/>
                <a:gd name="T20" fmla="*/ 52 w 97"/>
                <a:gd name="T21" fmla="*/ 40 h 119"/>
                <a:gd name="T22" fmla="*/ 51 w 97"/>
                <a:gd name="T23" fmla="*/ 45 h 119"/>
                <a:gd name="T24" fmla="*/ 65 w 97"/>
                <a:gd name="T25" fmla="*/ 53 h 119"/>
                <a:gd name="T26" fmla="*/ 76 w 97"/>
                <a:gd name="T27" fmla="*/ 68 h 119"/>
                <a:gd name="T28" fmla="*/ 82 w 97"/>
                <a:gd name="T29" fmla="*/ 71 h 119"/>
                <a:gd name="T30" fmla="*/ 82 w 97"/>
                <a:gd name="T31" fmla="*/ 73 h 119"/>
                <a:gd name="T32" fmla="*/ 83 w 97"/>
                <a:gd name="T33" fmla="*/ 82 h 119"/>
                <a:gd name="T34" fmla="*/ 92 w 97"/>
                <a:gd name="T35" fmla="*/ 86 h 119"/>
                <a:gd name="T36" fmla="*/ 97 w 97"/>
                <a:gd name="T37" fmla="*/ 99 h 119"/>
                <a:gd name="T38" fmla="*/ 95 w 97"/>
                <a:gd name="T39" fmla="*/ 107 h 119"/>
                <a:gd name="T40" fmla="*/ 95 w 97"/>
                <a:gd name="T41" fmla="*/ 108 h 119"/>
                <a:gd name="T42" fmla="*/ 89 w 97"/>
                <a:gd name="T43" fmla="*/ 113 h 119"/>
                <a:gd name="T44" fmla="*/ 86 w 97"/>
                <a:gd name="T45" fmla="*/ 113 h 119"/>
                <a:gd name="T46" fmla="*/ 85 w 97"/>
                <a:gd name="T47" fmla="*/ 111 h 119"/>
                <a:gd name="T48" fmla="*/ 82 w 97"/>
                <a:gd name="T49" fmla="*/ 111 h 119"/>
                <a:gd name="T50" fmla="*/ 76 w 97"/>
                <a:gd name="T51" fmla="*/ 117 h 119"/>
                <a:gd name="T52" fmla="*/ 76 w 97"/>
                <a:gd name="T53" fmla="*/ 119 h 119"/>
                <a:gd name="T54" fmla="*/ 74 w 97"/>
                <a:gd name="T55" fmla="*/ 119 h 119"/>
                <a:gd name="T56" fmla="*/ 65 w 97"/>
                <a:gd name="T57" fmla="*/ 113 h 119"/>
                <a:gd name="T58" fmla="*/ 68 w 97"/>
                <a:gd name="T59" fmla="*/ 110 h 119"/>
                <a:gd name="T60" fmla="*/ 68 w 97"/>
                <a:gd name="T61" fmla="*/ 95 h 119"/>
                <a:gd name="T62" fmla="*/ 59 w 97"/>
                <a:gd name="T63" fmla="*/ 86 h 119"/>
                <a:gd name="T64" fmla="*/ 56 w 97"/>
                <a:gd name="T65" fmla="*/ 68 h 119"/>
                <a:gd name="T66" fmla="*/ 48 w 97"/>
                <a:gd name="T67" fmla="*/ 58 h 119"/>
                <a:gd name="T68" fmla="*/ 43 w 97"/>
                <a:gd name="T69" fmla="*/ 58 h 119"/>
                <a:gd name="T70" fmla="*/ 39 w 97"/>
                <a:gd name="T71" fmla="*/ 59 h 119"/>
                <a:gd name="T72" fmla="*/ 37 w 97"/>
                <a:gd name="T73" fmla="*/ 62 h 119"/>
                <a:gd name="T74" fmla="*/ 33 w 97"/>
                <a:gd name="T75" fmla="*/ 64 h 119"/>
                <a:gd name="T76" fmla="*/ 31 w 97"/>
                <a:gd name="T77" fmla="*/ 64 h 119"/>
                <a:gd name="T78" fmla="*/ 22 w 97"/>
                <a:gd name="T79" fmla="*/ 61 h 119"/>
                <a:gd name="T80" fmla="*/ 11 w 97"/>
                <a:gd name="T81" fmla="*/ 68 h 119"/>
                <a:gd name="T82" fmla="*/ 9 w 97"/>
                <a:gd name="T83" fmla="*/ 68 h 119"/>
                <a:gd name="T84" fmla="*/ 12 w 97"/>
                <a:gd name="T85" fmla="*/ 42 h 119"/>
                <a:gd name="T86" fmla="*/ 6 w 97"/>
                <a:gd name="T87" fmla="*/ 40 h 119"/>
                <a:gd name="T88" fmla="*/ 5 w 97"/>
                <a:gd name="T89" fmla="*/ 40 h 119"/>
                <a:gd name="T90" fmla="*/ 5 w 97"/>
                <a:gd name="T91" fmla="*/ 31 h 119"/>
                <a:gd name="T92" fmla="*/ 0 w 97"/>
                <a:gd name="T93" fmla="*/ 30 h 119"/>
                <a:gd name="T94" fmla="*/ 0 w 97"/>
                <a:gd name="T95" fmla="*/ 28 h 119"/>
                <a:gd name="T96" fmla="*/ 2 w 97"/>
                <a:gd name="T97" fmla="*/ 25 h 119"/>
                <a:gd name="T98" fmla="*/ 12 w 97"/>
                <a:gd name="T99" fmla="*/ 12 h 119"/>
                <a:gd name="T100" fmla="*/ 13 w 97"/>
                <a:gd name="T101" fmla="*/ 12 h 119"/>
                <a:gd name="T102" fmla="*/ 15 w 97"/>
                <a:gd name="T103" fmla="*/ 18 h 119"/>
                <a:gd name="T104" fmla="*/ 19 w 97"/>
                <a:gd name="T105" fmla="*/ 16 h 119"/>
                <a:gd name="T106" fmla="*/ 18 w 97"/>
                <a:gd name="T107" fmla="*/ 2 h 119"/>
                <a:gd name="T108" fmla="*/ 21 w 97"/>
                <a:gd name="T109" fmla="*/ 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19">
                  <a:moveTo>
                    <a:pt x="21" y="0"/>
                  </a:moveTo>
                  <a:lnTo>
                    <a:pt x="22" y="0"/>
                  </a:lnTo>
                  <a:lnTo>
                    <a:pt x="28" y="2"/>
                  </a:lnTo>
                  <a:lnTo>
                    <a:pt x="36" y="12"/>
                  </a:lnTo>
                  <a:lnTo>
                    <a:pt x="37" y="19"/>
                  </a:lnTo>
                  <a:lnTo>
                    <a:pt x="40" y="22"/>
                  </a:lnTo>
                  <a:lnTo>
                    <a:pt x="54" y="22"/>
                  </a:lnTo>
                  <a:lnTo>
                    <a:pt x="56" y="25"/>
                  </a:lnTo>
                  <a:lnTo>
                    <a:pt x="61" y="36"/>
                  </a:lnTo>
                  <a:lnTo>
                    <a:pt x="56" y="40"/>
                  </a:lnTo>
                  <a:lnTo>
                    <a:pt x="52" y="40"/>
                  </a:lnTo>
                  <a:lnTo>
                    <a:pt x="51" y="45"/>
                  </a:lnTo>
                  <a:lnTo>
                    <a:pt x="65" y="53"/>
                  </a:lnTo>
                  <a:lnTo>
                    <a:pt x="76" y="68"/>
                  </a:lnTo>
                  <a:lnTo>
                    <a:pt x="82" y="71"/>
                  </a:lnTo>
                  <a:lnTo>
                    <a:pt x="82" y="73"/>
                  </a:lnTo>
                  <a:lnTo>
                    <a:pt x="83" y="82"/>
                  </a:lnTo>
                  <a:lnTo>
                    <a:pt x="92" y="86"/>
                  </a:lnTo>
                  <a:lnTo>
                    <a:pt x="97" y="99"/>
                  </a:lnTo>
                  <a:lnTo>
                    <a:pt x="95" y="107"/>
                  </a:lnTo>
                  <a:lnTo>
                    <a:pt x="95" y="108"/>
                  </a:lnTo>
                  <a:lnTo>
                    <a:pt x="89" y="113"/>
                  </a:lnTo>
                  <a:lnTo>
                    <a:pt x="86" y="113"/>
                  </a:lnTo>
                  <a:lnTo>
                    <a:pt x="85" y="111"/>
                  </a:lnTo>
                  <a:lnTo>
                    <a:pt x="82" y="111"/>
                  </a:lnTo>
                  <a:lnTo>
                    <a:pt x="76" y="117"/>
                  </a:lnTo>
                  <a:lnTo>
                    <a:pt x="76" y="119"/>
                  </a:lnTo>
                  <a:lnTo>
                    <a:pt x="74" y="119"/>
                  </a:lnTo>
                  <a:lnTo>
                    <a:pt x="65" y="113"/>
                  </a:lnTo>
                  <a:lnTo>
                    <a:pt x="68" y="110"/>
                  </a:lnTo>
                  <a:lnTo>
                    <a:pt x="68" y="95"/>
                  </a:lnTo>
                  <a:lnTo>
                    <a:pt x="59" y="86"/>
                  </a:lnTo>
                  <a:lnTo>
                    <a:pt x="56" y="68"/>
                  </a:lnTo>
                  <a:lnTo>
                    <a:pt x="48" y="58"/>
                  </a:lnTo>
                  <a:lnTo>
                    <a:pt x="43" y="58"/>
                  </a:lnTo>
                  <a:lnTo>
                    <a:pt x="39" y="59"/>
                  </a:lnTo>
                  <a:lnTo>
                    <a:pt x="37" y="62"/>
                  </a:lnTo>
                  <a:lnTo>
                    <a:pt x="33" y="64"/>
                  </a:lnTo>
                  <a:lnTo>
                    <a:pt x="31" y="64"/>
                  </a:lnTo>
                  <a:lnTo>
                    <a:pt x="22" y="61"/>
                  </a:lnTo>
                  <a:lnTo>
                    <a:pt x="11" y="68"/>
                  </a:lnTo>
                  <a:lnTo>
                    <a:pt x="9" y="68"/>
                  </a:lnTo>
                  <a:lnTo>
                    <a:pt x="12" y="42"/>
                  </a:lnTo>
                  <a:lnTo>
                    <a:pt x="6" y="40"/>
                  </a:lnTo>
                  <a:lnTo>
                    <a:pt x="5" y="40"/>
                  </a:lnTo>
                  <a:lnTo>
                    <a:pt x="5" y="31"/>
                  </a:lnTo>
                  <a:lnTo>
                    <a:pt x="0" y="30"/>
                  </a:lnTo>
                  <a:lnTo>
                    <a:pt x="0" y="28"/>
                  </a:lnTo>
                  <a:lnTo>
                    <a:pt x="2" y="25"/>
                  </a:lnTo>
                  <a:lnTo>
                    <a:pt x="12" y="12"/>
                  </a:lnTo>
                  <a:lnTo>
                    <a:pt x="13" y="12"/>
                  </a:lnTo>
                  <a:lnTo>
                    <a:pt x="15" y="18"/>
                  </a:lnTo>
                  <a:lnTo>
                    <a:pt x="19" y="16"/>
                  </a:lnTo>
                  <a:lnTo>
                    <a:pt x="18" y="2"/>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4" name="Malaysia - East">
              <a:extLst>
                <a:ext uri="{FF2B5EF4-FFF2-40B4-BE49-F238E27FC236}">
                  <a16:creationId xmlns:a16="http://schemas.microsoft.com/office/drawing/2014/main" id="{E64472B9-CB88-9029-07B1-F9BE8799464E}"/>
                </a:ext>
              </a:extLst>
            </p:cNvPr>
            <p:cNvSpPr>
              <a:spLocks/>
            </p:cNvSpPr>
            <p:nvPr/>
          </p:nvSpPr>
          <p:spPr bwMode="auto">
            <a:xfrm>
              <a:off x="8411748" y="4426578"/>
              <a:ext cx="231304" cy="140950"/>
            </a:xfrm>
            <a:custGeom>
              <a:avLst/>
              <a:gdLst>
                <a:gd name="T0" fmla="*/ 94 w 128"/>
                <a:gd name="T1" fmla="*/ 0 h 78"/>
                <a:gd name="T2" fmla="*/ 95 w 128"/>
                <a:gd name="T3" fmla="*/ 0 h 78"/>
                <a:gd name="T4" fmla="*/ 95 w 128"/>
                <a:gd name="T5" fmla="*/ 3 h 78"/>
                <a:gd name="T6" fmla="*/ 98 w 128"/>
                <a:gd name="T7" fmla="*/ 0 h 78"/>
                <a:gd name="T8" fmla="*/ 99 w 128"/>
                <a:gd name="T9" fmla="*/ 0 h 78"/>
                <a:gd name="T10" fmla="*/ 102 w 128"/>
                <a:gd name="T11" fmla="*/ 4 h 78"/>
                <a:gd name="T12" fmla="*/ 105 w 128"/>
                <a:gd name="T13" fmla="*/ 6 h 78"/>
                <a:gd name="T14" fmla="*/ 107 w 128"/>
                <a:gd name="T15" fmla="*/ 6 h 78"/>
                <a:gd name="T16" fmla="*/ 107 w 128"/>
                <a:gd name="T17" fmla="*/ 11 h 78"/>
                <a:gd name="T18" fmla="*/ 111 w 128"/>
                <a:gd name="T19" fmla="*/ 11 h 78"/>
                <a:gd name="T20" fmla="*/ 111 w 128"/>
                <a:gd name="T21" fmla="*/ 16 h 78"/>
                <a:gd name="T22" fmla="*/ 114 w 128"/>
                <a:gd name="T23" fmla="*/ 14 h 78"/>
                <a:gd name="T24" fmla="*/ 128 w 128"/>
                <a:gd name="T25" fmla="*/ 22 h 78"/>
                <a:gd name="T26" fmla="*/ 128 w 128"/>
                <a:gd name="T27" fmla="*/ 23 h 78"/>
                <a:gd name="T28" fmla="*/ 120 w 128"/>
                <a:gd name="T29" fmla="*/ 26 h 78"/>
                <a:gd name="T30" fmla="*/ 114 w 128"/>
                <a:gd name="T31" fmla="*/ 26 h 78"/>
                <a:gd name="T32" fmla="*/ 119 w 128"/>
                <a:gd name="T33" fmla="*/ 32 h 78"/>
                <a:gd name="T34" fmla="*/ 119 w 128"/>
                <a:gd name="T35" fmla="*/ 34 h 78"/>
                <a:gd name="T36" fmla="*/ 117 w 128"/>
                <a:gd name="T37" fmla="*/ 34 h 78"/>
                <a:gd name="T38" fmla="*/ 111 w 128"/>
                <a:gd name="T39" fmla="*/ 37 h 78"/>
                <a:gd name="T40" fmla="*/ 107 w 128"/>
                <a:gd name="T41" fmla="*/ 34 h 78"/>
                <a:gd name="T42" fmla="*/ 105 w 128"/>
                <a:gd name="T43" fmla="*/ 37 h 78"/>
                <a:gd name="T44" fmla="*/ 98 w 128"/>
                <a:gd name="T45" fmla="*/ 34 h 78"/>
                <a:gd name="T46" fmla="*/ 82 w 128"/>
                <a:gd name="T47" fmla="*/ 34 h 78"/>
                <a:gd name="T48" fmla="*/ 68 w 128"/>
                <a:gd name="T49" fmla="*/ 65 h 78"/>
                <a:gd name="T50" fmla="*/ 65 w 128"/>
                <a:gd name="T51" fmla="*/ 69 h 78"/>
                <a:gd name="T52" fmla="*/ 61 w 128"/>
                <a:gd name="T53" fmla="*/ 72 h 78"/>
                <a:gd name="T54" fmla="*/ 51 w 128"/>
                <a:gd name="T55" fmla="*/ 75 h 78"/>
                <a:gd name="T56" fmla="*/ 43 w 128"/>
                <a:gd name="T57" fmla="*/ 71 h 78"/>
                <a:gd name="T58" fmla="*/ 37 w 128"/>
                <a:gd name="T59" fmla="*/ 71 h 78"/>
                <a:gd name="T60" fmla="*/ 28 w 128"/>
                <a:gd name="T61" fmla="*/ 78 h 78"/>
                <a:gd name="T62" fmla="*/ 14 w 128"/>
                <a:gd name="T63" fmla="*/ 78 h 78"/>
                <a:gd name="T64" fmla="*/ 6 w 128"/>
                <a:gd name="T65" fmla="*/ 75 h 78"/>
                <a:gd name="T66" fmla="*/ 0 w 128"/>
                <a:gd name="T67" fmla="*/ 63 h 78"/>
                <a:gd name="T68" fmla="*/ 2 w 128"/>
                <a:gd name="T69" fmla="*/ 62 h 78"/>
                <a:gd name="T70" fmla="*/ 8 w 128"/>
                <a:gd name="T71" fmla="*/ 66 h 78"/>
                <a:gd name="T72" fmla="*/ 19 w 128"/>
                <a:gd name="T73" fmla="*/ 68 h 78"/>
                <a:gd name="T74" fmla="*/ 21 w 128"/>
                <a:gd name="T75" fmla="*/ 60 h 78"/>
                <a:gd name="T76" fmla="*/ 21 w 128"/>
                <a:gd name="T77" fmla="*/ 59 h 78"/>
                <a:gd name="T78" fmla="*/ 24 w 128"/>
                <a:gd name="T79" fmla="*/ 59 h 78"/>
                <a:gd name="T80" fmla="*/ 27 w 128"/>
                <a:gd name="T81" fmla="*/ 53 h 78"/>
                <a:gd name="T82" fmla="*/ 27 w 128"/>
                <a:gd name="T83" fmla="*/ 51 h 78"/>
                <a:gd name="T84" fmla="*/ 43 w 128"/>
                <a:gd name="T85" fmla="*/ 50 h 78"/>
                <a:gd name="T86" fmla="*/ 55 w 128"/>
                <a:gd name="T87" fmla="*/ 35 h 78"/>
                <a:gd name="T88" fmla="*/ 58 w 128"/>
                <a:gd name="T89" fmla="*/ 29 h 78"/>
                <a:gd name="T90" fmla="*/ 65 w 128"/>
                <a:gd name="T91" fmla="*/ 37 h 78"/>
                <a:gd name="T92" fmla="*/ 70 w 128"/>
                <a:gd name="T93" fmla="*/ 28 h 78"/>
                <a:gd name="T94" fmla="*/ 70 w 128"/>
                <a:gd name="T95" fmla="*/ 26 h 78"/>
                <a:gd name="T96" fmla="*/ 71 w 128"/>
                <a:gd name="T97" fmla="*/ 26 h 78"/>
                <a:gd name="T98" fmla="*/ 74 w 128"/>
                <a:gd name="T99" fmla="*/ 31 h 78"/>
                <a:gd name="T100" fmla="*/ 73 w 128"/>
                <a:gd name="T101" fmla="*/ 26 h 78"/>
                <a:gd name="T102" fmla="*/ 77 w 128"/>
                <a:gd name="T103" fmla="*/ 22 h 78"/>
                <a:gd name="T104" fmla="*/ 77 w 128"/>
                <a:gd name="T105" fmla="*/ 19 h 78"/>
                <a:gd name="T106" fmla="*/ 82 w 128"/>
                <a:gd name="T107" fmla="*/ 17 h 78"/>
                <a:gd name="T108" fmla="*/ 94 w 128"/>
                <a:gd name="T109"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28" h="78">
                  <a:moveTo>
                    <a:pt x="94" y="0"/>
                  </a:moveTo>
                  <a:lnTo>
                    <a:pt x="95" y="0"/>
                  </a:lnTo>
                  <a:lnTo>
                    <a:pt x="95" y="3"/>
                  </a:lnTo>
                  <a:lnTo>
                    <a:pt x="98" y="0"/>
                  </a:lnTo>
                  <a:lnTo>
                    <a:pt x="99" y="0"/>
                  </a:lnTo>
                  <a:lnTo>
                    <a:pt x="102" y="4"/>
                  </a:lnTo>
                  <a:lnTo>
                    <a:pt x="105" y="6"/>
                  </a:lnTo>
                  <a:lnTo>
                    <a:pt x="107" y="6"/>
                  </a:lnTo>
                  <a:lnTo>
                    <a:pt x="107" y="11"/>
                  </a:lnTo>
                  <a:lnTo>
                    <a:pt x="111" y="11"/>
                  </a:lnTo>
                  <a:lnTo>
                    <a:pt x="111" y="16"/>
                  </a:lnTo>
                  <a:lnTo>
                    <a:pt x="114" y="14"/>
                  </a:lnTo>
                  <a:lnTo>
                    <a:pt x="128" y="22"/>
                  </a:lnTo>
                  <a:lnTo>
                    <a:pt x="128" y="23"/>
                  </a:lnTo>
                  <a:lnTo>
                    <a:pt x="120" y="26"/>
                  </a:lnTo>
                  <a:lnTo>
                    <a:pt x="114" y="26"/>
                  </a:lnTo>
                  <a:lnTo>
                    <a:pt x="119" y="32"/>
                  </a:lnTo>
                  <a:lnTo>
                    <a:pt x="119" y="34"/>
                  </a:lnTo>
                  <a:lnTo>
                    <a:pt x="117" y="34"/>
                  </a:lnTo>
                  <a:lnTo>
                    <a:pt x="111" y="37"/>
                  </a:lnTo>
                  <a:lnTo>
                    <a:pt x="107" y="34"/>
                  </a:lnTo>
                  <a:lnTo>
                    <a:pt x="105" y="37"/>
                  </a:lnTo>
                  <a:lnTo>
                    <a:pt x="98" y="34"/>
                  </a:lnTo>
                  <a:lnTo>
                    <a:pt x="82" y="34"/>
                  </a:lnTo>
                  <a:lnTo>
                    <a:pt x="68" y="65"/>
                  </a:lnTo>
                  <a:lnTo>
                    <a:pt x="65" y="69"/>
                  </a:lnTo>
                  <a:lnTo>
                    <a:pt x="61" y="72"/>
                  </a:lnTo>
                  <a:lnTo>
                    <a:pt x="51" y="75"/>
                  </a:lnTo>
                  <a:lnTo>
                    <a:pt x="43" y="71"/>
                  </a:lnTo>
                  <a:lnTo>
                    <a:pt x="37" y="71"/>
                  </a:lnTo>
                  <a:lnTo>
                    <a:pt x="28" y="78"/>
                  </a:lnTo>
                  <a:lnTo>
                    <a:pt x="14" y="78"/>
                  </a:lnTo>
                  <a:lnTo>
                    <a:pt x="6" y="75"/>
                  </a:lnTo>
                  <a:lnTo>
                    <a:pt x="0" y="63"/>
                  </a:lnTo>
                  <a:lnTo>
                    <a:pt x="2" y="62"/>
                  </a:lnTo>
                  <a:lnTo>
                    <a:pt x="8" y="66"/>
                  </a:lnTo>
                  <a:lnTo>
                    <a:pt x="19" y="68"/>
                  </a:lnTo>
                  <a:lnTo>
                    <a:pt x="21" y="60"/>
                  </a:lnTo>
                  <a:lnTo>
                    <a:pt x="21" y="59"/>
                  </a:lnTo>
                  <a:lnTo>
                    <a:pt x="24" y="59"/>
                  </a:lnTo>
                  <a:lnTo>
                    <a:pt x="27" y="53"/>
                  </a:lnTo>
                  <a:lnTo>
                    <a:pt x="27" y="51"/>
                  </a:lnTo>
                  <a:lnTo>
                    <a:pt x="43" y="50"/>
                  </a:lnTo>
                  <a:lnTo>
                    <a:pt x="55" y="35"/>
                  </a:lnTo>
                  <a:lnTo>
                    <a:pt x="58" y="29"/>
                  </a:lnTo>
                  <a:lnTo>
                    <a:pt x="65" y="37"/>
                  </a:lnTo>
                  <a:lnTo>
                    <a:pt x="70" y="28"/>
                  </a:lnTo>
                  <a:lnTo>
                    <a:pt x="70" y="26"/>
                  </a:lnTo>
                  <a:lnTo>
                    <a:pt x="71" y="26"/>
                  </a:lnTo>
                  <a:lnTo>
                    <a:pt x="74" y="31"/>
                  </a:lnTo>
                  <a:lnTo>
                    <a:pt x="73" y="26"/>
                  </a:lnTo>
                  <a:lnTo>
                    <a:pt x="77" y="22"/>
                  </a:lnTo>
                  <a:lnTo>
                    <a:pt x="77" y="19"/>
                  </a:lnTo>
                  <a:lnTo>
                    <a:pt x="82" y="17"/>
                  </a:lnTo>
                  <a:lnTo>
                    <a:pt x="9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5" name="Malaysia - West">
              <a:extLst>
                <a:ext uri="{FF2B5EF4-FFF2-40B4-BE49-F238E27FC236}">
                  <a16:creationId xmlns:a16="http://schemas.microsoft.com/office/drawing/2014/main" id="{A31BBCBC-0930-5BF2-06C9-334BC16EC53A}"/>
                </a:ext>
              </a:extLst>
            </p:cNvPr>
            <p:cNvSpPr>
              <a:spLocks/>
            </p:cNvSpPr>
            <p:nvPr/>
          </p:nvSpPr>
          <p:spPr bwMode="auto">
            <a:xfrm>
              <a:off x="8189480" y="4428386"/>
              <a:ext cx="99389" cy="126494"/>
            </a:xfrm>
            <a:custGeom>
              <a:avLst/>
              <a:gdLst>
                <a:gd name="T0" fmla="*/ 0 w 55"/>
                <a:gd name="T1" fmla="*/ 0 h 70"/>
                <a:gd name="T2" fmla="*/ 2 w 55"/>
                <a:gd name="T3" fmla="*/ 0 h 70"/>
                <a:gd name="T4" fmla="*/ 12 w 55"/>
                <a:gd name="T5" fmla="*/ 5 h 70"/>
                <a:gd name="T6" fmla="*/ 15 w 55"/>
                <a:gd name="T7" fmla="*/ 13 h 70"/>
                <a:gd name="T8" fmla="*/ 19 w 55"/>
                <a:gd name="T9" fmla="*/ 10 h 70"/>
                <a:gd name="T10" fmla="*/ 24 w 55"/>
                <a:gd name="T11" fmla="*/ 10 h 70"/>
                <a:gd name="T12" fmla="*/ 27 w 55"/>
                <a:gd name="T13" fmla="*/ 8 h 70"/>
                <a:gd name="T14" fmla="*/ 30 w 55"/>
                <a:gd name="T15" fmla="*/ 8 h 70"/>
                <a:gd name="T16" fmla="*/ 39 w 55"/>
                <a:gd name="T17" fmla="*/ 15 h 70"/>
                <a:gd name="T18" fmla="*/ 45 w 55"/>
                <a:gd name="T19" fmla="*/ 22 h 70"/>
                <a:gd name="T20" fmla="*/ 45 w 55"/>
                <a:gd name="T21" fmla="*/ 46 h 70"/>
                <a:gd name="T22" fmla="*/ 55 w 55"/>
                <a:gd name="T23" fmla="*/ 64 h 70"/>
                <a:gd name="T24" fmla="*/ 54 w 55"/>
                <a:gd name="T25" fmla="*/ 70 h 70"/>
                <a:gd name="T26" fmla="*/ 52 w 55"/>
                <a:gd name="T27" fmla="*/ 70 h 70"/>
                <a:gd name="T28" fmla="*/ 48 w 55"/>
                <a:gd name="T29" fmla="*/ 68 h 70"/>
                <a:gd name="T30" fmla="*/ 43 w 55"/>
                <a:gd name="T31" fmla="*/ 70 h 70"/>
                <a:gd name="T32" fmla="*/ 16 w 55"/>
                <a:gd name="T33" fmla="*/ 52 h 70"/>
                <a:gd name="T34" fmla="*/ 6 w 55"/>
                <a:gd name="T35" fmla="*/ 33 h 70"/>
                <a:gd name="T36" fmla="*/ 0 w 55"/>
                <a:gd name="T37" fmla="*/ 5 h 70"/>
                <a:gd name="T38" fmla="*/ 0 w 55"/>
                <a:gd name="T39"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5" h="70">
                  <a:moveTo>
                    <a:pt x="0" y="0"/>
                  </a:moveTo>
                  <a:lnTo>
                    <a:pt x="2" y="0"/>
                  </a:lnTo>
                  <a:lnTo>
                    <a:pt x="12" y="5"/>
                  </a:lnTo>
                  <a:lnTo>
                    <a:pt x="15" y="13"/>
                  </a:lnTo>
                  <a:lnTo>
                    <a:pt x="19" y="10"/>
                  </a:lnTo>
                  <a:lnTo>
                    <a:pt x="24" y="10"/>
                  </a:lnTo>
                  <a:lnTo>
                    <a:pt x="27" y="8"/>
                  </a:lnTo>
                  <a:lnTo>
                    <a:pt x="30" y="8"/>
                  </a:lnTo>
                  <a:lnTo>
                    <a:pt x="39" y="15"/>
                  </a:lnTo>
                  <a:lnTo>
                    <a:pt x="45" y="22"/>
                  </a:lnTo>
                  <a:lnTo>
                    <a:pt x="45" y="46"/>
                  </a:lnTo>
                  <a:lnTo>
                    <a:pt x="55" y="64"/>
                  </a:lnTo>
                  <a:lnTo>
                    <a:pt x="54" y="70"/>
                  </a:lnTo>
                  <a:lnTo>
                    <a:pt x="52" y="70"/>
                  </a:lnTo>
                  <a:lnTo>
                    <a:pt x="48" y="68"/>
                  </a:lnTo>
                  <a:lnTo>
                    <a:pt x="43" y="70"/>
                  </a:lnTo>
                  <a:lnTo>
                    <a:pt x="16" y="52"/>
                  </a:lnTo>
                  <a:lnTo>
                    <a:pt x="6" y="33"/>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6" name="Nepal">
              <a:extLst>
                <a:ext uri="{FF2B5EF4-FFF2-40B4-BE49-F238E27FC236}">
                  <a16:creationId xmlns:a16="http://schemas.microsoft.com/office/drawing/2014/main" id="{3F37A98A-207A-BE35-4DDA-5A0B6F9DD44D}"/>
                </a:ext>
              </a:extLst>
            </p:cNvPr>
            <p:cNvSpPr>
              <a:spLocks/>
            </p:cNvSpPr>
            <p:nvPr/>
          </p:nvSpPr>
          <p:spPr bwMode="auto">
            <a:xfrm>
              <a:off x="7712416" y="3841090"/>
              <a:ext cx="193357" cy="108424"/>
            </a:xfrm>
            <a:custGeom>
              <a:avLst/>
              <a:gdLst>
                <a:gd name="T0" fmla="*/ 15 w 107"/>
                <a:gd name="T1" fmla="*/ 0 h 60"/>
                <a:gd name="T2" fmla="*/ 15 w 107"/>
                <a:gd name="T3" fmla="*/ 2 h 60"/>
                <a:gd name="T4" fmla="*/ 18 w 107"/>
                <a:gd name="T5" fmla="*/ 3 h 60"/>
                <a:gd name="T6" fmla="*/ 18 w 107"/>
                <a:gd name="T7" fmla="*/ 0 h 60"/>
                <a:gd name="T8" fmla="*/ 26 w 107"/>
                <a:gd name="T9" fmla="*/ 0 h 60"/>
                <a:gd name="T10" fmla="*/ 28 w 107"/>
                <a:gd name="T11" fmla="*/ 2 h 60"/>
                <a:gd name="T12" fmla="*/ 31 w 107"/>
                <a:gd name="T13" fmla="*/ 2 h 60"/>
                <a:gd name="T14" fmla="*/ 43 w 107"/>
                <a:gd name="T15" fmla="*/ 11 h 60"/>
                <a:gd name="T16" fmla="*/ 48 w 107"/>
                <a:gd name="T17" fmla="*/ 18 h 60"/>
                <a:gd name="T18" fmla="*/ 55 w 107"/>
                <a:gd name="T19" fmla="*/ 15 h 60"/>
                <a:gd name="T20" fmla="*/ 57 w 107"/>
                <a:gd name="T21" fmla="*/ 15 h 60"/>
                <a:gd name="T22" fmla="*/ 55 w 107"/>
                <a:gd name="T23" fmla="*/ 23 h 60"/>
                <a:gd name="T24" fmla="*/ 68 w 107"/>
                <a:gd name="T25" fmla="*/ 26 h 60"/>
                <a:gd name="T26" fmla="*/ 68 w 107"/>
                <a:gd name="T27" fmla="*/ 29 h 60"/>
                <a:gd name="T28" fmla="*/ 76 w 107"/>
                <a:gd name="T29" fmla="*/ 32 h 60"/>
                <a:gd name="T30" fmla="*/ 79 w 107"/>
                <a:gd name="T31" fmla="*/ 36 h 60"/>
                <a:gd name="T32" fmla="*/ 88 w 107"/>
                <a:gd name="T33" fmla="*/ 35 h 60"/>
                <a:gd name="T34" fmla="*/ 97 w 107"/>
                <a:gd name="T35" fmla="*/ 37 h 60"/>
                <a:gd name="T36" fmla="*/ 100 w 107"/>
                <a:gd name="T37" fmla="*/ 37 h 60"/>
                <a:gd name="T38" fmla="*/ 104 w 107"/>
                <a:gd name="T39" fmla="*/ 36 h 60"/>
                <a:gd name="T40" fmla="*/ 107 w 107"/>
                <a:gd name="T41" fmla="*/ 36 h 60"/>
                <a:gd name="T42" fmla="*/ 106 w 107"/>
                <a:gd name="T43" fmla="*/ 46 h 60"/>
                <a:gd name="T44" fmla="*/ 104 w 107"/>
                <a:gd name="T45" fmla="*/ 49 h 60"/>
                <a:gd name="T46" fmla="*/ 107 w 107"/>
                <a:gd name="T47" fmla="*/ 52 h 60"/>
                <a:gd name="T48" fmla="*/ 107 w 107"/>
                <a:gd name="T49" fmla="*/ 54 h 60"/>
                <a:gd name="T50" fmla="*/ 106 w 107"/>
                <a:gd name="T51" fmla="*/ 58 h 60"/>
                <a:gd name="T52" fmla="*/ 103 w 107"/>
                <a:gd name="T53" fmla="*/ 58 h 60"/>
                <a:gd name="T54" fmla="*/ 100 w 107"/>
                <a:gd name="T55" fmla="*/ 60 h 60"/>
                <a:gd name="T56" fmla="*/ 94 w 107"/>
                <a:gd name="T57" fmla="*/ 60 h 60"/>
                <a:gd name="T58" fmla="*/ 66 w 107"/>
                <a:gd name="T59" fmla="*/ 52 h 60"/>
                <a:gd name="T60" fmla="*/ 57 w 107"/>
                <a:gd name="T61" fmla="*/ 45 h 60"/>
                <a:gd name="T62" fmla="*/ 37 w 107"/>
                <a:gd name="T63" fmla="*/ 45 h 60"/>
                <a:gd name="T64" fmla="*/ 2 w 107"/>
                <a:gd name="T65" fmla="*/ 24 h 60"/>
                <a:gd name="T66" fmla="*/ 0 w 107"/>
                <a:gd name="T67" fmla="*/ 24 h 60"/>
                <a:gd name="T68" fmla="*/ 0 w 107"/>
                <a:gd name="T69" fmla="*/ 23 h 60"/>
                <a:gd name="T70" fmla="*/ 5 w 107"/>
                <a:gd name="T71" fmla="*/ 8 h 60"/>
                <a:gd name="T72" fmla="*/ 14 w 107"/>
                <a:gd name="T73" fmla="*/ 2 h 60"/>
                <a:gd name="T74" fmla="*/ 15 w 107"/>
                <a:gd name="T75"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7" h="60">
                  <a:moveTo>
                    <a:pt x="15" y="0"/>
                  </a:moveTo>
                  <a:lnTo>
                    <a:pt x="15" y="2"/>
                  </a:lnTo>
                  <a:lnTo>
                    <a:pt x="18" y="3"/>
                  </a:lnTo>
                  <a:lnTo>
                    <a:pt x="18" y="0"/>
                  </a:lnTo>
                  <a:lnTo>
                    <a:pt x="26" y="0"/>
                  </a:lnTo>
                  <a:lnTo>
                    <a:pt x="28" y="2"/>
                  </a:lnTo>
                  <a:lnTo>
                    <a:pt x="31" y="2"/>
                  </a:lnTo>
                  <a:lnTo>
                    <a:pt x="43" y="11"/>
                  </a:lnTo>
                  <a:lnTo>
                    <a:pt x="48" y="18"/>
                  </a:lnTo>
                  <a:lnTo>
                    <a:pt x="55" y="15"/>
                  </a:lnTo>
                  <a:lnTo>
                    <a:pt x="57" y="15"/>
                  </a:lnTo>
                  <a:lnTo>
                    <a:pt x="55" y="23"/>
                  </a:lnTo>
                  <a:lnTo>
                    <a:pt x="68" y="26"/>
                  </a:lnTo>
                  <a:lnTo>
                    <a:pt x="68" y="29"/>
                  </a:lnTo>
                  <a:lnTo>
                    <a:pt x="76" y="32"/>
                  </a:lnTo>
                  <a:lnTo>
                    <a:pt x="79" y="36"/>
                  </a:lnTo>
                  <a:lnTo>
                    <a:pt x="88" y="35"/>
                  </a:lnTo>
                  <a:lnTo>
                    <a:pt x="97" y="37"/>
                  </a:lnTo>
                  <a:lnTo>
                    <a:pt x="100" y="37"/>
                  </a:lnTo>
                  <a:lnTo>
                    <a:pt x="104" y="36"/>
                  </a:lnTo>
                  <a:lnTo>
                    <a:pt x="107" y="36"/>
                  </a:lnTo>
                  <a:lnTo>
                    <a:pt x="106" y="46"/>
                  </a:lnTo>
                  <a:lnTo>
                    <a:pt x="104" y="49"/>
                  </a:lnTo>
                  <a:lnTo>
                    <a:pt x="107" y="52"/>
                  </a:lnTo>
                  <a:lnTo>
                    <a:pt x="107" y="54"/>
                  </a:lnTo>
                  <a:lnTo>
                    <a:pt x="106" y="58"/>
                  </a:lnTo>
                  <a:lnTo>
                    <a:pt x="103" y="58"/>
                  </a:lnTo>
                  <a:lnTo>
                    <a:pt x="100" y="60"/>
                  </a:lnTo>
                  <a:lnTo>
                    <a:pt x="94" y="60"/>
                  </a:lnTo>
                  <a:lnTo>
                    <a:pt x="66" y="52"/>
                  </a:lnTo>
                  <a:lnTo>
                    <a:pt x="57" y="45"/>
                  </a:lnTo>
                  <a:lnTo>
                    <a:pt x="37" y="45"/>
                  </a:lnTo>
                  <a:lnTo>
                    <a:pt x="2" y="24"/>
                  </a:lnTo>
                  <a:lnTo>
                    <a:pt x="0" y="24"/>
                  </a:lnTo>
                  <a:lnTo>
                    <a:pt x="0" y="23"/>
                  </a:lnTo>
                  <a:lnTo>
                    <a:pt x="5" y="8"/>
                  </a:lnTo>
                  <a:lnTo>
                    <a:pt x="14" y="2"/>
                  </a:lnTo>
                  <a:lnTo>
                    <a:pt x="1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7" name="Vietnam">
              <a:extLst>
                <a:ext uri="{FF2B5EF4-FFF2-40B4-BE49-F238E27FC236}">
                  <a16:creationId xmlns:a16="http://schemas.microsoft.com/office/drawing/2014/main" id="{71464DBB-4873-DEAB-4CA6-09B7E1D217CA}"/>
                </a:ext>
              </a:extLst>
            </p:cNvPr>
            <p:cNvSpPr>
              <a:spLocks/>
            </p:cNvSpPr>
            <p:nvPr/>
          </p:nvSpPr>
          <p:spPr bwMode="auto">
            <a:xfrm>
              <a:off x="8238270" y="4027218"/>
              <a:ext cx="168057" cy="357799"/>
            </a:xfrm>
            <a:custGeom>
              <a:avLst/>
              <a:gdLst>
                <a:gd name="T0" fmla="*/ 56 w 93"/>
                <a:gd name="T1" fmla="*/ 6 h 198"/>
                <a:gd name="T2" fmla="*/ 61 w 93"/>
                <a:gd name="T3" fmla="*/ 19 h 198"/>
                <a:gd name="T4" fmla="*/ 75 w 93"/>
                <a:gd name="T5" fmla="*/ 25 h 198"/>
                <a:gd name="T6" fmla="*/ 68 w 93"/>
                <a:gd name="T7" fmla="*/ 28 h 198"/>
                <a:gd name="T8" fmla="*/ 49 w 93"/>
                <a:gd name="T9" fmla="*/ 47 h 198"/>
                <a:gd name="T10" fmla="*/ 46 w 93"/>
                <a:gd name="T11" fmla="*/ 65 h 198"/>
                <a:gd name="T12" fmla="*/ 56 w 93"/>
                <a:gd name="T13" fmla="*/ 77 h 198"/>
                <a:gd name="T14" fmla="*/ 72 w 93"/>
                <a:gd name="T15" fmla="*/ 95 h 198"/>
                <a:gd name="T16" fmla="*/ 80 w 93"/>
                <a:gd name="T17" fmla="*/ 98 h 198"/>
                <a:gd name="T18" fmla="*/ 87 w 93"/>
                <a:gd name="T19" fmla="*/ 108 h 198"/>
                <a:gd name="T20" fmla="*/ 92 w 93"/>
                <a:gd name="T21" fmla="*/ 148 h 198"/>
                <a:gd name="T22" fmla="*/ 89 w 93"/>
                <a:gd name="T23" fmla="*/ 163 h 198"/>
                <a:gd name="T24" fmla="*/ 67 w 93"/>
                <a:gd name="T25" fmla="*/ 175 h 198"/>
                <a:gd name="T26" fmla="*/ 56 w 93"/>
                <a:gd name="T27" fmla="*/ 181 h 198"/>
                <a:gd name="T28" fmla="*/ 55 w 93"/>
                <a:gd name="T29" fmla="*/ 187 h 198"/>
                <a:gd name="T30" fmla="*/ 52 w 93"/>
                <a:gd name="T31" fmla="*/ 188 h 198"/>
                <a:gd name="T32" fmla="*/ 34 w 93"/>
                <a:gd name="T33" fmla="*/ 198 h 198"/>
                <a:gd name="T34" fmla="*/ 37 w 93"/>
                <a:gd name="T35" fmla="*/ 179 h 198"/>
                <a:gd name="T36" fmla="*/ 29 w 93"/>
                <a:gd name="T37" fmla="*/ 173 h 198"/>
                <a:gd name="T38" fmla="*/ 35 w 93"/>
                <a:gd name="T39" fmla="*/ 169 h 198"/>
                <a:gd name="T40" fmla="*/ 47 w 93"/>
                <a:gd name="T41" fmla="*/ 164 h 198"/>
                <a:gd name="T42" fmla="*/ 55 w 93"/>
                <a:gd name="T43" fmla="*/ 157 h 198"/>
                <a:gd name="T44" fmla="*/ 68 w 93"/>
                <a:gd name="T45" fmla="*/ 148 h 198"/>
                <a:gd name="T46" fmla="*/ 68 w 93"/>
                <a:gd name="T47" fmla="*/ 109 h 198"/>
                <a:gd name="T48" fmla="*/ 56 w 93"/>
                <a:gd name="T49" fmla="*/ 93 h 198"/>
                <a:gd name="T50" fmla="*/ 55 w 93"/>
                <a:gd name="T51" fmla="*/ 92 h 198"/>
                <a:gd name="T52" fmla="*/ 47 w 93"/>
                <a:gd name="T53" fmla="*/ 80 h 198"/>
                <a:gd name="T54" fmla="*/ 22 w 93"/>
                <a:gd name="T55" fmla="*/ 56 h 198"/>
                <a:gd name="T56" fmla="*/ 24 w 93"/>
                <a:gd name="T57" fmla="*/ 50 h 198"/>
                <a:gd name="T58" fmla="*/ 29 w 93"/>
                <a:gd name="T59" fmla="*/ 49 h 198"/>
                <a:gd name="T60" fmla="*/ 28 w 93"/>
                <a:gd name="T61" fmla="*/ 35 h 198"/>
                <a:gd name="T62" fmla="*/ 12 w 93"/>
                <a:gd name="T63" fmla="*/ 34 h 198"/>
                <a:gd name="T64" fmla="*/ 7 w 93"/>
                <a:gd name="T65" fmla="*/ 22 h 198"/>
                <a:gd name="T66" fmla="*/ 0 w 93"/>
                <a:gd name="T67" fmla="*/ 12 h 198"/>
                <a:gd name="T68" fmla="*/ 3 w 93"/>
                <a:gd name="T69" fmla="*/ 6 h 198"/>
                <a:gd name="T70" fmla="*/ 15 w 93"/>
                <a:gd name="T71" fmla="*/ 7 h 198"/>
                <a:gd name="T72" fmla="*/ 21 w 93"/>
                <a:gd name="T73" fmla="*/ 9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3" h="198">
                  <a:moveTo>
                    <a:pt x="38" y="0"/>
                  </a:moveTo>
                  <a:lnTo>
                    <a:pt x="56" y="6"/>
                  </a:lnTo>
                  <a:lnTo>
                    <a:pt x="56" y="7"/>
                  </a:lnTo>
                  <a:lnTo>
                    <a:pt x="61" y="19"/>
                  </a:lnTo>
                  <a:lnTo>
                    <a:pt x="67" y="23"/>
                  </a:lnTo>
                  <a:lnTo>
                    <a:pt x="75" y="25"/>
                  </a:lnTo>
                  <a:lnTo>
                    <a:pt x="75" y="26"/>
                  </a:lnTo>
                  <a:lnTo>
                    <a:pt x="68" y="28"/>
                  </a:lnTo>
                  <a:lnTo>
                    <a:pt x="58" y="37"/>
                  </a:lnTo>
                  <a:lnTo>
                    <a:pt x="49" y="47"/>
                  </a:lnTo>
                  <a:lnTo>
                    <a:pt x="46" y="59"/>
                  </a:lnTo>
                  <a:lnTo>
                    <a:pt x="46" y="65"/>
                  </a:lnTo>
                  <a:lnTo>
                    <a:pt x="53" y="71"/>
                  </a:lnTo>
                  <a:lnTo>
                    <a:pt x="56" y="77"/>
                  </a:lnTo>
                  <a:lnTo>
                    <a:pt x="64" y="86"/>
                  </a:lnTo>
                  <a:lnTo>
                    <a:pt x="72" y="95"/>
                  </a:lnTo>
                  <a:lnTo>
                    <a:pt x="78" y="98"/>
                  </a:lnTo>
                  <a:lnTo>
                    <a:pt x="80" y="98"/>
                  </a:lnTo>
                  <a:lnTo>
                    <a:pt x="81" y="103"/>
                  </a:lnTo>
                  <a:lnTo>
                    <a:pt x="87" y="108"/>
                  </a:lnTo>
                  <a:lnTo>
                    <a:pt x="93" y="142"/>
                  </a:lnTo>
                  <a:lnTo>
                    <a:pt x="92" y="148"/>
                  </a:lnTo>
                  <a:lnTo>
                    <a:pt x="92" y="158"/>
                  </a:lnTo>
                  <a:lnTo>
                    <a:pt x="89" y="163"/>
                  </a:lnTo>
                  <a:lnTo>
                    <a:pt x="75" y="172"/>
                  </a:lnTo>
                  <a:lnTo>
                    <a:pt x="67" y="175"/>
                  </a:lnTo>
                  <a:lnTo>
                    <a:pt x="61" y="175"/>
                  </a:lnTo>
                  <a:lnTo>
                    <a:pt x="56" y="181"/>
                  </a:lnTo>
                  <a:lnTo>
                    <a:pt x="56" y="187"/>
                  </a:lnTo>
                  <a:lnTo>
                    <a:pt x="55" y="187"/>
                  </a:lnTo>
                  <a:lnTo>
                    <a:pt x="50" y="184"/>
                  </a:lnTo>
                  <a:lnTo>
                    <a:pt x="52" y="188"/>
                  </a:lnTo>
                  <a:lnTo>
                    <a:pt x="38" y="198"/>
                  </a:lnTo>
                  <a:lnTo>
                    <a:pt x="34" y="198"/>
                  </a:lnTo>
                  <a:lnTo>
                    <a:pt x="34" y="188"/>
                  </a:lnTo>
                  <a:lnTo>
                    <a:pt x="37" y="179"/>
                  </a:lnTo>
                  <a:lnTo>
                    <a:pt x="29" y="175"/>
                  </a:lnTo>
                  <a:lnTo>
                    <a:pt x="29" y="173"/>
                  </a:lnTo>
                  <a:lnTo>
                    <a:pt x="34" y="172"/>
                  </a:lnTo>
                  <a:lnTo>
                    <a:pt x="35" y="169"/>
                  </a:lnTo>
                  <a:lnTo>
                    <a:pt x="35" y="167"/>
                  </a:lnTo>
                  <a:lnTo>
                    <a:pt x="47" y="164"/>
                  </a:lnTo>
                  <a:lnTo>
                    <a:pt x="47" y="157"/>
                  </a:lnTo>
                  <a:lnTo>
                    <a:pt x="55" y="157"/>
                  </a:lnTo>
                  <a:lnTo>
                    <a:pt x="55" y="154"/>
                  </a:lnTo>
                  <a:lnTo>
                    <a:pt x="68" y="148"/>
                  </a:lnTo>
                  <a:lnTo>
                    <a:pt x="67" y="117"/>
                  </a:lnTo>
                  <a:lnTo>
                    <a:pt x="68" y="109"/>
                  </a:lnTo>
                  <a:lnTo>
                    <a:pt x="64" y="96"/>
                  </a:lnTo>
                  <a:lnTo>
                    <a:pt x="56" y="93"/>
                  </a:lnTo>
                  <a:lnTo>
                    <a:pt x="55" y="93"/>
                  </a:lnTo>
                  <a:lnTo>
                    <a:pt x="55" y="92"/>
                  </a:lnTo>
                  <a:lnTo>
                    <a:pt x="53" y="83"/>
                  </a:lnTo>
                  <a:lnTo>
                    <a:pt x="47" y="80"/>
                  </a:lnTo>
                  <a:lnTo>
                    <a:pt x="37" y="65"/>
                  </a:lnTo>
                  <a:lnTo>
                    <a:pt x="22" y="56"/>
                  </a:lnTo>
                  <a:lnTo>
                    <a:pt x="22" y="55"/>
                  </a:lnTo>
                  <a:lnTo>
                    <a:pt x="24" y="50"/>
                  </a:lnTo>
                  <a:lnTo>
                    <a:pt x="24" y="49"/>
                  </a:lnTo>
                  <a:lnTo>
                    <a:pt x="29" y="49"/>
                  </a:lnTo>
                  <a:lnTo>
                    <a:pt x="32" y="46"/>
                  </a:lnTo>
                  <a:lnTo>
                    <a:pt x="28" y="35"/>
                  </a:lnTo>
                  <a:lnTo>
                    <a:pt x="25" y="34"/>
                  </a:lnTo>
                  <a:lnTo>
                    <a:pt x="12" y="34"/>
                  </a:lnTo>
                  <a:lnTo>
                    <a:pt x="9" y="29"/>
                  </a:lnTo>
                  <a:lnTo>
                    <a:pt x="7" y="22"/>
                  </a:lnTo>
                  <a:lnTo>
                    <a:pt x="0" y="13"/>
                  </a:lnTo>
                  <a:lnTo>
                    <a:pt x="0" y="12"/>
                  </a:lnTo>
                  <a:lnTo>
                    <a:pt x="3" y="7"/>
                  </a:lnTo>
                  <a:lnTo>
                    <a:pt x="3" y="6"/>
                  </a:lnTo>
                  <a:lnTo>
                    <a:pt x="12" y="9"/>
                  </a:lnTo>
                  <a:lnTo>
                    <a:pt x="15" y="7"/>
                  </a:lnTo>
                  <a:lnTo>
                    <a:pt x="16" y="7"/>
                  </a:lnTo>
                  <a:lnTo>
                    <a:pt x="21" y="9"/>
                  </a:lnTo>
                  <a:lnTo>
                    <a:pt x="3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8" name="India">
              <a:extLst>
                <a:ext uri="{FF2B5EF4-FFF2-40B4-BE49-F238E27FC236}">
                  <a16:creationId xmlns:a16="http://schemas.microsoft.com/office/drawing/2014/main" id="{2583D588-1F01-4E55-3543-6D606AC42C32}"/>
                </a:ext>
              </a:extLst>
            </p:cNvPr>
            <p:cNvSpPr>
              <a:spLocks/>
            </p:cNvSpPr>
            <p:nvPr/>
          </p:nvSpPr>
          <p:spPr bwMode="auto">
            <a:xfrm>
              <a:off x="7428708" y="3680262"/>
              <a:ext cx="697525" cy="719211"/>
            </a:xfrm>
            <a:custGeom>
              <a:avLst/>
              <a:gdLst>
                <a:gd name="T0" fmla="*/ 162 w 386"/>
                <a:gd name="T1" fmla="*/ 8 h 398"/>
                <a:gd name="T2" fmla="*/ 153 w 386"/>
                <a:gd name="T3" fmla="*/ 26 h 398"/>
                <a:gd name="T4" fmla="*/ 145 w 386"/>
                <a:gd name="T5" fmla="*/ 42 h 398"/>
                <a:gd name="T6" fmla="*/ 145 w 386"/>
                <a:gd name="T7" fmla="*/ 60 h 398"/>
                <a:gd name="T8" fmla="*/ 140 w 386"/>
                <a:gd name="T9" fmla="*/ 55 h 398"/>
                <a:gd name="T10" fmla="*/ 151 w 386"/>
                <a:gd name="T11" fmla="*/ 78 h 398"/>
                <a:gd name="T12" fmla="*/ 194 w 386"/>
                <a:gd name="T13" fmla="*/ 132 h 398"/>
                <a:gd name="T14" fmla="*/ 261 w 386"/>
                <a:gd name="T15" fmla="*/ 146 h 398"/>
                <a:gd name="T16" fmla="*/ 263 w 386"/>
                <a:gd name="T17" fmla="*/ 125 h 398"/>
                <a:gd name="T18" fmla="*/ 273 w 386"/>
                <a:gd name="T19" fmla="*/ 131 h 398"/>
                <a:gd name="T20" fmla="*/ 274 w 386"/>
                <a:gd name="T21" fmla="*/ 140 h 398"/>
                <a:gd name="T22" fmla="*/ 310 w 386"/>
                <a:gd name="T23" fmla="*/ 131 h 398"/>
                <a:gd name="T24" fmla="*/ 357 w 386"/>
                <a:gd name="T25" fmla="*/ 104 h 398"/>
                <a:gd name="T26" fmla="*/ 372 w 386"/>
                <a:gd name="T27" fmla="*/ 109 h 398"/>
                <a:gd name="T28" fmla="*/ 386 w 386"/>
                <a:gd name="T29" fmla="*/ 121 h 398"/>
                <a:gd name="T30" fmla="*/ 380 w 386"/>
                <a:gd name="T31" fmla="*/ 135 h 398"/>
                <a:gd name="T32" fmla="*/ 350 w 386"/>
                <a:gd name="T33" fmla="*/ 165 h 398"/>
                <a:gd name="T34" fmla="*/ 332 w 386"/>
                <a:gd name="T35" fmla="*/ 198 h 398"/>
                <a:gd name="T36" fmla="*/ 329 w 386"/>
                <a:gd name="T37" fmla="*/ 208 h 398"/>
                <a:gd name="T38" fmla="*/ 310 w 386"/>
                <a:gd name="T39" fmla="*/ 195 h 398"/>
                <a:gd name="T40" fmla="*/ 304 w 386"/>
                <a:gd name="T41" fmla="*/ 192 h 398"/>
                <a:gd name="T42" fmla="*/ 288 w 386"/>
                <a:gd name="T43" fmla="*/ 164 h 398"/>
                <a:gd name="T44" fmla="*/ 276 w 386"/>
                <a:gd name="T45" fmla="*/ 153 h 398"/>
                <a:gd name="T46" fmla="*/ 268 w 386"/>
                <a:gd name="T47" fmla="*/ 147 h 398"/>
                <a:gd name="T48" fmla="*/ 270 w 386"/>
                <a:gd name="T49" fmla="*/ 159 h 398"/>
                <a:gd name="T50" fmla="*/ 261 w 386"/>
                <a:gd name="T51" fmla="*/ 169 h 398"/>
                <a:gd name="T52" fmla="*/ 274 w 386"/>
                <a:gd name="T53" fmla="*/ 215 h 398"/>
                <a:gd name="T54" fmla="*/ 263 w 386"/>
                <a:gd name="T55" fmla="*/ 209 h 398"/>
                <a:gd name="T56" fmla="*/ 240 w 386"/>
                <a:gd name="T57" fmla="*/ 238 h 398"/>
                <a:gd name="T58" fmla="*/ 185 w 386"/>
                <a:gd name="T59" fmla="*/ 285 h 398"/>
                <a:gd name="T60" fmla="*/ 159 w 386"/>
                <a:gd name="T61" fmla="*/ 301 h 398"/>
                <a:gd name="T62" fmla="*/ 156 w 386"/>
                <a:gd name="T63" fmla="*/ 368 h 398"/>
                <a:gd name="T64" fmla="*/ 134 w 386"/>
                <a:gd name="T65" fmla="*/ 384 h 398"/>
                <a:gd name="T66" fmla="*/ 113 w 386"/>
                <a:gd name="T67" fmla="*/ 386 h 398"/>
                <a:gd name="T68" fmla="*/ 79 w 386"/>
                <a:gd name="T69" fmla="*/ 306 h 398"/>
                <a:gd name="T70" fmla="*/ 68 w 386"/>
                <a:gd name="T71" fmla="*/ 285 h 398"/>
                <a:gd name="T72" fmla="*/ 59 w 386"/>
                <a:gd name="T73" fmla="*/ 241 h 398"/>
                <a:gd name="T74" fmla="*/ 61 w 386"/>
                <a:gd name="T75" fmla="*/ 207 h 398"/>
                <a:gd name="T76" fmla="*/ 31 w 386"/>
                <a:gd name="T77" fmla="*/ 226 h 398"/>
                <a:gd name="T78" fmla="*/ 25 w 386"/>
                <a:gd name="T79" fmla="*/ 202 h 398"/>
                <a:gd name="T80" fmla="*/ 12 w 386"/>
                <a:gd name="T81" fmla="*/ 198 h 398"/>
                <a:gd name="T82" fmla="*/ 12 w 386"/>
                <a:gd name="T83" fmla="*/ 175 h 398"/>
                <a:gd name="T84" fmla="*/ 37 w 386"/>
                <a:gd name="T85" fmla="*/ 177 h 398"/>
                <a:gd name="T86" fmla="*/ 30 w 386"/>
                <a:gd name="T87" fmla="*/ 146 h 398"/>
                <a:gd name="T88" fmla="*/ 33 w 386"/>
                <a:gd name="T89" fmla="*/ 122 h 398"/>
                <a:gd name="T90" fmla="*/ 57 w 386"/>
                <a:gd name="T91" fmla="*/ 113 h 398"/>
                <a:gd name="T92" fmla="*/ 82 w 386"/>
                <a:gd name="T93" fmla="*/ 81 h 398"/>
                <a:gd name="T94" fmla="*/ 88 w 386"/>
                <a:gd name="T95" fmla="*/ 72 h 398"/>
                <a:gd name="T96" fmla="*/ 97 w 386"/>
                <a:gd name="T97" fmla="*/ 60 h 398"/>
                <a:gd name="T98" fmla="*/ 83 w 386"/>
                <a:gd name="T99" fmla="*/ 51 h 398"/>
                <a:gd name="T100" fmla="*/ 79 w 386"/>
                <a:gd name="T101" fmla="*/ 36 h 398"/>
                <a:gd name="T102" fmla="*/ 76 w 386"/>
                <a:gd name="T103" fmla="*/ 27 h 398"/>
                <a:gd name="T104" fmla="*/ 83 w 386"/>
                <a:gd name="T105" fmla="*/ 18 h 398"/>
                <a:gd name="T106" fmla="*/ 119 w 386"/>
                <a:gd name="T107" fmla="*/ 15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86" h="398">
                  <a:moveTo>
                    <a:pt x="148" y="0"/>
                  </a:moveTo>
                  <a:lnTo>
                    <a:pt x="159" y="6"/>
                  </a:lnTo>
                  <a:lnTo>
                    <a:pt x="159" y="9"/>
                  </a:lnTo>
                  <a:lnTo>
                    <a:pt x="162" y="8"/>
                  </a:lnTo>
                  <a:lnTo>
                    <a:pt x="163" y="8"/>
                  </a:lnTo>
                  <a:lnTo>
                    <a:pt x="163" y="9"/>
                  </a:lnTo>
                  <a:lnTo>
                    <a:pt x="159" y="21"/>
                  </a:lnTo>
                  <a:lnTo>
                    <a:pt x="153" y="26"/>
                  </a:lnTo>
                  <a:lnTo>
                    <a:pt x="153" y="32"/>
                  </a:lnTo>
                  <a:lnTo>
                    <a:pt x="151" y="32"/>
                  </a:lnTo>
                  <a:lnTo>
                    <a:pt x="144" y="33"/>
                  </a:lnTo>
                  <a:lnTo>
                    <a:pt x="145" y="42"/>
                  </a:lnTo>
                  <a:lnTo>
                    <a:pt x="151" y="45"/>
                  </a:lnTo>
                  <a:lnTo>
                    <a:pt x="153" y="52"/>
                  </a:lnTo>
                  <a:lnTo>
                    <a:pt x="145" y="58"/>
                  </a:lnTo>
                  <a:lnTo>
                    <a:pt x="145" y="60"/>
                  </a:lnTo>
                  <a:lnTo>
                    <a:pt x="144" y="60"/>
                  </a:lnTo>
                  <a:lnTo>
                    <a:pt x="144" y="58"/>
                  </a:lnTo>
                  <a:lnTo>
                    <a:pt x="141" y="54"/>
                  </a:lnTo>
                  <a:lnTo>
                    <a:pt x="140" y="55"/>
                  </a:lnTo>
                  <a:lnTo>
                    <a:pt x="142" y="64"/>
                  </a:lnTo>
                  <a:lnTo>
                    <a:pt x="142" y="72"/>
                  </a:lnTo>
                  <a:lnTo>
                    <a:pt x="145" y="78"/>
                  </a:lnTo>
                  <a:lnTo>
                    <a:pt x="151" y="78"/>
                  </a:lnTo>
                  <a:lnTo>
                    <a:pt x="172" y="91"/>
                  </a:lnTo>
                  <a:lnTo>
                    <a:pt x="163" y="98"/>
                  </a:lnTo>
                  <a:lnTo>
                    <a:pt x="159" y="112"/>
                  </a:lnTo>
                  <a:lnTo>
                    <a:pt x="194" y="132"/>
                  </a:lnTo>
                  <a:lnTo>
                    <a:pt x="215" y="132"/>
                  </a:lnTo>
                  <a:lnTo>
                    <a:pt x="223" y="141"/>
                  </a:lnTo>
                  <a:lnTo>
                    <a:pt x="251" y="147"/>
                  </a:lnTo>
                  <a:lnTo>
                    <a:pt x="261" y="146"/>
                  </a:lnTo>
                  <a:lnTo>
                    <a:pt x="263" y="141"/>
                  </a:lnTo>
                  <a:lnTo>
                    <a:pt x="260" y="138"/>
                  </a:lnTo>
                  <a:lnTo>
                    <a:pt x="261" y="135"/>
                  </a:lnTo>
                  <a:lnTo>
                    <a:pt x="263" y="125"/>
                  </a:lnTo>
                  <a:lnTo>
                    <a:pt x="264" y="125"/>
                  </a:lnTo>
                  <a:lnTo>
                    <a:pt x="271" y="122"/>
                  </a:lnTo>
                  <a:lnTo>
                    <a:pt x="273" y="122"/>
                  </a:lnTo>
                  <a:lnTo>
                    <a:pt x="273" y="131"/>
                  </a:lnTo>
                  <a:lnTo>
                    <a:pt x="274" y="132"/>
                  </a:lnTo>
                  <a:lnTo>
                    <a:pt x="274" y="134"/>
                  </a:lnTo>
                  <a:lnTo>
                    <a:pt x="273" y="135"/>
                  </a:lnTo>
                  <a:lnTo>
                    <a:pt x="274" y="140"/>
                  </a:lnTo>
                  <a:lnTo>
                    <a:pt x="283" y="141"/>
                  </a:lnTo>
                  <a:lnTo>
                    <a:pt x="313" y="138"/>
                  </a:lnTo>
                  <a:lnTo>
                    <a:pt x="316" y="134"/>
                  </a:lnTo>
                  <a:lnTo>
                    <a:pt x="310" y="131"/>
                  </a:lnTo>
                  <a:lnTo>
                    <a:pt x="310" y="126"/>
                  </a:lnTo>
                  <a:lnTo>
                    <a:pt x="328" y="119"/>
                  </a:lnTo>
                  <a:lnTo>
                    <a:pt x="347" y="104"/>
                  </a:lnTo>
                  <a:lnTo>
                    <a:pt x="357" y="104"/>
                  </a:lnTo>
                  <a:lnTo>
                    <a:pt x="366" y="101"/>
                  </a:lnTo>
                  <a:lnTo>
                    <a:pt x="368" y="101"/>
                  </a:lnTo>
                  <a:lnTo>
                    <a:pt x="371" y="109"/>
                  </a:lnTo>
                  <a:lnTo>
                    <a:pt x="372" y="109"/>
                  </a:lnTo>
                  <a:lnTo>
                    <a:pt x="372" y="116"/>
                  </a:lnTo>
                  <a:lnTo>
                    <a:pt x="381" y="118"/>
                  </a:lnTo>
                  <a:lnTo>
                    <a:pt x="384" y="121"/>
                  </a:lnTo>
                  <a:lnTo>
                    <a:pt x="386" y="121"/>
                  </a:lnTo>
                  <a:lnTo>
                    <a:pt x="386" y="125"/>
                  </a:lnTo>
                  <a:lnTo>
                    <a:pt x="384" y="125"/>
                  </a:lnTo>
                  <a:lnTo>
                    <a:pt x="381" y="126"/>
                  </a:lnTo>
                  <a:lnTo>
                    <a:pt x="380" y="135"/>
                  </a:lnTo>
                  <a:lnTo>
                    <a:pt x="369" y="137"/>
                  </a:lnTo>
                  <a:lnTo>
                    <a:pt x="357" y="146"/>
                  </a:lnTo>
                  <a:lnTo>
                    <a:pt x="357" y="156"/>
                  </a:lnTo>
                  <a:lnTo>
                    <a:pt x="350" y="165"/>
                  </a:lnTo>
                  <a:lnTo>
                    <a:pt x="344" y="181"/>
                  </a:lnTo>
                  <a:lnTo>
                    <a:pt x="344" y="183"/>
                  </a:lnTo>
                  <a:lnTo>
                    <a:pt x="332" y="186"/>
                  </a:lnTo>
                  <a:lnTo>
                    <a:pt x="332" y="198"/>
                  </a:lnTo>
                  <a:lnTo>
                    <a:pt x="328" y="198"/>
                  </a:lnTo>
                  <a:lnTo>
                    <a:pt x="328" y="199"/>
                  </a:lnTo>
                  <a:lnTo>
                    <a:pt x="329" y="207"/>
                  </a:lnTo>
                  <a:lnTo>
                    <a:pt x="329" y="208"/>
                  </a:lnTo>
                  <a:lnTo>
                    <a:pt x="323" y="211"/>
                  </a:lnTo>
                  <a:lnTo>
                    <a:pt x="322" y="211"/>
                  </a:lnTo>
                  <a:lnTo>
                    <a:pt x="316" y="187"/>
                  </a:lnTo>
                  <a:lnTo>
                    <a:pt x="310" y="195"/>
                  </a:lnTo>
                  <a:lnTo>
                    <a:pt x="310" y="196"/>
                  </a:lnTo>
                  <a:lnTo>
                    <a:pt x="309" y="196"/>
                  </a:lnTo>
                  <a:lnTo>
                    <a:pt x="309" y="195"/>
                  </a:lnTo>
                  <a:lnTo>
                    <a:pt x="304" y="192"/>
                  </a:lnTo>
                  <a:lnTo>
                    <a:pt x="301" y="183"/>
                  </a:lnTo>
                  <a:lnTo>
                    <a:pt x="301" y="181"/>
                  </a:lnTo>
                  <a:lnTo>
                    <a:pt x="316" y="166"/>
                  </a:lnTo>
                  <a:lnTo>
                    <a:pt x="288" y="164"/>
                  </a:lnTo>
                  <a:lnTo>
                    <a:pt x="283" y="159"/>
                  </a:lnTo>
                  <a:lnTo>
                    <a:pt x="282" y="152"/>
                  </a:lnTo>
                  <a:lnTo>
                    <a:pt x="280" y="153"/>
                  </a:lnTo>
                  <a:lnTo>
                    <a:pt x="276" y="153"/>
                  </a:lnTo>
                  <a:lnTo>
                    <a:pt x="274" y="149"/>
                  </a:lnTo>
                  <a:lnTo>
                    <a:pt x="273" y="152"/>
                  </a:lnTo>
                  <a:lnTo>
                    <a:pt x="271" y="152"/>
                  </a:lnTo>
                  <a:lnTo>
                    <a:pt x="268" y="147"/>
                  </a:lnTo>
                  <a:lnTo>
                    <a:pt x="264" y="155"/>
                  </a:lnTo>
                  <a:lnTo>
                    <a:pt x="266" y="158"/>
                  </a:lnTo>
                  <a:lnTo>
                    <a:pt x="270" y="158"/>
                  </a:lnTo>
                  <a:lnTo>
                    <a:pt x="270" y="159"/>
                  </a:lnTo>
                  <a:lnTo>
                    <a:pt x="271" y="164"/>
                  </a:lnTo>
                  <a:lnTo>
                    <a:pt x="271" y="165"/>
                  </a:lnTo>
                  <a:lnTo>
                    <a:pt x="266" y="165"/>
                  </a:lnTo>
                  <a:lnTo>
                    <a:pt x="261" y="169"/>
                  </a:lnTo>
                  <a:lnTo>
                    <a:pt x="268" y="177"/>
                  </a:lnTo>
                  <a:lnTo>
                    <a:pt x="268" y="186"/>
                  </a:lnTo>
                  <a:lnTo>
                    <a:pt x="274" y="214"/>
                  </a:lnTo>
                  <a:lnTo>
                    <a:pt x="274" y="215"/>
                  </a:lnTo>
                  <a:lnTo>
                    <a:pt x="270" y="215"/>
                  </a:lnTo>
                  <a:lnTo>
                    <a:pt x="266" y="217"/>
                  </a:lnTo>
                  <a:lnTo>
                    <a:pt x="264" y="217"/>
                  </a:lnTo>
                  <a:lnTo>
                    <a:pt x="263" y="209"/>
                  </a:lnTo>
                  <a:lnTo>
                    <a:pt x="261" y="212"/>
                  </a:lnTo>
                  <a:lnTo>
                    <a:pt x="249" y="218"/>
                  </a:lnTo>
                  <a:lnTo>
                    <a:pt x="249" y="229"/>
                  </a:lnTo>
                  <a:lnTo>
                    <a:pt x="240" y="238"/>
                  </a:lnTo>
                  <a:lnTo>
                    <a:pt x="223" y="248"/>
                  </a:lnTo>
                  <a:lnTo>
                    <a:pt x="212" y="261"/>
                  </a:lnTo>
                  <a:lnTo>
                    <a:pt x="188" y="279"/>
                  </a:lnTo>
                  <a:lnTo>
                    <a:pt x="185" y="285"/>
                  </a:lnTo>
                  <a:lnTo>
                    <a:pt x="174" y="288"/>
                  </a:lnTo>
                  <a:lnTo>
                    <a:pt x="169" y="297"/>
                  </a:lnTo>
                  <a:lnTo>
                    <a:pt x="162" y="297"/>
                  </a:lnTo>
                  <a:lnTo>
                    <a:pt x="159" y="301"/>
                  </a:lnTo>
                  <a:lnTo>
                    <a:pt x="159" y="324"/>
                  </a:lnTo>
                  <a:lnTo>
                    <a:pt x="162" y="330"/>
                  </a:lnTo>
                  <a:lnTo>
                    <a:pt x="156" y="350"/>
                  </a:lnTo>
                  <a:lnTo>
                    <a:pt x="156" y="368"/>
                  </a:lnTo>
                  <a:lnTo>
                    <a:pt x="148" y="368"/>
                  </a:lnTo>
                  <a:lnTo>
                    <a:pt x="144" y="377"/>
                  </a:lnTo>
                  <a:lnTo>
                    <a:pt x="144" y="381"/>
                  </a:lnTo>
                  <a:lnTo>
                    <a:pt x="134" y="384"/>
                  </a:lnTo>
                  <a:lnTo>
                    <a:pt x="132" y="392"/>
                  </a:lnTo>
                  <a:lnTo>
                    <a:pt x="128" y="398"/>
                  </a:lnTo>
                  <a:lnTo>
                    <a:pt x="122" y="398"/>
                  </a:lnTo>
                  <a:lnTo>
                    <a:pt x="113" y="386"/>
                  </a:lnTo>
                  <a:lnTo>
                    <a:pt x="101" y="353"/>
                  </a:lnTo>
                  <a:lnTo>
                    <a:pt x="92" y="341"/>
                  </a:lnTo>
                  <a:lnTo>
                    <a:pt x="88" y="324"/>
                  </a:lnTo>
                  <a:lnTo>
                    <a:pt x="79" y="306"/>
                  </a:lnTo>
                  <a:lnTo>
                    <a:pt x="77" y="300"/>
                  </a:lnTo>
                  <a:lnTo>
                    <a:pt x="74" y="300"/>
                  </a:lnTo>
                  <a:lnTo>
                    <a:pt x="73" y="295"/>
                  </a:lnTo>
                  <a:lnTo>
                    <a:pt x="68" y="285"/>
                  </a:lnTo>
                  <a:lnTo>
                    <a:pt x="62" y="260"/>
                  </a:lnTo>
                  <a:lnTo>
                    <a:pt x="64" y="251"/>
                  </a:lnTo>
                  <a:lnTo>
                    <a:pt x="62" y="251"/>
                  </a:lnTo>
                  <a:lnTo>
                    <a:pt x="59" y="241"/>
                  </a:lnTo>
                  <a:lnTo>
                    <a:pt x="62" y="230"/>
                  </a:lnTo>
                  <a:lnTo>
                    <a:pt x="58" y="211"/>
                  </a:lnTo>
                  <a:lnTo>
                    <a:pt x="58" y="209"/>
                  </a:lnTo>
                  <a:lnTo>
                    <a:pt x="61" y="207"/>
                  </a:lnTo>
                  <a:lnTo>
                    <a:pt x="55" y="205"/>
                  </a:lnTo>
                  <a:lnTo>
                    <a:pt x="52" y="221"/>
                  </a:lnTo>
                  <a:lnTo>
                    <a:pt x="42" y="226"/>
                  </a:lnTo>
                  <a:lnTo>
                    <a:pt x="31" y="226"/>
                  </a:lnTo>
                  <a:lnTo>
                    <a:pt x="14" y="208"/>
                  </a:lnTo>
                  <a:lnTo>
                    <a:pt x="12" y="205"/>
                  </a:lnTo>
                  <a:lnTo>
                    <a:pt x="12" y="204"/>
                  </a:lnTo>
                  <a:lnTo>
                    <a:pt x="25" y="202"/>
                  </a:lnTo>
                  <a:lnTo>
                    <a:pt x="30" y="199"/>
                  </a:lnTo>
                  <a:lnTo>
                    <a:pt x="30" y="195"/>
                  </a:lnTo>
                  <a:lnTo>
                    <a:pt x="22" y="198"/>
                  </a:lnTo>
                  <a:lnTo>
                    <a:pt x="12" y="198"/>
                  </a:lnTo>
                  <a:lnTo>
                    <a:pt x="0" y="184"/>
                  </a:lnTo>
                  <a:lnTo>
                    <a:pt x="5" y="181"/>
                  </a:lnTo>
                  <a:lnTo>
                    <a:pt x="11" y="181"/>
                  </a:lnTo>
                  <a:lnTo>
                    <a:pt x="12" y="175"/>
                  </a:lnTo>
                  <a:lnTo>
                    <a:pt x="27" y="178"/>
                  </a:lnTo>
                  <a:lnTo>
                    <a:pt x="33" y="174"/>
                  </a:lnTo>
                  <a:lnTo>
                    <a:pt x="34" y="174"/>
                  </a:lnTo>
                  <a:lnTo>
                    <a:pt x="37" y="177"/>
                  </a:lnTo>
                  <a:lnTo>
                    <a:pt x="42" y="175"/>
                  </a:lnTo>
                  <a:lnTo>
                    <a:pt x="34" y="158"/>
                  </a:lnTo>
                  <a:lnTo>
                    <a:pt x="28" y="155"/>
                  </a:lnTo>
                  <a:lnTo>
                    <a:pt x="30" y="146"/>
                  </a:lnTo>
                  <a:lnTo>
                    <a:pt x="21" y="144"/>
                  </a:lnTo>
                  <a:lnTo>
                    <a:pt x="19" y="143"/>
                  </a:lnTo>
                  <a:lnTo>
                    <a:pt x="21" y="137"/>
                  </a:lnTo>
                  <a:lnTo>
                    <a:pt x="33" y="122"/>
                  </a:lnTo>
                  <a:lnTo>
                    <a:pt x="34" y="122"/>
                  </a:lnTo>
                  <a:lnTo>
                    <a:pt x="39" y="126"/>
                  </a:lnTo>
                  <a:lnTo>
                    <a:pt x="51" y="124"/>
                  </a:lnTo>
                  <a:lnTo>
                    <a:pt x="57" y="113"/>
                  </a:lnTo>
                  <a:lnTo>
                    <a:pt x="64" y="109"/>
                  </a:lnTo>
                  <a:lnTo>
                    <a:pt x="71" y="95"/>
                  </a:lnTo>
                  <a:lnTo>
                    <a:pt x="76" y="92"/>
                  </a:lnTo>
                  <a:lnTo>
                    <a:pt x="82" y="81"/>
                  </a:lnTo>
                  <a:lnTo>
                    <a:pt x="89" y="78"/>
                  </a:lnTo>
                  <a:lnTo>
                    <a:pt x="86" y="76"/>
                  </a:lnTo>
                  <a:lnTo>
                    <a:pt x="86" y="75"/>
                  </a:lnTo>
                  <a:lnTo>
                    <a:pt x="88" y="72"/>
                  </a:lnTo>
                  <a:lnTo>
                    <a:pt x="86" y="70"/>
                  </a:lnTo>
                  <a:lnTo>
                    <a:pt x="86" y="69"/>
                  </a:lnTo>
                  <a:lnTo>
                    <a:pt x="88" y="64"/>
                  </a:lnTo>
                  <a:lnTo>
                    <a:pt x="97" y="60"/>
                  </a:lnTo>
                  <a:lnTo>
                    <a:pt x="95" y="57"/>
                  </a:lnTo>
                  <a:lnTo>
                    <a:pt x="88" y="57"/>
                  </a:lnTo>
                  <a:lnTo>
                    <a:pt x="88" y="52"/>
                  </a:lnTo>
                  <a:lnTo>
                    <a:pt x="83" y="51"/>
                  </a:lnTo>
                  <a:lnTo>
                    <a:pt x="77" y="45"/>
                  </a:lnTo>
                  <a:lnTo>
                    <a:pt x="77" y="43"/>
                  </a:lnTo>
                  <a:lnTo>
                    <a:pt x="82" y="40"/>
                  </a:lnTo>
                  <a:lnTo>
                    <a:pt x="79" y="36"/>
                  </a:lnTo>
                  <a:lnTo>
                    <a:pt x="82" y="33"/>
                  </a:lnTo>
                  <a:lnTo>
                    <a:pt x="77" y="30"/>
                  </a:lnTo>
                  <a:lnTo>
                    <a:pt x="79" y="27"/>
                  </a:lnTo>
                  <a:lnTo>
                    <a:pt x="76" y="27"/>
                  </a:lnTo>
                  <a:lnTo>
                    <a:pt x="76" y="26"/>
                  </a:lnTo>
                  <a:lnTo>
                    <a:pt x="77" y="20"/>
                  </a:lnTo>
                  <a:lnTo>
                    <a:pt x="79" y="20"/>
                  </a:lnTo>
                  <a:lnTo>
                    <a:pt x="83" y="18"/>
                  </a:lnTo>
                  <a:lnTo>
                    <a:pt x="100" y="23"/>
                  </a:lnTo>
                  <a:lnTo>
                    <a:pt x="110" y="20"/>
                  </a:lnTo>
                  <a:lnTo>
                    <a:pt x="116" y="20"/>
                  </a:lnTo>
                  <a:lnTo>
                    <a:pt x="119" y="15"/>
                  </a:lnTo>
                  <a:lnTo>
                    <a:pt x="126" y="9"/>
                  </a:lnTo>
                  <a:lnTo>
                    <a:pt x="14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79" name="Mongolia">
              <a:extLst>
                <a:ext uri="{FF2B5EF4-FFF2-40B4-BE49-F238E27FC236}">
                  <a16:creationId xmlns:a16="http://schemas.microsoft.com/office/drawing/2014/main" id="{8E638908-67AD-1AC3-A52D-5A4D5FF7E96F}"/>
                </a:ext>
              </a:extLst>
            </p:cNvPr>
            <p:cNvSpPr>
              <a:spLocks/>
            </p:cNvSpPr>
            <p:nvPr/>
          </p:nvSpPr>
          <p:spPr bwMode="auto">
            <a:xfrm>
              <a:off x="7894931" y="3145371"/>
              <a:ext cx="749931" cy="366834"/>
            </a:xfrm>
            <a:custGeom>
              <a:avLst/>
              <a:gdLst>
                <a:gd name="T0" fmla="*/ 151 w 415"/>
                <a:gd name="T1" fmla="*/ 0 h 203"/>
                <a:gd name="T2" fmla="*/ 187 w 415"/>
                <a:gd name="T3" fmla="*/ 15 h 203"/>
                <a:gd name="T4" fmla="*/ 200 w 415"/>
                <a:gd name="T5" fmla="*/ 37 h 203"/>
                <a:gd name="T6" fmla="*/ 225 w 415"/>
                <a:gd name="T7" fmla="*/ 31 h 203"/>
                <a:gd name="T8" fmla="*/ 265 w 415"/>
                <a:gd name="T9" fmla="*/ 49 h 203"/>
                <a:gd name="T10" fmla="*/ 292 w 415"/>
                <a:gd name="T11" fmla="*/ 59 h 203"/>
                <a:gd name="T12" fmla="*/ 331 w 415"/>
                <a:gd name="T13" fmla="*/ 53 h 203"/>
                <a:gd name="T14" fmla="*/ 351 w 415"/>
                <a:gd name="T15" fmla="*/ 40 h 203"/>
                <a:gd name="T16" fmla="*/ 369 w 415"/>
                <a:gd name="T17" fmla="*/ 47 h 203"/>
                <a:gd name="T18" fmla="*/ 375 w 415"/>
                <a:gd name="T19" fmla="*/ 46 h 203"/>
                <a:gd name="T20" fmla="*/ 365 w 415"/>
                <a:gd name="T21" fmla="*/ 62 h 203"/>
                <a:gd name="T22" fmla="*/ 366 w 415"/>
                <a:gd name="T23" fmla="*/ 90 h 203"/>
                <a:gd name="T24" fmla="*/ 397 w 415"/>
                <a:gd name="T25" fmla="*/ 83 h 203"/>
                <a:gd name="T26" fmla="*/ 411 w 415"/>
                <a:gd name="T27" fmla="*/ 96 h 203"/>
                <a:gd name="T28" fmla="*/ 415 w 415"/>
                <a:gd name="T29" fmla="*/ 110 h 203"/>
                <a:gd name="T30" fmla="*/ 381 w 415"/>
                <a:gd name="T31" fmla="*/ 114 h 203"/>
                <a:gd name="T32" fmla="*/ 354 w 415"/>
                <a:gd name="T33" fmla="*/ 133 h 203"/>
                <a:gd name="T34" fmla="*/ 337 w 415"/>
                <a:gd name="T35" fmla="*/ 147 h 203"/>
                <a:gd name="T36" fmla="*/ 317 w 415"/>
                <a:gd name="T37" fmla="*/ 144 h 203"/>
                <a:gd name="T38" fmla="*/ 317 w 415"/>
                <a:gd name="T39" fmla="*/ 164 h 203"/>
                <a:gd name="T40" fmla="*/ 279 w 415"/>
                <a:gd name="T41" fmla="*/ 190 h 203"/>
                <a:gd name="T42" fmla="*/ 224 w 415"/>
                <a:gd name="T43" fmla="*/ 203 h 203"/>
                <a:gd name="T44" fmla="*/ 171 w 415"/>
                <a:gd name="T45" fmla="*/ 182 h 203"/>
                <a:gd name="T46" fmla="*/ 135 w 415"/>
                <a:gd name="T47" fmla="*/ 184 h 203"/>
                <a:gd name="T48" fmla="*/ 108 w 415"/>
                <a:gd name="T49" fmla="*/ 172 h 203"/>
                <a:gd name="T50" fmla="*/ 68 w 415"/>
                <a:gd name="T51" fmla="*/ 142 h 203"/>
                <a:gd name="T52" fmla="*/ 39 w 415"/>
                <a:gd name="T53" fmla="*/ 136 h 203"/>
                <a:gd name="T54" fmla="*/ 40 w 415"/>
                <a:gd name="T55" fmla="*/ 113 h 203"/>
                <a:gd name="T56" fmla="*/ 31 w 415"/>
                <a:gd name="T57" fmla="*/ 90 h 203"/>
                <a:gd name="T58" fmla="*/ 5 w 415"/>
                <a:gd name="T59" fmla="*/ 76 h 203"/>
                <a:gd name="T60" fmla="*/ 0 w 415"/>
                <a:gd name="T61" fmla="*/ 65 h 203"/>
                <a:gd name="T62" fmla="*/ 39 w 415"/>
                <a:gd name="T63" fmla="*/ 38 h 203"/>
                <a:gd name="T64" fmla="*/ 86 w 415"/>
                <a:gd name="T65" fmla="*/ 36 h 203"/>
                <a:gd name="T66" fmla="*/ 132 w 415"/>
                <a:gd name="T67" fmla="*/ 44 h 203"/>
                <a:gd name="T68" fmla="*/ 134 w 415"/>
                <a:gd name="T69" fmla="*/ 36 h 203"/>
                <a:gd name="T70" fmla="*/ 132 w 415"/>
                <a:gd name="T71" fmla="*/ 16 h 203"/>
                <a:gd name="T72" fmla="*/ 150 w 415"/>
                <a:gd name="T73" fmla="*/ 0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5" h="203">
                  <a:moveTo>
                    <a:pt x="150" y="0"/>
                  </a:moveTo>
                  <a:lnTo>
                    <a:pt x="151" y="0"/>
                  </a:lnTo>
                  <a:lnTo>
                    <a:pt x="185" y="13"/>
                  </a:lnTo>
                  <a:lnTo>
                    <a:pt x="187" y="15"/>
                  </a:lnTo>
                  <a:lnTo>
                    <a:pt x="190" y="30"/>
                  </a:lnTo>
                  <a:lnTo>
                    <a:pt x="200" y="37"/>
                  </a:lnTo>
                  <a:lnTo>
                    <a:pt x="208" y="40"/>
                  </a:lnTo>
                  <a:lnTo>
                    <a:pt x="225" y="31"/>
                  </a:lnTo>
                  <a:lnTo>
                    <a:pt x="234" y="33"/>
                  </a:lnTo>
                  <a:lnTo>
                    <a:pt x="265" y="49"/>
                  </a:lnTo>
                  <a:lnTo>
                    <a:pt x="274" y="56"/>
                  </a:lnTo>
                  <a:lnTo>
                    <a:pt x="292" y="59"/>
                  </a:lnTo>
                  <a:lnTo>
                    <a:pt x="302" y="62"/>
                  </a:lnTo>
                  <a:lnTo>
                    <a:pt x="331" y="53"/>
                  </a:lnTo>
                  <a:lnTo>
                    <a:pt x="350" y="40"/>
                  </a:lnTo>
                  <a:lnTo>
                    <a:pt x="351" y="40"/>
                  </a:lnTo>
                  <a:lnTo>
                    <a:pt x="366" y="47"/>
                  </a:lnTo>
                  <a:lnTo>
                    <a:pt x="369" y="47"/>
                  </a:lnTo>
                  <a:lnTo>
                    <a:pt x="372" y="46"/>
                  </a:lnTo>
                  <a:lnTo>
                    <a:pt x="375" y="46"/>
                  </a:lnTo>
                  <a:lnTo>
                    <a:pt x="375" y="47"/>
                  </a:lnTo>
                  <a:lnTo>
                    <a:pt x="365" y="62"/>
                  </a:lnTo>
                  <a:lnTo>
                    <a:pt x="363" y="83"/>
                  </a:lnTo>
                  <a:lnTo>
                    <a:pt x="366" y="90"/>
                  </a:lnTo>
                  <a:lnTo>
                    <a:pt x="383" y="93"/>
                  </a:lnTo>
                  <a:lnTo>
                    <a:pt x="397" y="83"/>
                  </a:lnTo>
                  <a:lnTo>
                    <a:pt x="399" y="83"/>
                  </a:lnTo>
                  <a:lnTo>
                    <a:pt x="411" y="96"/>
                  </a:lnTo>
                  <a:lnTo>
                    <a:pt x="412" y="105"/>
                  </a:lnTo>
                  <a:lnTo>
                    <a:pt x="415" y="110"/>
                  </a:lnTo>
                  <a:lnTo>
                    <a:pt x="415" y="111"/>
                  </a:lnTo>
                  <a:lnTo>
                    <a:pt x="381" y="114"/>
                  </a:lnTo>
                  <a:lnTo>
                    <a:pt x="365" y="130"/>
                  </a:lnTo>
                  <a:lnTo>
                    <a:pt x="354" y="133"/>
                  </a:lnTo>
                  <a:lnTo>
                    <a:pt x="338" y="147"/>
                  </a:lnTo>
                  <a:lnTo>
                    <a:pt x="337" y="147"/>
                  </a:lnTo>
                  <a:lnTo>
                    <a:pt x="322" y="141"/>
                  </a:lnTo>
                  <a:lnTo>
                    <a:pt x="317" y="144"/>
                  </a:lnTo>
                  <a:lnTo>
                    <a:pt x="311" y="156"/>
                  </a:lnTo>
                  <a:lnTo>
                    <a:pt x="317" y="164"/>
                  </a:lnTo>
                  <a:lnTo>
                    <a:pt x="294" y="187"/>
                  </a:lnTo>
                  <a:lnTo>
                    <a:pt x="279" y="190"/>
                  </a:lnTo>
                  <a:lnTo>
                    <a:pt x="261" y="190"/>
                  </a:lnTo>
                  <a:lnTo>
                    <a:pt x="224" y="203"/>
                  </a:lnTo>
                  <a:lnTo>
                    <a:pt x="193" y="194"/>
                  </a:lnTo>
                  <a:lnTo>
                    <a:pt x="171" y="182"/>
                  </a:lnTo>
                  <a:lnTo>
                    <a:pt x="147" y="182"/>
                  </a:lnTo>
                  <a:lnTo>
                    <a:pt x="135" y="184"/>
                  </a:lnTo>
                  <a:lnTo>
                    <a:pt x="122" y="184"/>
                  </a:lnTo>
                  <a:lnTo>
                    <a:pt x="108" y="172"/>
                  </a:lnTo>
                  <a:lnTo>
                    <a:pt x="98" y="156"/>
                  </a:lnTo>
                  <a:lnTo>
                    <a:pt x="68" y="142"/>
                  </a:lnTo>
                  <a:lnTo>
                    <a:pt x="59" y="144"/>
                  </a:lnTo>
                  <a:lnTo>
                    <a:pt x="39" y="136"/>
                  </a:lnTo>
                  <a:lnTo>
                    <a:pt x="40" y="129"/>
                  </a:lnTo>
                  <a:lnTo>
                    <a:pt x="40" y="113"/>
                  </a:lnTo>
                  <a:lnTo>
                    <a:pt x="33" y="93"/>
                  </a:lnTo>
                  <a:lnTo>
                    <a:pt x="31" y="90"/>
                  </a:lnTo>
                  <a:lnTo>
                    <a:pt x="15" y="87"/>
                  </a:lnTo>
                  <a:lnTo>
                    <a:pt x="5" y="76"/>
                  </a:lnTo>
                  <a:lnTo>
                    <a:pt x="0" y="67"/>
                  </a:lnTo>
                  <a:lnTo>
                    <a:pt x="0" y="65"/>
                  </a:lnTo>
                  <a:lnTo>
                    <a:pt x="8" y="56"/>
                  </a:lnTo>
                  <a:lnTo>
                    <a:pt x="39" y="38"/>
                  </a:lnTo>
                  <a:lnTo>
                    <a:pt x="53" y="33"/>
                  </a:lnTo>
                  <a:lnTo>
                    <a:pt x="86" y="36"/>
                  </a:lnTo>
                  <a:lnTo>
                    <a:pt x="93" y="44"/>
                  </a:lnTo>
                  <a:lnTo>
                    <a:pt x="132" y="44"/>
                  </a:lnTo>
                  <a:lnTo>
                    <a:pt x="134" y="43"/>
                  </a:lnTo>
                  <a:lnTo>
                    <a:pt x="134" y="36"/>
                  </a:lnTo>
                  <a:lnTo>
                    <a:pt x="135" y="31"/>
                  </a:lnTo>
                  <a:lnTo>
                    <a:pt x="132" y="16"/>
                  </a:lnTo>
                  <a:lnTo>
                    <a:pt x="132" y="15"/>
                  </a:lnTo>
                  <a:lnTo>
                    <a:pt x="15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0" name="Georgia">
              <a:extLst>
                <a:ext uri="{FF2B5EF4-FFF2-40B4-BE49-F238E27FC236}">
                  <a16:creationId xmlns:a16="http://schemas.microsoft.com/office/drawing/2014/main" id="{46560984-4A50-5D09-810C-AD5314061FB3}"/>
                </a:ext>
              </a:extLst>
            </p:cNvPr>
            <p:cNvSpPr>
              <a:spLocks/>
            </p:cNvSpPr>
            <p:nvPr/>
          </p:nvSpPr>
          <p:spPr bwMode="auto">
            <a:xfrm>
              <a:off x="6765516" y="3445344"/>
              <a:ext cx="162635" cy="84933"/>
            </a:xfrm>
            <a:custGeom>
              <a:avLst/>
              <a:gdLst>
                <a:gd name="T0" fmla="*/ 11 w 90"/>
                <a:gd name="T1" fmla="*/ 0 h 47"/>
                <a:gd name="T2" fmla="*/ 26 w 90"/>
                <a:gd name="T3" fmla="*/ 6 h 47"/>
                <a:gd name="T4" fmla="*/ 41 w 90"/>
                <a:gd name="T5" fmla="*/ 6 h 47"/>
                <a:gd name="T6" fmla="*/ 56 w 90"/>
                <a:gd name="T7" fmla="*/ 16 h 47"/>
                <a:gd name="T8" fmla="*/ 65 w 90"/>
                <a:gd name="T9" fmla="*/ 13 h 47"/>
                <a:gd name="T10" fmla="*/ 71 w 90"/>
                <a:gd name="T11" fmla="*/ 15 h 47"/>
                <a:gd name="T12" fmla="*/ 78 w 90"/>
                <a:gd name="T13" fmla="*/ 18 h 47"/>
                <a:gd name="T14" fmla="*/ 78 w 90"/>
                <a:gd name="T15" fmla="*/ 24 h 47"/>
                <a:gd name="T16" fmla="*/ 87 w 90"/>
                <a:gd name="T17" fmla="*/ 28 h 47"/>
                <a:gd name="T18" fmla="*/ 87 w 90"/>
                <a:gd name="T19" fmla="*/ 30 h 47"/>
                <a:gd name="T20" fmla="*/ 89 w 90"/>
                <a:gd name="T21" fmla="*/ 30 h 47"/>
                <a:gd name="T22" fmla="*/ 86 w 90"/>
                <a:gd name="T23" fmla="*/ 34 h 47"/>
                <a:gd name="T24" fmla="*/ 90 w 90"/>
                <a:gd name="T25" fmla="*/ 39 h 47"/>
                <a:gd name="T26" fmla="*/ 90 w 90"/>
                <a:gd name="T27" fmla="*/ 43 h 47"/>
                <a:gd name="T28" fmla="*/ 89 w 90"/>
                <a:gd name="T29" fmla="*/ 43 h 47"/>
                <a:gd name="T30" fmla="*/ 74 w 90"/>
                <a:gd name="T31" fmla="*/ 39 h 47"/>
                <a:gd name="T32" fmla="*/ 69 w 90"/>
                <a:gd name="T33" fmla="*/ 40 h 47"/>
                <a:gd name="T34" fmla="*/ 66 w 90"/>
                <a:gd name="T35" fmla="*/ 41 h 47"/>
                <a:gd name="T36" fmla="*/ 49 w 90"/>
                <a:gd name="T37" fmla="*/ 47 h 47"/>
                <a:gd name="T38" fmla="*/ 38 w 90"/>
                <a:gd name="T39" fmla="*/ 37 h 47"/>
                <a:gd name="T40" fmla="*/ 34 w 90"/>
                <a:gd name="T41" fmla="*/ 39 h 47"/>
                <a:gd name="T42" fmla="*/ 22 w 90"/>
                <a:gd name="T43" fmla="*/ 37 h 47"/>
                <a:gd name="T44" fmla="*/ 22 w 90"/>
                <a:gd name="T45" fmla="*/ 36 h 47"/>
                <a:gd name="T46" fmla="*/ 25 w 90"/>
                <a:gd name="T47" fmla="*/ 34 h 47"/>
                <a:gd name="T48" fmla="*/ 25 w 90"/>
                <a:gd name="T49" fmla="*/ 28 h 47"/>
                <a:gd name="T50" fmla="*/ 19 w 90"/>
                <a:gd name="T51" fmla="*/ 16 h 47"/>
                <a:gd name="T52" fmla="*/ 6 w 90"/>
                <a:gd name="T53" fmla="*/ 9 h 47"/>
                <a:gd name="T54" fmla="*/ 0 w 90"/>
                <a:gd name="T55" fmla="*/ 3 h 47"/>
                <a:gd name="T56" fmla="*/ 0 w 90"/>
                <a:gd name="T57" fmla="*/ 1 h 47"/>
                <a:gd name="T58" fmla="*/ 11 w 90"/>
                <a:gd name="T59"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0" h="47">
                  <a:moveTo>
                    <a:pt x="11" y="0"/>
                  </a:moveTo>
                  <a:lnTo>
                    <a:pt x="26" y="6"/>
                  </a:lnTo>
                  <a:lnTo>
                    <a:pt x="41" y="6"/>
                  </a:lnTo>
                  <a:lnTo>
                    <a:pt x="56" y="16"/>
                  </a:lnTo>
                  <a:lnTo>
                    <a:pt x="65" y="13"/>
                  </a:lnTo>
                  <a:lnTo>
                    <a:pt x="71" y="15"/>
                  </a:lnTo>
                  <a:lnTo>
                    <a:pt x="78" y="18"/>
                  </a:lnTo>
                  <a:lnTo>
                    <a:pt x="78" y="24"/>
                  </a:lnTo>
                  <a:lnTo>
                    <a:pt x="87" y="28"/>
                  </a:lnTo>
                  <a:lnTo>
                    <a:pt x="87" y="30"/>
                  </a:lnTo>
                  <a:lnTo>
                    <a:pt x="89" y="30"/>
                  </a:lnTo>
                  <a:lnTo>
                    <a:pt x="86" y="34"/>
                  </a:lnTo>
                  <a:lnTo>
                    <a:pt x="90" y="39"/>
                  </a:lnTo>
                  <a:lnTo>
                    <a:pt x="90" y="43"/>
                  </a:lnTo>
                  <a:lnTo>
                    <a:pt x="89" y="43"/>
                  </a:lnTo>
                  <a:lnTo>
                    <a:pt x="74" y="39"/>
                  </a:lnTo>
                  <a:lnTo>
                    <a:pt x="69" y="40"/>
                  </a:lnTo>
                  <a:lnTo>
                    <a:pt x="66" y="41"/>
                  </a:lnTo>
                  <a:lnTo>
                    <a:pt x="49" y="47"/>
                  </a:lnTo>
                  <a:lnTo>
                    <a:pt x="38" y="37"/>
                  </a:lnTo>
                  <a:lnTo>
                    <a:pt x="34" y="39"/>
                  </a:lnTo>
                  <a:lnTo>
                    <a:pt x="22" y="37"/>
                  </a:lnTo>
                  <a:lnTo>
                    <a:pt x="22" y="36"/>
                  </a:lnTo>
                  <a:lnTo>
                    <a:pt x="25" y="34"/>
                  </a:lnTo>
                  <a:lnTo>
                    <a:pt x="25" y="28"/>
                  </a:lnTo>
                  <a:lnTo>
                    <a:pt x="19" y="16"/>
                  </a:lnTo>
                  <a:lnTo>
                    <a:pt x="6" y="9"/>
                  </a:lnTo>
                  <a:lnTo>
                    <a:pt x="0" y="3"/>
                  </a:lnTo>
                  <a:lnTo>
                    <a:pt x="0" y="1"/>
                  </a:lnTo>
                  <a:lnTo>
                    <a:pt x="1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1" name="Turkmenistan">
              <a:extLst>
                <a:ext uri="{FF2B5EF4-FFF2-40B4-BE49-F238E27FC236}">
                  <a16:creationId xmlns:a16="http://schemas.microsoft.com/office/drawing/2014/main" id="{98D32D1C-0CEF-9DBF-98F0-45E36E309DDB}"/>
                </a:ext>
              </a:extLst>
            </p:cNvPr>
            <p:cNvSpPr>
              <a:spLocks/>
            </p:cNvSpPr>
            <p:nvPr/>
          </p:nvSpPr>
          <p:spPr bwMode="auto">
            <a:xfrm>
              <a:off x="7061874" y="3468835"/>
              <a:ext cx="339728" cy="236726"/>
            </a:xfrm>
            <a:custGeom>
              <a:avLst/>
              <a:gdLst>
                <a:gd name="T0" fmla="*/ 83 w 188"/>
                <a:gd name="T1" fmla="*/ 0 h 131"/>
                <a:gd name="T2" fmla="*/ 101 w 188"/>
                <a:gd name="T3" fmla="*/ 9 h 131"/>
                <a:gd name="T4" fmla="*/ 104 w 188"/>
                <a:gd name="T5" fmla="*/ 18 h 131"/>
                <a:gd name="T6" fmla="*/ 102 w 188"/>
                <a:gd name="T7" fmla="*/ 20 h 131"/>
                <a:gd name="T8" fmla="*/ 117 w 188"/>
                <a:gd name="T9" fmla="*/ 28 h 131"/>
                <a:gd name="T10" fmla="*/ 126 w 188"/>
                <a:gd name="T11" fmla="*/ 30 h 131"/>
                <a:gd name="T12" fmla="*/ 148 w 188"/>
                <a:gd name="T13" fmla="*/ 58 h 131"/>
                <a:gd name="T14" fmla="*/ 162 w 188"/>
                <a:gd name="T15" fmla="*/ 69 h 131"/>
                <a:gd name="T16" fmla="*/ 178 w 188"/>
                <a:gd name="T17" fmla="*/ 77 h 131"/>
                <a:gd name="T18" fmla="*/ 187 w 188"/>
                <a:gd name="T19" fmla="*/ 88 h 131"/>
                <a:gd name="T20" fmla="*/ 182 w 188"/>
                <a:gd name="T21" fmla="*/ 95 h 131"/>
                <a:gd name="T22" fmla="*/ 175 w 188"/>
                <a:gd name="T23" fmla="*/ 94 h 131"/>
                <a:gd name="T24" fmla="*/ 165 w 188"/>
                <a:gd name="T25" fmla="*/ 97 h 131"/>
                <a:gd name="T26" fmla="*/ 159 w 188"/>
                <a:gd name="T27" fmla="*/ 112 h 131"/>
                <a:gd name="T28" fmla="*/ 142 w 188"/>
                <a:gd name="T29" fmla="*/ 122 h 131"/>
                <a:gd name="T30" fmla="*/ 141 w 188"/>
                <a:gd name="T31" fmla="*/ 126 h 131"/>
                <a:gd name="T32" fmla="*/ 135 w 188"/>
                <a:gd name="T33" fmla="*/ 131 h 131"/>
                <a:gd name="T34" fmla="*/ 116 w 188"/>
                <a:gd name="T35" fmla="*/ 123 h 131"/>
                <a:gd name="T36" fmla="*/ 114 w 188"/>
                <a:gd name="T37" fmla="*/ 109 h 131"/>
                <a:gd name="T38" fmla="*/ 94 w 188"/>
                <a:gd name="T39" fmla="*/ 98 h 131"/>
                <a:gd name="T40" fmla="*/ 67 w 188"/>
                <a:gd name="T41" fmla="*/ 85 h 131"/>
                <a:gd name="T42" fmla="*/ 40 w 188"/>
                <a:gd name="T43" fmla="*/ 83 h 131"/>
                <a:gd name="T44" fmla="*/ 21 w 188"/>
                <a:gd name="T45" fmla="*/ 94 h 131"/>
                <a:gd name="T46" fmla="*/ 18 w 188"/>
                <a:gd name="T47" fmla="*/ 76 h 131"/>
                <a:gd name="T48" fmla="*/ 13 w 188"/>
                <a:gd name="T49" fmla="*/ 63 h 131"/>
                <a:gd name="T50" fmla="*/ 12 w 188"/>
                <a:gd name="T51" fmla="*/ 61 h 131"/>
                <a:gd name="T52" fmla="*/ 18 w 188"/>
                <a:gd name="T53" fmla="*/ 58 h 131"/>
                <a:gd name="T54" fmla="*/ 12 w 188"/>
                <a:gd name="T55" fmla="*/ 55 h 131"/>
                <a:gd name="T56" fmla="*/ 15 w 188"/>
                <a:gd name="T57" fmla="*/ 52 h 131"/>
                <a:gd name="T58" fmla="*/ 6 w 188"/>
                <a:gd name="T59" fmla="*/ 52 h 131"/>
                <a:gd name="T60" fmla="*/ 6 w 188"/>
                <a:gd name="T61" fmla="*/ 31 h 131"/>
                <a:gd name="T62" fmla="*/ 9 w 188"/>
                <a:gd name="T63" fmla="*/ 37 h 131"/>
                <a:gd name="T64" fmla="*/ 25 w 188"/>
                <a:gd name="T65" fmla="*/ 39 h 131"/>
                <a:gd name="T66" fmla="*/ 24 w 188"/>
                <a:gd name="T67" fmla="*/ 36 h 131"/>
                <a:gd name="T68" fmla="*/ 22 w 188"/>
                <a:gd name="T69" fmla="*/ 24 h 131"/>
                <a:gd name="T70" fmla="*/ 15 w 188"/>
                <a:gd name="T71" fmla="*/ 17 h 131"/>
                <a:gd name="T72" fmla="*/ 6 w 188"/>
                <a:gd name="T73" fmla="*/ 31 h 131"/>
                <a:gd name="T74" fmla="*/ 5 w 188"/>
                <a:gd name="T75" fmla="*/ 30 h 131"/>
                <a:gd name="T76" fmla="*/ 9 w 188"/>
                <a:gd name="T77" fmla="*/ 12 h 131"/>
                <a:gd name="T78" fmla="*/ 25 w 188"/>
                <a:gd name="T79" fmla="*/ 8 h 131"/>
                <a:gd name="T80" fmla="*/ 42 w 188"/>
                <a:gd name="T81" fmla="*/ 27 h 131"/>
                <a:gd name="T82" fmla="*/ 61 w 188"/>
                <a:gd name="T83" fmla="*/ 27 h 131"/>
                <a:gd name="T84" fmla="*/ 61 w 188"/>
                <a:gd name="T85" fmla="*/ 17 h 131"/>
                <a:gd name="T86" fmla="*/ 73 w 188"/>
                <a:gd name="T87" fmla="*/ 11 h 131"/>
                <a:gd name="T88" fmla="*/ 76 w 188"/>
                <a:gd name="T89" fmla="*/ 6 h 131"/>
                <a:gd name="T90" fmla="*/ 77 w 188"/>
                <a:gd name="T91" fmla="*/ 5 h 131"/>
                <a:gd name="T92" fmla="*/ 80 w 188"/>
                <a:gd name="T93" fmla="*/ 3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88" h="131">
                  <a:moveTo>
                    <a:pt x="82" y="0"/>
                  </a:moveTo>
                  <a:lnTo>
                    <a:pt x="83" y="0"/>
                  </a:lnTo>
                  <a:lnTo>
                    <a:pt x="92" y="9"/>
                  </a:lnTo>
                  <a:lnTo>
                    <a:pt x="101" y="9"/>
                  </a:lnTo>
                  <a:lnTo>
                    <a:pt x="101" y="15"/>
                  </a:lnTo>
                  <a:lnTo>
                    <a:pt x="104" y="18"/>
                  </a:lnTo>
                  <a:lnTo>
                    <a:pt x="104" y="20"/>
                  </a:lnTo>
                  <a:lnTo>
                    <a:pt x="102" y="20"/>
                  </a:lnTo>
                  <a:lnTo>
                    <a:pt x="104" y="26"/>
                  </a:lnTo>
                  <a:lnTo>
                    <a:pt x="117" y="28"/>
                  </a:lnTo>
                  <a:lnTo>
                    <a:pt x="122" y="26"/>
                  </a:lnTo>
                  <a:lnTo>
                    <a:pt x="126" y="30"/>
                  </a:lnTo>
                  <a:lnTo>
                    <a:pt x="136" y="52"/>
                  </a:lnTo>
                  <a:lnTo>
                    <a:pt x="148" y="58"/>
                  </a:lnTo>
                  <a:lnTo>
                    <a:pt x="154" y="66"/>
                  </a:lnTo>
                  <a:lnTo>
                    <a:pt x="162" y="69"/>
                  </a:lnTo>
                  <a:lnTo>
                    <a:pt x="174" y="77"/>
                  </a:lnTo>
                  <a:lnTo>
                    <a:pt x="178" y="77"/>
                  </a:lnTo>
                  <a:lnTo>
                    <a:pt x="188" y="83"/>
                  </a:lnTo>
                  <a:lnTo>
                    <a:pt x="187" y="88"/>
                  </a:lnTo>
                  <a:lnTo>
                    <a:pt x="187" y="95"/>
                  </a:lnTo>
                  <a:lnTo>
                    <a:pt x="182" y="95"/>
                  </a:lnTo>
                  <a:lnTo>
                    <a:pt x="178" y="94"/>
                  </a:lnTo>
                  <a:lnTo>
                    <a:pt x="175" y="94"/>
                  </a:lnTo>
                  <a:lnTo>
                    <a:pt x="171" y="97"/>
                  </a:lnTo>
                  <a:lnTo>
                    <a:pt x="165" y="97"/>
                  </a:lnTo>
                  <a:lnTo>
                    <a:pt x="160" y="112"/>
                  </a:lnTo>
                  <a:lnTo>
                    <a:pt x="159" y="112"/>
                  </a:lnTo>
                  <a:lnTo>
                    <a:pt x="141" y="120"/>
                  </a:lnTo>
                  <a:lnTo>
                    <a:pt x="142" y="122"/>
                  </a:lnTo>
                  <a:lnTo>
                    <a:pt x="142" y="123"/>
                  </a:lnTo>
                  <a:lnTo>
                    <a:pt x="141" y="126"/>
                  </a:lnTo>
                  <a:lnTo>
                    <a:pt x="136" y="131"/>
                  </a:lnTo>
                  <a:lnTo>
                    <a:pt x="135" y="131"/>
                  </a:lnTo>
                  <a:lnTo>
                    <a:pt x="120" y="126"/>
                  </a:lnTo>
                  <a:lnTo>
                    <a:pt x="116" y="123"/>
                  </a:lnTo>
                  <a:lnTo>
                    <a:pt x="116" y="119"/>
                  </a:lnTo>
                  <a:lnTo>
                    <a:pt x="114" y="109"/>
                  </a:lnTo>
                  <a:lnTo>
                    <a:pt x="108" y="109"/>
                  </a:lnTo>
                  <a:lnTo>
                    <a:pt x="94" y="98"/>
                  </a:lnTo>
                  <a:lnTo>
                    <a:pt x="89" y="91"/>
                  </a:lnTo>
                  <a:lnTo>
                    <a:pt x="67" y="85"/>
                  </a:lnTo>
                  <a:lnTo>
                    <a:pt x="62" y="79"/>
                  </a:lnTo>
                  <a:lnTo>
                    <a:pt x="40" y="83"/>
                  </a:lnTo>
                  <a:lnTo>
                    <a:pt x="28" y="92"/>
                  </a:lnTo>
                  <a:lnTo>
                    <a:pt x="21" y="94"/>
                  </a:lnTo>
                  <a:lnTo>
                    <a:pt x="19" y="94"/>
                  </a:lnTo>
                  <a:lnTo>
                    <a:pt x="18" y="76"/>
                  </a:lnTo>
                  <a:lnTo>
                    <a:pt x="21" y="67"/>
                  </a:lnTo>
                  <a:lnTo>
                    <a:pt x="13" y="63"/>
                  </a:lnTo>
                  <a:lnTo>
                    <a:pt x="12" y="63"/>
                  </a:lnTo>
                  <a:lnTo>
                    <a:pt x="12" y="61"/>
                  </a:lnTo>
                  <a:lnTo>
                    <a:pt x="13" y="61"/>
                  </a:lnTo>
                  <a:lnTo>
                    <a:pt x="18" y="58"/>
                  </a:lnTo>
                  <a:lnTo>
                    <a:pt x="13" y="55"/>
                  </a:lnTo>
                  <a:lnTo>
                    <a:pt x="12" y="55"/>
                  </a:lnTo>
                  <a:lnTo>
                    <a:pt x="12" y="54"/>
                  </a:lnTo>
                  <a:lnTo>
                    <a:pt x="15" y="52"/>
                  </a:lnTo>
                  <a:lnTo>
                    <a:pt x="13" y="51"/>
                  </a:lnTo>
                  <a:lnTo>
                    <a:pt x="6" y="52"/>
                  </a:lnTo>
                  <a:lnTo>
                    <a:pt x="5" y="45"/>
                  </a:lnTo>
                  <a:lnTo>
                    <a:pt x="6" y="31"/>
                  </a:lnTo>
                  <a:lnTo>
                    <a:pt x="8" y="31"/>
                  </a:lnTo>
                  <a:lnTo>
                    <a:pt x="9" y="37"/>
                  </a:lnTo>
                  <a:lnTo>
                    <a:pt x="24" y="39"/>
                  </a:lnTo>
                  <a:lnTo>
                    <a:pt x="25" y="39"/>
                  </a:lnTo>
                  <a:lnTo>
                    <a:pt x="24" y="37"/>
                  </a:lnTo>
                  <a:lnTo>
                    <a:pt x="24" y="36"/>
                  </a:lnTo>
                  <a:lnTo>
                    <a:pt x="30" y="31"/>
                  </a:lnTo>
                  <a:lnTo>
                    <a:pt x="22" y="24"/>
                  </a:lnTo>
                  <a:lnTo>
                    <a:pt x="18" y="17"/>
                  </a:lnTo>
                  <a:lnTo>
                    <a:pt x="15" y="17"/>
                  </a:lnTo>
                  <a:lnTo>
                    <a:pt x="6" y="21"/>
                  </a:lnTo>
                  <a:lnTo>
                    <a:pt x="6" y="31"/>
                  </a:lnTo>
                  <a:lnTo>
                    <a:pt x="5" y="31"/>
                  </a:lnTo>
                  <a:lnTo>
                    <a:pt x="5" y="30"/>
                  </a:lnTo>
                  <a:lnTo>
                    <a:pt x="0" y="18"/>
                  </a:lnTo>
                  <a:lnTo>
                    <a:pt x="9" y="12"/>
                  </a:lnTo>
                  <a:lnTo>
                    <a:pt x="24" y="8"/>
                  </a:lnTo>
                  <a:lnTo>
                    <a:pt x="25" y="8"/>
                  </a:lnTo>
                  <a:lnTo>
                    <a:pt x="33" y="12"/>
                  </a:lnTo>
                  <a:lnTo>
                    <a:pt x="42" y="27"/>
                  </a:lnTo>
                  <a:lnTo>
                    <a:pt x="49" y="26"/>
                  </a:lnTo>
                  <a:lnTo>
                    <a:pt x="61" y="27"/>
                  </a:lnTo>
                  <a:lnTo>
                    <a:pt x="62" y="27"/>
                  </a:lnTo>
                  <a:lnTo>
                    <a:pt x="61" y="17"/>
                  </a:lnTo>
                  <a:lnTo>
                    <a:pt x="65" y="12"/>
                  </a:lnTo>
                  <a:lnTo>
                    <a:pt x="73" y="11"/>
                  </a:lnTo>
                  <a:lnTo>
                    <a:pt x="74" y="6"/>
                  </a:lnTo>
                  <a:lnTo>
                    <a:pt x="76" y="6"/>
                  </a:lnTo>
                  <a:lnTo>
                    <a:pt x="79" y="8"/>
                  </a:lnTo>
                  <a:lnTo>
                    <a:pt x="77" y="5"/>
                  </a:lnTo>
                  <a:lnTo>
                    <a:pt x="77" y="3"/>
                  </a:lnTo>
                  <a:lnTo>
                    <a:pt x="80" y="3"/>
                  </a:lnTo>
                  <a:lnTo>
                    <a:pt x="8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2" name="Uzbekistan">
              <a:extLst>
                <a:ext uri="{FF2B5EF4-FFF2-40B4-BE49-F238E27FC236}">
                  <a16:creationId xmlns:a16="http://schemas.microsoft.com/office/drawing/2014/main" id="{18588C86-45C4-A1A4-C2EE-1A27907AC096}"/>
                </a:ext>
              </a:extLst>
            </p:cNvPr>
            <p:cNvSpPr>
              <a:spLocks/>
            </p:cNvSpPr>
            <p:nvPr/>
          </p:nvSpPr>
          <p:spPr bwMode="auto">
            <a:xfrm>
              <a:off x="7148613" y="3378482"/>
              <a:ext cx="406590" cy="265638"/>
            </a:xfrm>
            <a:custGeom>
              <a:avLst/>
              <a:gdLst>
                <a:gd name="T0" fmla="*/ 41 w 225"/>
                <a:gd name="T1" fmla="*/ 3 h 147"/>
                <a:gd name="T2" fmla="*/ 80 w 225"/>
                <a:gd name="T3" fmla="*/ 38 h 147"/>
                <a:gd name="T4" fmla="*/ 127 w 225"/>
                <a:gd name="T5" fmla="*/ 41 h 147"/>
                <a:gd name="T6" fmla="*/ 134 w 225"/>
                <a:gd name="T7" fmla="*/ 49 h 147"/>
                <a:gd name="T8" fmla="*/ 140 w 225"/>
                <a:gd name="T9" fmla="*/ 68 h 147"/>
                <a:gd name="T10" fmla="*/ 155 w 225"/>
                <a:gd name="T11" fmla="*/ 77 h 147"/>
                <a:gd name="T12" fmla="*/ 176 w 225"/>
                <a:gd name="T13" fmla="*/ 73 h 147"/>
                <a:gd name="T14" fmla="*/ 188 w 225"/>
                <a:gd name="T15" fmla="*/ 64 h 147"/>
                <a:gd name="T16" fmla="*/ 195 w 225"/>
                <a:gd name="T17" fmla="*/ 59 h 147"/>
                <a:gd name="T18" fmla="*/ 200 w 225"/>
                <a:gd name="T19" fmla="*/ 62 h 147"/>
                <a:gd name="T20" fmla="*/ 186 w 225"/>
                <a:gd name="T21" fmla="*/ 74 h 147"/>
                <a:gd name="T22" fmla="*/ 194 w 225"/>
                <a:gd name="T23" fmla="*/ 77 h 147"/>
                <a:gd name="T24" fmla="*/ 206 w 225"/>
                <a:gd name="T25" fmla="*/ 74 h 147"/>
                <a:gd name="T26" fmla="*/ 225 w 225"/>
                <a:gd name="T27" fmla="*/ 86 h 147"/>
                <a:gd name="T28" fmla="*/ 191 w 225"/>
                <a:gd name="T29" fmla="*/ 96 h 147"/>
                <a:gd name="T30" fmla="*/ 192 w 225"/>
                <a:gd name="T31" fmla="*/ 87 h 147"/>
                <a:gd name="T32" fmla="*/ 189 w 225"/>
                <a:gd name="T33" fmla="*/ 81 h 147"/>
                <a:gd name="T34" fmla="*/ 176 w 225"/>
                <a:gd name="T35" fmla="*/ 87 h 147"/>
                <a:gd name="T36" fmla="*/ 174 w 225"/>
                <a:gd name="T37" fmla="*/ 96 h 147"/>
                <a:gd name="T38" fmla="*/ 164 w 225"/>
                <a:gd name="T39" fmla="*/ 107 h 147"/>
                <a:gd name="T40" fmla="*/ 149 w 225"/>
                <a:gd name="T41" fmla="*/ 111 h 147"/>
                <a:gd name="T42" fmla="*/ 158 w 225"/>
                <a:gd name="T43" fmla="*/ 117 h 147"/>
                <a:gd name="T44" fmla="*/ 161 w 225"/>
                <a:gd name="T45" fmla="*/ 130 h 147"/>
                <a:gd name="T46" fmla="*/ 152 w 225"/>
                <a:gd name="T47" fmla="*/ 147 h 147"/>
                <a:gd name="T48" fmla="*/ 137 w 225"/>
                <a:gd name="T49" fmla="*/ 138 h 147"/>
                <a:gd name="T50" fmla="*/ 130 w 225"/>
                <a:gd name="T51" fmla="*/ 127 h 147"/>
                <a:gd name="T52" fmla="*/ 114 w 225"/>
                <a:gd name="T53" fmla="*/ 119 h 147"/>
                <a:gd name="T54" fmla="*/ 99 w 225"/>
                <a:gd name="T55" fmla="*/ 110 h 147"/>
                <a:gd name="T56" fmla="*/ 78 w 225"/>
                <a:gd name="T57" fmla="*/ 80 h 147"/>
                <a:gd name="T58" fmla="*/ 69 w 225"/>
                <a:gd name="T59" fmla="*/ 80 h 147"/>
                <a:gd name="T60" fmla="*/ 54 w 225"/>
                <a:gd name="T61" fmla="*/ 70 h 147"/>
                <a:gd name="T62" fmla="*/ 53 w 225"/>
                <a:gd name="T63" fmla="*/ 65 h 147"/>
                <a:gd name="T64" fmla="*/ 44 w 225"/>
                <a:gd name="T65" fmla="*/ 59 h 147"/>
                <a:gd name="T66" fmla="*/ 29 w 225"/>
                <a:gd name="T67" fmla="*/ 55 h 147"/>
                <a:gd name="T68" fmla="*/ 28 w 225"/>
                <a:gd name="T69" fmla="*/ 56 h 147"/>
                <a:gd name="T70" fmla="*/ 17 w 225"/>
                <a:gd name="T71" fmla="*/ 62 h 147"/>
                <a:gd name="T72" fmla="*/ 16 w 225"/>
                <a:gd name="T73" fmla="*/ 77 h 147"/>
                <a:gd name="T74" fmla="*/ 1 w 225"/>
                <a:gd name="T75" fmla="*/ 77 h 147"/>
                <a:gd name="T76" fmla="*/ 34 w 225"/>
                <a:gd name="T77" fmla="*/ 0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5" h="147">
                  <a:moveTo>
                    <a:pt x="34" y="0"/>
                  </a:moveTo>
                  <a:lnTo>
                    <a:pt x="41" y="3"/>
                  </a:lnTo>
                  <a:lnTo>
                    <a:pt x="54" y="13"/>
                  </a:lnTo>
                  <a:lnTo>
                    <a:pt x="80" y="38"/>
                  </a:lnTo>
                  <a:lnTo>
                    <a:pt x="118" y="34"/>
                  </a:lnTo>
                  <a:lnTo>
                    <a:pt x="127" y="41"/>
                  </a:lnTo>
                  <a:lnTo>
                    <a:pt x="130" y="49"/>
                  </a:lnTo>
                  <a:lnTo>
                    <a:pt x="134" y="49"/>
                  </a:lnTo>
                  <a:lnTo>
                    <a:pt x="133" y="67"/>
                  </a:lnTo>
                  <a:lnTo>
                    <a:pt x="140" y="68"/>
                  </a:lnTo>
                  <a:lnTo>
                    <a:pt x="143" y="78"/>
                  </a:lnTo>
                  <a:lnTo>
                    <a:pt x="155" y="77"/>
                  </a:lnTo>
                  <a:lnTo>
                    <a:pt x="167" y="81"/>
                  </a:lnTo>
                  <a:lnTo>
                    <a:pt x="176" y="73"/>
                  </a:lnTo>
                  <a:lnTo>
                    <a:pt x="185" y="68"/>
                  </a:lnTo>
                  <a:lnTo>
                    <a:pt x="188" y="64"/>
                  </a:lnTo>
                  <a:lnTo>
                    <a:pt x="192" y="64"/>
                  </a:lnTo>
                  <a:lnTo>
                    <a:pt x="195" y="59"/>
                  </a:lnTo>
                  <a:lnTo>
                    <a:pt x="198" y="61"/>
                  </a:lnTo>
                  <a:lnTo>
                    <a:pt x="200" y="62"/>
                  </a:lnTo>
                  <a:lnTo>
                    <a:pt x="186" y="71"/>
                  </a:lnTo>
                  <a:lnTo>
                    <a:pt x="186" y="74"/>
                  </a:lnTo>
                  <a:lnTo>
                    <a:pt x="192" y="74"/>
                  </a:lnTo>
                  <a:lnTo>
                    <a:pt x="194" y="77"/>
                  </a:lnTo>
                  <a:lnTo>
                    <a:pt x="201" y="80"/>
                  </a:lnTo>
                  <a:lnTo>
                    <a:pt x="206" y="74"/>
                  </a:lnTo>
                  <a:lnTo>
                    <a:pt x="212" y="81"/>
                  </a:lnTo>
                  <a:lnTo>
                    <a:pt x="225" y="86"/>
                  </a:lnTo>
                  <a:lnTo>
                    <a:pt x="209" y="96"/>
                  </a:lnTo>
                  <a:lnTo>
                    <a:pt x="191" y="96"/>
                  </a:lnTo>
                  <a:lnTo>
                    <a:pt x="189" y="90"/>
                  </a:lnTo>
                  <a:lnTo>
                    <a:pt x="192" y="87"/>
                  </a:lnTo>
                  <a:lnTo>
                    <a:pt x="192" y="81"/>
                  </a:lnTo>
                  <a:lnTo>
                    <a:pt x="189" y="81"/>
                  </a:lnTo>
                  <a:lnTo>
                    <a:pt x="180" y="89"/>
                  </a:lnTo>
                  <a:lnTo>
                    <a:pt x="176" y="87"/>
                  </a:lnTo>
                  <a:lnTo>
                    <a:pt x="174" y="90"/>
                  </a:lnTo>
                  <a:lnTo>
                    <a:pt x="174" y="96"/>
                  </a:lnTo>
                  <a:lnTo>
                    <a:pt x="167" y="99"/>
                  </a:lnTo>
                  <a:lnTo>
                    <a:pt x="164" y="107"/>
                  </a:lnTo>
                  <a:lnTo>
                    <a:pt x="152" y="107"/>
                  </a:lnTo>
                  <a:lnTo>
                    <a:pt x="149" y="111"/>
                  </a:lnTo>
                  <a:lnTo>
                    <a:pt x="154" y="116"/>
                  </a:lnTo>
                  <a:lnTo>
                    <a:pt x="158" y="117"/>
                  </a:lnTo>
                  <a:lnTo>
                    <a:pt x="158" y="121"/>
                  </a:lnTo>
                  <a:lnTo>
                    <a:pt x="161" y="130"/>
                  </a:lnTo>
                  <a:lnTo>
                    <a:pt x="155" y="139"/>
                  </a:lnTo>
                  <a:lnTo>
                    <a:pt x="152" y="147"/>
                  </a:lnTo>
                  <a:lnTo>
                    <a:pt x="137" y="144"/>
                  </a:lnTo>
                  <a:lnTo>
                    <a:pt x="137" y="138"/>
                  </a:lnTo>
                  <a:lnTo>
                    <a:pt x="140" y="133"/>
                  </a:lnTo>
                  <a:lnTo>
                    <a:pt x="130" y="127"/>
                  </a:lnTo>
                  <a:lnTo>
                    <a:pt x="124" y="129"/>
                  </a:lnTo>
                  <a:lnTo>
                    <a:pt x="114" y="119"/>
                  </a:lnTo>
                  <a:lnTo>
                    <a:pt x="106" y="116"/>
                  </a:lnTo>
                  <a:lnTo>
                    <a:pt x="99" y="110"/>
                  </a:lnTo>
                  <a:lnTo>
                    <a:pt x="87" y="102"/>
                  </a:lnTo>
                  <a:lnTo>
                    <a:pt x="78" y="80"/>
                  </a:lnTo>
                  <a:lnTo>
                    <a:pt x="74" y="77"/>
                  </a:lnTo>
                  <a:lnTo>
                    <a:pt x="69" y="80"/>
                  </a:lnTo>
                  <a:lnTo>
                    <a:pt x="54" y="77"/>
                  </a:lnTo>
                  <a:lnTo>
                    <a:pt x="54" y="70"/>
                  </a:lnTo>
                  <a:lnTo>
                    <a:pt x="56" y="68"/>
                  </a:lnTo>
                  <a:lnTo>
                    <a:pt x="53" y="65"/>
                  </a:lnTo>
                  <a:lnTo>
                    <a:pt x="51" y="61"/>
                  </a:lnTo>
                  <a:lnTo>
                    <a:pt x="44" y="59"/>
                  </a:lnTo>
                  <a:lnTo>
                    <a:pt x="35" y="52"/>
                  </a:lnTo>
                  <a:lnTo>
                    <a:pt x="29" y="55"/>
                  </a:lnTo>
                  <a:lnTo>
                    <a:pt x="32" y="59"/>
                  </a:lnTo>
                  <a:lnTo>
                    <a:pt x="28" y="56"/>
                  </a:lnTo>
                  <a:lnTo>
                    <a:pt x="25" y="61"/>
                  </a:lnTo>
                  <a:lnTo>
                    <a:pt x="17" y="62"/>
                  </a:lnTo>
                  <a:lnTo>
                    <a:pt x="14" y="67"/>
                  </a:lnTo>
                  <a:lnTo>
                    <a:pt x="16" y="77"/>
                  </a:lnTo>
                  <a:lnTo>
                    <a:pt x="13" y="78"/>
                  </a:lnTo>
                  <a:lnTo>
                    <a:pt x="1" y="77"/>
                  </a:lnTo>
                  <a:lnTo>
                    <a:pt x="0" y="12"/>
                  </a:lnTo>
                  <a:lnTo>
                    <a:pt x="3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3" name="Kazakhstan">
              <a:extLst>
                <a:ext uri="{FF2B5EF4-FFF2-40B4-BE49-F238E27FC236}">
                  <a16:creationId xmlns:a16="http://schemas.microsoft.com/office/drawing/2014/main" id="{755E4AF9-5621-3EAD-F4E0-856489E9A7BB}"/>
                </a:ext>
              </a:extLst>
            </p:cNvPr>
            <p:cNvSpPr>
              <a:spLocks/>
            </p:cNvSpPr>
            <p:nvPr/>
          </p:nvSpPr>
          <p:spPr bwMode="auto">
            <a:xfrm>
              <a:off x="6926344" y="3013456"/>
              <a:ext cx="961356" cy="515013"/>
            </a:xfrm>
            <a:custGeom>
              <a:avLst/>
              <a:gdLst>
                <a:gd name="T0" fmla="*/ 309 w 532"/>
                <a:gd name="T1" fmla="*/ 6 h 285"/>
                <a:gd name="T2" fmla="*/ 323 w 532"/>
                <a:gd name="T3" fmla="*/ 24 h 285"/>
                <a:gd name="T4" fmla="*/ 336 w 532"/>
                <a:gd name="T5" fmla="*/ 24 h 285"/>
                <a:gd name="T6" fmla="*/ 339 w 532"/>
                <a:gd name="T7" fmla="*/ 31 h 285"/>
                <a:gd name="T8" fmla="*/ 355 w 532"/>
                <a:gd name="T9" fmla="*/ 31 h 285"/>
                <a:gd name="T10" fmla="*/ 357 w 532"/>
                <a:gd name="T11" fmla="*/ 40 h 285"/>
                <a:gd name="T12" fmla="*/ 379 w 532"/>
                <a:gd name="T13" fmla="*/ 28 h 285"/>
                <a:gd name="T14" fmla="*/ 397 w 532"/>
                <a:gd name="T15" fmla="*/ 28 h 285"/>
                <a:gd name="T16" fmla="*/ 441 w 532"/>
                <a:gd name="T17" fmla="*/ 98 h 285"/>
                <a:gd name="T18" fmla="*/ 456 w 532"/>
                <a:gd name="T19" fmla="*/ 103 h 285"/>
                <a:gd name="T20" fmla="*/ 478 w 532"/>
                <a:gd name="T21" fmla="*/ 97 h 285"/>
                <a:gd name="T22" fmla="*/ 501 w 532"/>
                <a:gd name="T23" fmla="*/ 114 h 285"/>
                <a:gd name="T24" fmla="*/ 520 w 532"/>
                <a:gd name="T25" fmla="*/ 125 h 285"/>
                <a:gd name="T26" fmla="*/ 521 w 532"/>
                <a:gd name="T27" fmla="*/ 150 h 285"/>
                <a:gd name="T28" fmla="*/ 495 w 532"/>
                <a:gd name="T29" fmla="*/ 177 h 285"/>
                <a:gd name="T30" fmla="*/ 440 w 532"/>
                <a:gd name="T31" fmla="*/ 223 h 285"/>
                <a:gd name="T32" fmla="*/ 426 w 532"/>
                <a:gd name="T33" fmla="*/ 255 h 285"/>
                <a:gd name="T34" fmla="*/ 360 w 532"/>
                <a:gd name="T35" fmla="*/ 246 h 285"/>
                <a:gd name="T36" fmla="*/ 326 w 532"/>
                <a:gd name="T37" fmla="*/ 254 h 285"/>
                <a:gd name="T38" fmla="*/ 315 w 532"/>
                <a:gd name="T39" fmla="*/ 267 h 285"/>
                <a:gd name="T40" fmla="*/ 278 w 532"/>
                <a:gd name="T41" fmla="*/ 280 h 285"/>
                <a:gd name="T42" fmla="*/ 263 w 532"/>
                <a:gd name="T43" fmla="*/ 270 h 285"/>
                <a:gd name="T44" fmla="*/ 253 w 532"/>
                <a:gd name="T45" fmla="*/ 251 h 285"/>
                <a:gd name="T46" fmla="*/ 216 w 532"/>
                <a:gd name="T47" fmla="*/ 240 h 285"/>
                <a:gd name="T48" fmla="*/ 164 w 532"/>
                <a:gd name="T49" fmla="*/ 206 h 285"/>
                <a:gd name="T50" fmla="*/ 120 w 532"/>
                <a:gd name="T51" fmla="*/ 280 h 285"/>
                <a:gd name="T52" fmla="*/ 77 w 532"/>
                <a:gd name="T53" fmla="*/ 272 h 285"/>
                <a:gd name="T54" fmla="*/ 60 w 532"/>
                <a:gd name="T55" fmla="*/ 248 h 285"/>
                <a:gd name="T56" fmla="*/ 60 w 532"/>
                <a:gd name="T57" fmla="*/ 214 h 285"/>
                <a:gd name="T58" fmla="*/ 84 w 532"/>
                <a:gd name="T59" fmla="*/ 208 h 285"/>
                <a:gd name="T60" fmla="*/ 106 w 532"/>
                <a:gd name="T61" fmla="*/ 208 h 285"/>
                <a:gd name="T62" fmla="*/ 69 w 532"/>
                <a:gd name="T63" fmla="*/ 177 h 285"/>
                <a:gd name="T64" fmla="*/ 23 w 532"/>
                <a:gd name="T65" fmla="*/ 181 h 285"/>
                <a:gd name="T66" fmla="*/ 22 w 532"/>
                <a:gd name="T67" fmla="*/ 162 h 285"/>
                <a:gd name="T68" fmla="*/ 0 w 532"/>
                <a:gd name="T69" fmla="*/ 149 h 285"/>
                <a:gd name="T70" fmla="*/ 10 w 532"/>
                <a:gd name="T71" fmla="*/ 116 h 285"/>
                <a:gd name="T72" fmla="*/ 29 w 532"/>
                <a:gd name="T73" fmla="*/ 117 h 285"/>
                <a:gd name="T74" fmla="*/ 37 w 532"/>
                <a:gd name="T75" fmla="*/ 95 h 285"/>
                <a:gd name="T76" fmla="*/ 59 w 532"/>
                <a:gd name="T77" fmla="*/ 82 h 285"/>
                <a:gd name="T78" fmla="*/ 69 w 532"/>
                <a:gd name="T79" fmla="*/ 82 h 285"/>
                <a:gd name="T80" fmla="*/ 103 w 532"/>
                <a:gd name="T81" fmla="*/ 100 h 285"/>
                <a:gd name="T82" fmla="*/ 114 w 532"/>
                <a:gd name="T83" fmla="*/ 101 h 285"/>
                <a:gd name="T84" fmla="*/ 139 w 532"/>
                <a:gd name="T85" fmla="*/ 95 h 285"/>
                <a:gd name="T86" fmla="*/ 161 w 532"/>
                <a:gd name="T87" fmla="*/ 104 h 285"/>
                <a:gd name="T88" fmla="*/ 177 w 532"/>
                <a:gd name="T89" fmla="*/ 100 h 285"/>
                <a:gd name="T90" fmla="*/ 188 w 532"/>
                <a:gd name="T91" fmla="*/ 88 h 285"/>
                <a:gd name="T92" fmla="*/ 176 w 532"/>
                <a:gd name="T93" fmla="*/ 76 h 285"/>
                <a:gd name="T94" fmla="*/ 189 w 532"/>
                <a:gd name="T95" fmla="*/ 55 h 285"/>
                <a:gd name="T96" fmla="*/ 191 w 532"/>
                <a:gd name="T97" fmla="*/ 43 h 285"/>
                <a:gd name="T98" fmla="*/ 189 w 532"/>
                <a:gd name="T99" fmla="*/ 42 h 285"/>
                <a:gd name="T100" fmla="*/ 195 w 532"/>
                <a:gd name="T101" fmla="*/ 31 h 285"/>
                <a:gd name="T102" fmla="*/ 210 w 532"/>
                <a:gd name="T103" fmla="*/ 31 h 285"/>
                <a:gd name="T104" fmla="*/ 229 w 532"/>
                <a:gd name="T105" fmla="*/ 27 h 285"/>
                <a:gd name="T106" fmla="*/ 283 w 532"/>
                <a:gd name="T107" fmla="*/ 11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2" h="285">
                  <a:moveTo>
                    <a:pt x="293" y="0"/>
                  </a:moveTo>
                  <a:lnTo>
                    <a:pt x="296" y="0"/>
                  </a:lnTo>
                  <a:lnTo>
                    <a:pt x="299" y="2"/>
                  </a:lnTo>
                  <a:lnTo>
                    <a:pt x="302" y="2"/>
                  </a:lnTo>
                  <a:lnTo>
                    <a:pt x="309" y="6"/>
                  </a:lnTo>
                  <a:lnTo>
                    <a:pt x="315" y="3"/>
                  </a:lnTo>
                  <a:lnTo>
                    <a:pt x="320" y="6"/>
                  </a:lnTo>
                  <a:lnTo>
                    <a:pt x="321" y="15"/>
                  </a:lnTo>
                  <a:lnTo>
                    <a:pt x="324" y="18"/>
                  </a:lnTo>
                  <a:lnTo>
                    <a:pt x="323" y="24"/>
                  </a:lnTo>
                  <a:lnTo>
                    <a:pt x="321" y="27"/>
                  </a:lnTo>
                  <a:lnTo>
                    <a:pt x="323" y="30"/>
                  </a:lnTo>
                  <a:lnTo>
                    <a:pt x="333" y="28"/>
                  </a:lnTo>
                  <a:lnTo>
                    <a:pt x="333" y="24"/>
                  </a:lnTo>
                  <a:lnTo>
                    <a:pt x="336" y="24"/>
                  </a:lnTo>
                  <a:lnTo>
                    <a:pt x="336" y="25"/>
                  </a:lnTo>
                  <a:lnTo>
                    <a:pt x="339" y="30"/>
                  </a:lnTo>
                  <a:lnTo>
                    <a:pt x="339" y="33"/>
                  </a:lnTo>
                  <a:lnTo>
                    <a:pt x="340" y="33"/>
                  </a:lnTo>
                  <a:lnTo>
                    <a:pt x="339" y="31"/>
                  </a:lnTo>
                  <a:lnTo>
                    <a:pt x="340" y="30"/>
                  </a:lnTo>
                  <a:lnTo>
                    <a:pt x="342" y="30"/>
                  </a:lnTo>
                  <a:lnTo>
                    <a:pt x="349" y="34"/>
                  </a:lnTo>
                  <a:lnTo>
                    <a:pt x="354" y="31"/>
                  </a:lnTo>
                  <a:lnTo>
                    <a:pt x="355" y="31"/>
                  </a:lnTo>
                  <a:lnTo>
                    <a:pt x="355" y="37"/>
                  </a:lnTo>
                  <a:lnTo>
                    <a:pt x="352" y="37"/>
                  </a:lnTo>
                  <a:lnTo>
                    <a:pt x="351" y="42"/>
                  </a:lnTo>
                  <a:lnTo>
                    <a:pt x="351" y="43"/>
                  </a:lnTo>
                  <a:lnTo>
                    <a:pt x="357" y="40"/>
                  </a:lnTo>
                  <a:lnTo>
                    <a:pt x="358" y="40"/>
                  </a:lnTo>
                  <a:lnTo>
                    <a:pt x="364" y="42"/>
                  </a:lnTo>
                  <a:lnTo>
                    <a:pt x="364" y="39"/>
                  </a:lnTo>
                  <a:lnTo>
                    <a:pt x="373" y="36"/>
                  </a:lnTo>
                  <a:lnTo>
                    <a:pt x="379" y="28"/>
                  </a:lnTo>
                  <a:lnTo>
                    <a:pt x="385" y="28"/>
                  </a:lnTo>
                  <a:lnTo>
                    <a:pt x="394" y="24"/>
                  </a:lnTo>
                  <a:lnTo>
                    <a:pt x="395" y="24"/>
                  </a:lnTo>
                  <a:lnTo>
                    <a:pt x="397" y="27"/>
                  </a:lnTo>
                  <a:lnTo>
                    <a:pt x="397" y="28"/>
                  </a:lnTo>
                  <a:lnTo>
                    <a:pt x="392" y="30"/>
                  </a:lnTo>
                  <a:lnTo>
                    <a:pt x="392" y="33"/>
                  </a:lnTo>
                  <a:lnTo>
                    <a:pt x="410" y="49"/>
                  </a:lnTo>
                  <a:lnTo>
                    <a:pt x="438" y="101"/>
                  </a:lnTo>
                  <a:lnTo>
                    <a:pt x="441" y="98"/>
                  </a:lnTo>
                  <a:lnTo>
                    <a:pt x="444" y="92"/>
                  </a:lnTo>
                  <a:lnTo>
                    <a:pt x="447" y="91"/>
                  </a:lnTo>
                  <a:lnTo>
                    <a:pt x="453" y="95"/>
                  </a:lnTo>
                  <a:lnTo>
                    <a:pt x="453" y="98"/>
                  </a:lnTo>
                  <a:lnTo>
                    <a:pt x="456" y="103"/>
                  </a:lnTo>
                  <a:lnTo>
                    <a:pt x="471" y="103"/>
                  </a:lnTo>
                  <a:lnTo>
                    <a:pt x="472" y="100"/>
                  </a:lnTo>
                  <a:lnTo>
                    <a:pt x="474" y="98"/>
                  </a:lnTo>
                  <a:lnTo>
                    <a:pt x="477" y="98"/>
                  </a:lnTo>
                  <a:lnTo>
                    <a:pt x="478" y="97"/>
                  </a:lnTo>
                  <a:lnTo>
                    <a:pt x="480" y="97"/>
                  </a:lnTo>
                  <a:lnTo>
                    <a:pt x="483" y="98"/>
                  </a:lnTo>
                  <a:lnTo>
                    <a:pt x="493" y="104"/>
                  </a:lnTo>
                  <a:lnTo>
                    <a:pt x="495" y="113"/>
                  </a:lnTo>
                  <a:lnTo>
                    <a:pt x="501" y="114"/>
                  </a:lnTo>
                  <a:lnTo>
                    <a:pt x="501" y="116"/>
                  </a:lnTo>
                  <a:lnTo>
                    <a:pt x="502" y="119"/>
                  </a:lnTo>
                  <a:lnTo>
                    <a:pt x="506" y="125"/>
                  </a:lnTo>
                  <a:lnTo>
                    <a:pt x="518" y="128"/>
                  </a:lnTo>
                  <a:lnTo>
                    <a:pt x="520" y="125"/>
                  </a:lnTo>
                  <a:lnTo>
                    <a:pt x="524" y="123"/>
                  </a:lnTo>
                  <a:lnTo>
                    <a:pt x="532" y="134"/>
                  </a:lnTo>
                  <a:lnTo>
                    <a:pt x="532" y="135"/>
                  </a:lnTo>
                  <a:lnTo>
                    <a:pt x="527" y="141"/>
                  </a:lnTo>
                  <a:lnTo>
                    <a:pt x="521" y="150"/>
                  </a:lnTo>
                  <a:lnTo>
                    <a:pt x="512" y="152"/>
                  </a:lnTo>
                  <a:lnTo>
                    <a:pt x="509" y="162"/>
                  </a:lnTo>
                  <a:lnTo>
                    <a:pt x="509" y="177"/>
                  </a:lnTo>
                  <a:lnTo>
                    <a:pt x="499" y="181"/>
                  </a:lnTo>
                  <a:lnTo>
                    <a:pt x="495" y="177"/>
                  </a:lnTo>
                  <a:lnTo>
                    <a:pt x="475" y="175"/>
                  </a:lnTo>
                  <a:lnTo>
                    <a:pt x="466" y="197"/>
                  </a:lnTo>
                  <a:lnTo>
                    <a:pt x="466" y="211"/>
                  </a:lnTo>
                  <a:lnTo>
                    <a:pt x="437" y="218"/>
                  </a:lnTo>
                  <a:lnTo>
                    <a:pt x="440" y="223"/>
                  </a:lnTo>
                  <a:lnTo>
                    <a:pt x="446" y="245"/>
                  </a:lnTo>
                  <a:lnTo>
                    <a:pt x="441" y="261"/>
                  </a:lnTo>
                  <a:lnTo>
                    <a:pt x="440" y="261"/>
                  </a:lnTo>
                  <a:lnTo>
                    <a:pt x="431" y="260"/>
                  </a:lnTo>
                  <a:lnTo>
                    <a:pt x="426" y="255"/>
                  </a:lnTo>
                  <a:lnTo>
                    <a:pt x="398" y="251"/>
                  </a:lnTo>
                  <a:lnTo>
                    <a:pt x="394" y="252"/>
                  </a:lnTo>
                  <a:lnTo>
                    <a:pt x="376" y="252"/>
                  </a:lnTo>
                  <a:lnTo>
                    <a:pt x="367" y="251"/>
                  </a:lnTo>
                  <a:lnTo>
                    <a:pt x="360" y="246"/>
                  </a:lnTo>
                  <a:lnTo>
                    <a:pt x="352" y="251"/>
                  </a:lnTo>
                  <a:lnTo>
                    <a:pt x="351" y="260"/>
                  </a:lnTo>
                  <a:lnTo>
                    <a:pt x="349" y="260"/>
                  </a:lnTo>
                  <a:lnTo>
                    <a:pt x="335" y="255"/>
                  </a:lnTo>
                  <a:lnTo>
                    <a:pt x="326" y="254"/>
                  </a:lnTo>
                  <a:lnTo>
                    <a:pt x="321" y="254"/>
                  </a:lnTo>
                  <a:lnTo>
                    <a:pt x="321" y="258"/>
                  </a:lnTo>
                  <a:lnTo>
                    <a:pt x="318" y="263"/>
                  </a:lnTo>
                  <a:lnTo>
                    <a:pt x="315" y="266"/>
                  </a:lnTo>
                  <a:lnTo>
                    <a:pt x="315" y="267"/>
                  </a:lnTo>
                  <a:lnTo>
                    <a:pt x="312" y="267"/>
                  </a:lnTo>
                  <a:lnTo>
                    <a:pt x="309" y="272"/>
                  </a:lnTo>
                  <a:lnTo>
                    <a:pt x="300" y="276"/>
                  </a:lnTo>
                  <a:lnTo>
                    <a:pt x="290" y="285"/>
                  </a:lnTo>
                  <a:lnTo>
                    <a:pt x="278" y="280"/>
                  </a:lnTo>
                  <a:lnTo>
                    <a:pt x="272" y="280"/>
                  </a:lnTo>
                  <a:lnTo>
                    <a:pt x="269" y="282"/>
                  </a:lnTo>
                  <a:lnTo>
                    <a:pt x="265" y="282"/>
                  </a:lnTo>
                  <a:lnTo>
                    <a:pt x="265" y="280"/>
                  </a:lnTo>
                  <a:lnTo>
                    <a:pt x="263" y="270"/>
                  </a:lnTo>
                  <a:lnTo>
                    <a:pt x="256" y="269"/>
                  </a:lnTo>
                  <a:lnTo>
                    <a:pt x="254" y="269"/>
                  </a:lnTo>
                  <a:lnTo>
                    <a:pt x="256" y="252"/>
                  </a:lnTo>
                  <a:lnTo>
                    <a:pt x="253" y="252"/>
                  </a:lnTo>
                  <a:lnTo>
                    <a:pt x="253" y="251"/>
                  </a:lnTo>
                  <a:lnTo>
                    <a:pt x="249" y="243"/>
                  </a:lnTo>
                  <a:lnTo>
                    <a:pt x="240" y="237"/>
                  </a:lnTo>
                  <a:lnTo>
                    <a:pt x="235" y="237"/>
                  </a:lnTo>
                  <a:lnTo>
                    <a:pt x="226" y="239"/>
                  </a:lnTo>
                  <a:lnTo>
                    <a:pt x="216" y="240"/>
                  </a:lnTo>
                  <a:lnTo>
                    <a:pt x="207" y="242"/>
                  </a:lnTo>
                  <a:lnTo>
                    <a:pt x="203" y="242"/>
                  </a:lnTo>
                  <a:lnTo>
                    <a:pt x="203" y="240"/>
                  </a:lnTo>
                  <a:lnTo>
                    <a:pt x="176" y="215"/>
                  </a:lnTo>
                  <a:lnTo>
                    <a:pt x="164" y="206"/>
                  </a:lnTo>
                  <a:lnTo>
                    <a:pt x="157" y="203"/>
                  </a:lnTo>
                  <a:lnTo>
                    <a:pt x="124" y="214"/>
                  </a:lnTo>
                  <a:lnTo>
                    <a:pt x="124" y="279"/>
                  </a:lnTo>
                  <a:lnTo>
                    <a:pt x="121" y="279"/>
                  </a:lnTo>
                  <a:lnTo>
                    <a:pt x="120" y="280"/>
                  </a:lnTo>
                  <a:lnTo>
                    <a:pt x="115" y="280"/>
                  </a:lnTo>
                  <a:lnTo>
                    <a:pt x="106" y="264"/>
                  </a:lnTo>
                  <a:lnTo>
                    <a:pt x="99" y="261"/>
                  </a:lnTo>
                  <a:lnTo>
                    <a:pt x="85" y="266"/>
                  </a:lnTo>
                  <a:lnTo>
                    <a:pt x="77" y="272"/>
                  </a:lnTo>
                  <a:lnTo>
                    <a:pt x="75" y="272"/>
                  </a:lnTo>
                  <a:lnTo>
                    <a:pt x="75" y="270"/>
                  </a:lnTo>
                  <a:lnTo>
                    <a:pt x="78" y="255"/>
                  </a:lnTo>
                  <a:lnTo>
                    <a:pt x="62" y="248"/>
                  </a:lnTo>
                  <a:lnTo>
                    <a:pt x="60" y="248"/>
                  </a:lnTo>
                  <a:lnTo>
                    <a:pt x="57" y="233"/>
                  </a:lnTo>
                  <a:lnTo>
                    <a:pt x="45" y="223"/>
                  </a:lnTo>
                  <a:lnTo>
                    <a:pt x="63" y="223"/>
                  </a:lnTo>
                  <a:lnTo>
                    <a:pt x="60" y="215"/>
                  </a:lnTo>
                  <a:lnTo>
                    <a:pt x="60" y="214"/>
                  </a:lnTo>
                  <a:lnTo>
                    <a:pt x="62" y="211"/>
                  </a:lnTo>
                  <a:lnTo>
                    <a:pt x="69" y="211"/>
                  </a:lnTo>
                  <a:lnTo>
                    <a:pt x="72" y="206"/>
                  </a:lnTo>
                  <a:lnTo>
                    <a:pt x="77" y="206"/>
                  </a:lnTo>
                  <a:lnTo>
                    <a:pt x="84" y="208"/>
                  </a:lnTo>
                  <a:lnTo>
                    <a:pt x="94" y="211"/>
                  </a:lnTo>
                  <a:lnTo>
                    <a:pt x="102" y="212"/>
                  </a:lnTo>
                  <a:lnTo>
                    <a:pt x="105" y="212"/>
                  </a:lnTo>
                  <a:lnTo>
                    <a:pt x="103" y="208"/>
                  </a:lnTo>
                  <a:lnTo>
                    <a:pt x="106" y="208"/>
                  </a:lnTo>
                  <a:lnTo>
                    <a:pt x="105" y="205"/>
                  </a:lnTo>
                  <a:lnTo>
                    <a:pt x="96" y="197"/>
                  </a:lnTo>
                  <a:lnTo>
                    <a:pt x="85" y="180"/>
                  </a:lnTo>
                  <a:lnTo>
                    <a:pt x="78" y="175"/>
                  </a:lnTo>
                  <a:lnTo>
                    <a:pt x="69" y="177"/>
                  </a:lnTo>
                  <a:lnTo>
                    <a:pt x="57" y="174"/>
                  </a:lnTo>
                  <a:lnTo>
                    <a:pt x="48" y="181"/>
                  </a:lnTo>
                  <a:lnTo>
                    <a:pt x="26" y="186"/>
                  </a:lnTo>
                  <a:lnTo>
                    <a:pt x="23" y="186"/>
                  </a:lnTo>
                  <a:lnTo>
                    <a:pt x="23" y="181"/>
                  </a:lnTo>
                  <a:lnTo>
                    <a:pt x="25" y="181"/>
                  </a:lnTo>
                  <a:lnTo>
                    <a:pt x="25" y="180"/>
                  </a:lnTo>
                  <a:lnTo>
                    <a:pt x="31" y="180"/>
                  </a:lnTo>
                  <a:lnTo>
                    <a:pt x="26" y="168"/>
                  </a:lnTo>
                  <a:lnTo>
                    <a:pt x="22" y="162"/>
                  </a:lnTo>
                  <a:lnTo>
                    <a:pt x="11" y="162"/>
                  </a:lnTo>
                  <a:lnTo>
                    <a:pt x="11" y="163"/>
                  </a:lnTo>
                  <a:lnTo>
                    <a:pt x="8" y="160"/>
                  </a:lnTo>
                  <a:lnTo>
                    <a:pt x="5" y="152"/>
                  </a:lnTo>
                  <a:lnTo>
                    <a:pt x="0" y="149"/>
                  </a:lnTo>
                  <a:lnTo>
                    <a:pt x="2" y="138"/>
                  </a:lnTo>
                  <a:lnTo>
                    <a:pt x="7" y="135"/>
                  </a:lnTo>
                  <a:lnTo>
                    <a:pt x="4" y="131"/>
                  </a:lnTo>
                  <a:lnTo>
                    <a:pt x="5" y="119"/>
                  </a:lnTo>
                  <a:lnTo>
                    <a:pt x="10" y="116"/>
                  </a:lnTo>
                  <a:lnTo>
                    <a:pt x="11" y="107"/>
                  </a:lnTo>
                  <a:lnTo>
                    <a:pt x="13" y="106"/>
                  </a:lnTo>
                  <a:lnTo>
                    <a:pt x="13" y="107"/>
                  </a:lnTo>
                  <a:lnTo>
                    <a:pt x="25" y="120"/>
                  </a:lnTo>
                  <a:lnTo>
                    <a:pt x="29" y="117"/>
                  </a:lnTo>
                  <a:lnTo>
                    <a:pt x="26" y="106"/>
                  </a:lnTo>
                  <a:lnTo>
                    <a:pt x="26" y="104"/>
                  </a:lnTo>
                  <a:lnTo>
                    <a:pt x="29" y="104"/>
                  </a:lnTo>
                  <a:lnTo>
                    <a:pt x="37" y="100"/>
                  </a:lnTo>
                  <a:lnTo>
                    <a:pt x="37" y="95"/>
                  </a:lnTo>
                  <a:lnTo>
                    <a:pt x="38" y="94"/>
                  </a:lnTo>
                  <a:lnTo>
                    <a:pt x="48" y="91"/>
                  </a:lnTo>
                  <a:lnTo>
                    <a:pt x="53" y="83"/>
                  </a:lnTo>
                  <a:lnTo>
                    <a:pt x="57" y="83"/>
                  </a:lnTo>
                  <a:lnTo>
                    <a:pt x="59" y="82"/>
                  </a:lnTo>
                  <a:lnTo>
                    <a:pt x="62" y="82"/>
                  </a:lnTo>
                  <a:lnTo>
                    <a:pt x="63" y="85"/>
                  </a:lnTo>
                  <a:lnTo>
                    <a:pt x="66" y="85"/>
                  </a:lnTo>
                  <a:lnTo>
                    <a:pt x="68" y="86"/>
                  </a:lnTo>
                  <a:lnTo>
                    <a:pt x="69" y="82"/>
                  </a:lnTo>
                  <a:lnTo>
                    <a:pt x="71" y="80"/>
                  </a:lnTo>
                  <a:lnTo>
                    <a:pt x="77" y="80"/>
                  </a:lnTo>
                  <a:lnTo>
                    <a:pt x="80" y="86"/>
                  </a:lnTo>
                  <a:lnTo>
                    <a:pt x="91" y="86"/>
                  </a:lnTo>
                  <a:lnTo>
                    <a:pt x="103" y="100"/>
                  </a:lnTo>
                  <a:lnTo>
                    <a:pt x="105" y="106"/>
                  </a:lnTo>
                  <a:lnTo>
                    <a:pt x="106" y="106"/>
                  </a:lnTo>
                  <a:lnTo>
                    <a:pt x="106" y="97"/>
                  </a:lnTo>
                  <a:lnTo>
                    <a:pt x="109" y="95"/>
                  </a:lnTo>
                  <a:lnTo>
                    <a:pt x="114" y="101"/>
                  </a:lnTo>
                  <a:lnTo>
                    <a:pt x="120" y="104"/>
                  </a:lnTo>
                  <a:lnTo>
                    <a:pt x="128" y="97"/>
                  </a:lnTo>
                  <a:lnTo>
                    <a:pt x="133" y="97"/>
                  </a:lnTo>
                  <a:lnTo>
                    <a:pt x="133" y="95"/>
                  </a:lnTo>
                  <a:lnTo>
                    <a:pt x="139" y="95"/>
                  </a:lnTo>
                  <a:lnTo>
                    <a:pt x="143" y="98"/>
                  </a:lnTo>
                  <a:lnTo>
                    <a:pt x="148" y="95"/>
                  </a:lnTo>
                  <a:lnTo>
                    <a:pt x="154" y="94"/>
                  </a:lnTo>
                  <a:lnTo>
                    <a:pt x="157" y="95"/>
                  </a:lnTo>
                  <a:lnTo>
                    <a:pt x="161" y="104"/>
                  </a:lnTo>
                  <a:lnTo>
                    <a:pt x="169" y="104"/>
                  </a:lnTo>
                  <a:lnTo>
                    <a:pt x="170" y="106"/>
                  </a:lnTo>
                  <a:lnTo>
                    <a:pt x="173" y="106"/>
                  </a:lnTo>
                  <a:lnTo>
                    <a:pt x="176" y="100"/>
                  </a:lnTo>
                  <a:lnTo>
                    <a:pt x="177" y="100"/>
                  </a:lnTo>
                  <a:lnTo>
                    <a:pt x="183" y="104"/>
                  </a:lnTo>
                  <a:lnTo>
                    <a:pt x="194" y="101"/>
                  </a:lnTo>
                  <a:lnTo>
                    <a:pt x="197" y="91"/>
                  </a:lnTo>
                  <a:lnTo>
                    <a:pt x="189" y="88"/>
                  </a:lnTo>
                  <a:lnTo>
                    <a:pt x="188" y="88"/>
                  </a:lnTo>
                  <a:lnTo>
                    <a:pt x="186" y="85"/>
                  </a:lnTo>
                  <a:lnTo>
                    <a:pt x="180" y="83"/>
                  </a:lnTo>
                  <a:lnTo>
                    <a:pt x="179" y="80"/>
                  </a:lnTo>
                  <a:lnTo>
                    <a:pt x="176" y="79"/>
                  </a:lnTo>
                  <a:lnTo>
                    <a:pt x="176" y="76"/>
                  </a:lnTo>
                  <a:lnTo>
                    <a:pt x="188" y="70"/>
                  </a:lnTo>
                  <a:lnTo>
                    <a:pt x="189" y="67"/>
                  </a:lnTo>
                  <a:lnTo>
                    <a:pt x="185" y="61"/>
                  </a:lnTo>
                  <a:lnTo>
                    <a:pt x="185" y="60"/>
                  </a:lnTo>
                  <a:lnTo>
                    <a:pt x="189" y="55"/>
                  </a:lnTo>
                  <a:lnTo>
                    <a:pt x="203" y="55"/>
                  </a:lnTo>
                  <a:lnTo>
                    <a:pt x="204" y="54"/>
                  </a:lnTo>
                  <a:lnTo>
                    <a:pt x="200" y="49"/>
                  </a:lnTo>
                  <a:lnTo>
                    <a:pt x="191" y="49"/>
                  </a:lnTo>
                  <a:lnTo>
                    <a:pt x="191" y="43"/>
                  </a:lnTo>
                  <a:lnTo>
                    <a:pt x="195" y="42"/>
                  </a:lnTo>
                  <a:lnTo>
                    <a:pt x="192" y="42"/>
                  </a:lnTo>
                  <a:lnTo>
                    <a:pt x="191" y="43"/>
                  </a:lnTo>
                  <a:lnTo>
                    <a:pt x="189" y="43"/>
                  </a:lnTo>
                  <a:lnTo>
                    <a:pt x="189" y="42"/>
                  </a:lnTo>
                  <a:lnTo>
                    <a:pt x="191" y="37"/>
                  </a:lnTo>
                  <a:lnTo>
                    <a:pt x="188" y="34"/>
                  </a:lnTo>
                  <a:lnTo>
                    <a:pt x="188" y="33"/>
                  </a:lnTo>
                  <a:lnTo>
                    <a:pt x="189" y="33"/>
                  </a:lnTo>
                  <a:lnTo>
                    <a:pt x="195" y="31"/>
                  </a:lnTo>
                  <a:lnTo>
                    <a:pt x="197" y="31"/>
                  </a:lnTo>
                  <a:lnTo>
                    <a:pt x="197" y="33"/>
                  </a:lnTo>
                  <a:lnTo>
                    <a:pt x="209" y="33"/>
                  </a:lnTo>
                  <a:lnTo>
                    <a:pt x="210" y="34"/>
                  </a:lnTo>
                  <a:lnTo>
                    <a:pt x="210" y="31"/>
                  </a:lnTo>
                  <a:lnTo>
                    <a:pt x="217" y="31"/>
                  </a:lnTo>
                  <a:lnTo>
                    <a:pt x="223" y="27"/>
                  </a:lnTo>
                  <a:lnTo>
                    <a:pt x="225" y="27"/>
                  </a:lnTo>
                  <a:lnTo>
                    <a:pt x="229" y="28"/>
                  </a:lnTo>
                  <a:lnTo>
                    <a:pt x="229" y="27"/>
                  </a:lnTo>
                  <a:lnTo>
                    <a:pt x="235" y="24"/>
                  </a:lnTo>
                  <a:lnTo>
                    <a:pt x="243" y="24"/>
                  </a:lnTo>
                  <a:lnTo>
                    <a:pt x="244" y="20"/>
                  </a:lnTo>
                  <a:lnTo>
                    <a:pt x="254" y="18"/>
                  </a:lnTo>
                  <a:lnTo>
                    <a:pt x="283" y="11"/>
                  </a:lnTo>
                  <a:lnTo>
                    <a:pt x="284" y="6"/>
                  </a:lnTo>
                  <a:lnTo>
                    <a:pt x="287" y="5"/>
                  </a:lnTo>
                  <a:lnTo>
                    <a:pt x="29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4" name="Kyrgyzstan">
              <a:extLst>
                <a:ext uri="{FF2B5EF4-FFF2-40B4-BE49-F238E27FC236}">
                  <a16:creationId xmlns:a16="http://schemas.microsoft.com/office/drawing/2014/main" id="{060E763F-AC89-3E21-FF70-7BB0173CADA6}"/>
                </a:ext>
              </a:extLst>
            </p:cNvPr>
            <p:cNvSpPr>
              <a:spLocks/>
            </p:cNvSpPr>
            <p:nvPr/>
          </p:nvSpPr>
          <p:spPr bwMode="auto">
            <a:xfrm>
              <a:off x="7461234" y="3456186"/>
              <a:ext cx="262024" cy="126495"/>
            </a:xfrm>
            <a:custGeom>
              <a:avLst/>
              <a:gdLst>
                <a:gd name="T0" fmla="*/ 65 w 145"/>
                <a:gd name="T1" fmla="*/ 0 h 70"/>
                <a:gd name="T2" fmla="*/ 80 w 145"/>
                <a:gd name="T3" fmla="*/ 6 h 70"/>
                <a:gd name="T4" fmla="*/ 102 w 145"/>
                <a:gd name="T5" fmla="*/ 4 h 70"/>
                <a:gd name="T6" fmla="*/ 135 w 145"/>
                <a:gd name="T7" fmla="*/ 13 h 70"/>
                <a:gd name="T8" fmla="*/ 145 w 145"/>
                <a:gd name="T9" fmla="*/ 16 h 70"/>
                <a:gd name="T10" fmla="*/ 142 w 145"/>
                <a:gd name="T11" fmla="*/ 25 h 70"/>
                <a:gd name="T12" fmla="*/ 117 w 145"/>
                <a:gd name="T13" fmla="*/ 40 h 70"/>
                <a:gd name="T14" fmla="*/ 99 w 145"/>
                <a:gd name="T15" fmla="*/ 44 h 70"/>
                <a:gd name="T16" fmla="*/ 92 w 145"/>
                <a:gd name="T17" fmla="*/ 53 h 70"/>
                <a:gd name="T18" fmla="*/ 84 w 145"/>
                <a:gd name="T19" fmla="*/ 52 h 70"/>
                <a:gd name="T20" fmla="*/ 77 w 145"/>
                <a:gd name="T21" fmla="*/ 50 h 70"/>
                <a:gd name="T22" fmla="*/ 73 w 145"/>
                <a:gd name="T23" fmla="*/ 53 h 70"/>
                <a:gd name="T24" fmla="*/ 61 w 145"/>
                <a:gd name="T25" fmla="*/ 67 h 70"/>
                <a:gd name="T26" fmla="*/ 52 w 145"/>
                <a:gd name="T27" fmla="*/ 68 h 70"/>
                <a:gd name="T28" fmla="*/ 44 w 145"/>
                <a:gd name="T29" fmla="*/ 70 h 70"/>
                <a:gd name="T30" fmla="*/ 33 w 145"/>
                <a:gd name="T31" fmla="*/ 65 h 70"/>
                <a:gd name="T32" fmla="*/ 22 w 145"/>
                <a:gd name="T33" fmla="*/ 67 h 70"/>
                <a:gd name="T34" fmla="*/ 1 w 145"/>
                <a:gd name="T35" fmla="*/ 65 h 70"/>
                <a:gd name="T36" fmla="*/ 0 w 145"/>
                <a:gd name="T37" fmla="*/ 58 h 70"/>
                <a:gd name="T38" fmla="*/ 12 w 145"/>
                <a:gd name="T39" fmla="*/ 53 h 70"/>
                <a:gd name="T40" fmla="*/ 22 w 145"/>
                <a:gd name="T41" fmla="*/ 52 h 70"/>
                <a:gd name="T42" fmla="*/ 50 w 145"/>
                <a:gd name="T43" fmla="*/ 43 h 70"/>
                <a:gd name="T44" fmla="*/ 33 w 145"/>
                <a:gd name="T45" fmla="*/ 33 h 70"/>
                <a:gd name="T46" fmla="*/ 30 w 145"/>
                <a:gd name="T47" fmla="*/ 38 h 70"/>
                <a:gd name="T48" fmla="*/ 21 w 145"/>
                <a:gd name="T49" fmla="*/ 35 h 70"/>
                <a:gd name="T50" fmla="*/ 13 w 145"/>
                <a:gd name="T51" fmla="*/ 31 h 70"/>
                <a:gd name="T52" fmla="*/ 25 w 145"/>
                <a:gd name="T53" fmla="*/ 19 h 70"/>
                <a:gd name="T54" fmla="*/ 21 w 145"/>
                <a:gd name="T55" fmla="*/ 18 h 70"/>
                <a:gd name="T56" fmla="*/ 24 w 145"/>
                <a:gd name="T57" fmla="*/ 13 h 70"/>
                <a:gd name="T58" fmla="*/ 30 w 145"/>
                <a:gd name="T59" fmla="*/ 7 h 70"/>
                <a:gd name="T60" fmla="*/ 53 w 145"/>
                <a:gd name="T61" fmla="*/ 13 h 70"/>
                <a:gd name="T62" fmla="*/ 64 w 145"/>
                <a:gd name="T63" fmla="*/ 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5" h="70">
                  <a:moveTo>
                    <a:pt x="64" y="0"/>
                  </a:moveTo>
                  <a:lnTo>
                    <a:pt x="65" y="0"/>
                  </a:lnTo>
                  <a:lnTo>
                    <a:pt x="71" y="4"/>
                  </a:lnTo>
                  <a:lnTo>
                    <a:pt x="80" y="6"/>
                  </a:lnTo>
                  <a:lnTo>
                    <a:pt x="98" y="6"/>
                  </a:lnTo>
                  <a:lnTo>
                    <a:pt x="102" y="4"/>
                  </a:lnTo>
                  <a:lnTo>
                    <a:pt x="132" y="9"/>
                  </a:lnTo>
                  <a:lnTo>
                    <a:pt x="135" y="13"/>
                  </a:lnTo>
                  <a:lnTo>
                    <a:pt x="145" y="15"/>
                  </a:lnTo>
                  <a:lnTo>
                    <a:pt x="145" y="16"/>
                  </a:lnTo>
                  <a:lnTo>
                    <a:pt x="142" y="24"/>
                  </a:lnTo>
                  <a:lnTo>
                    <a:pt x="142" y="25"/>
                  </a:lnTo>
                  <a:lnTo>
                    <a:pt x="122" y="34"/>
                  </a:lnTo>
                  <a:lnTo>
                    <a:pt x="117" y="40"/>
                  </a:lnTo>
                  <a:lnTo>
                    <a:pt x="117" y="41"/>
                  </a:lnTo>
                  <a:lnTo>
                    <a:pt x="99" y="44"/>
                  </a:lnTo>
                  <a:lnTo>
                    <a:pt x="92" y="52"/>
                  </a:lnTo>
                  <a:lnTo>
                    <a:pt x="92" y="53"/>
                  </a:lnTo>
                  <a:lnTo>
                    <a:pt x="89" y="53"/>
                  </a:lnTo>
                  <a:lnTo>
                    <a:pt x="84" y="52"/>
                  </a:lnTo>
                  <a:lnTo>
                    <a:pt x="82" y="52"/>
                  </a:lnTo>
                  <a:lnTo>
                    <a:pt x="77" y="50"/>
                  </a:lnTo>
                  <a:lnTo>
                    <a:pt x="74" y="50"/>
                  </a:lnTo>
                  <a:lnTo>
                    <a:pt x="73" y="53"/>
                  </a:lnTo>
                  <a:lnTo>
                    <a:pt x="62" y="58"/>
                  </a:lnTo>
                  <a:lnTo>
                    <a:pt x="61" y="67"/>
                  </a:lnTo>
                  <a:lnTo>
                    <a:pt x="55" y="67"/>
                  </a:lnTo>
                  <a:lnTo>
                    <a:pt x="52" y="68"/>
                  </a:lnTo>
                  <a:lnTo>
                    <a:pt x="47" y="68"/>
                  </a:lnTo>
                  <a:lnTo>
                    <a:pt x="44" y="70"/>
                  </a:lnTo>
                  <a:lnTo>
                    <a:pt x="33" y="70"/>
                  </a:lnTo>
                  <a:lnTo>
                    <a:pt x="33" y="65"/>
                  </a:lnTo>
                  <a:lnTo>
                    <a:pt x="30" y="65"/>
                  </a:lnTo>
                  <a:lnTo>
                    <a:pt x="22" y="67"/>
                  </a:lnTo>
                  <a:lnTo>
                    <a:pt x="16" y="65"/>
                  </a:lnTo>
                  <a:lnTo>
                    <a:pt x="1" y="65"/>
                  </a:lnTo>
                  <a:lnTo>
                    <a:pt x="1" y="64"/>
                  </a:lnTo>
                  <a:lnTo>
                    <a:pt x="0" y="58"/>
                  </a:lnTo>
                  <a:lnTo>
                    <a:pt x="0" y="56"/>
                  </a:lnTo>
                  <a:lnTo>
                    <a:pt x="12" y="53"/>
                  </a:lnTo>
                  <a:lnTo>
                    <a:pt x="18" y="56"/>
                  </a:lnTo>
                  <a:lnTo>
                    <a:pt x="22" y="52"/>
                  </a:lnTo>
                  <a:lnTo>
                    <a:pt x="36" y="52"/>
                  </a:lnTo>
                  <a:lnTo>
                    <a:pt x="50" y="43"/>
                  </a:lnTo>
                  <a:lnTo>
                    <a:pt x="39" y="40"/>
                  </a:lnTo>
                  <a:lnTo>
                    <a:pt x="33" y="33"/>
                  </a:lnTo>
                  <a:lnTo>
                    <a:pt x="30" y="37"/>
                  </a:lnTo>
                  <a:lnTo>
                    <a:pt x="30" y="38"/>
                  </a:lnTo>
                  <a:lnTo>
                    <a:pt x="28" y="38"/>
                  </a:lnTo>
                  <a:lnTo>
                    <a:pt x="21" y="35"/>
                  </a:lnTo>
                  <a:lnTo>
                    <a:pt x="18" y="33"/>
                  </a:lnTo>
                  <a:lnTo>
                    <a:pt x="13" y="31"/>
                  </a:lnTo>
                  <a:lnTo>
                    <a:pt x="13" y="28"/>
                  </a:lnTo>
                  <a:lnTo>
                    <a:pt x="25" y="19"/>
                  </a:lnTo>
                  <a:lnTo>
                    <a:pt x="25" y="18"/>
                  </a:lnTo>
                  <a:lnTo>
                    <a:pt x="21" y="18"/>
                  </a:lnTo>
                  <a:lnTo>
                    <a:pt x="21" y="16"/>
                  </a:lnTo>
                  <a:lnTo>
                    <a:pt x="24" y="13"/>
                  </a:lnTo>
                  <a:lnTo>
                    <a:pt x="24" y="9"/>
                  </a:lnTo>
                  <a:lnTo>
                    <a:pt x="30" y="7"/>
                  </a:lnTo>
                  <a:lnTo>
                    <a:pt x="39" y="9"/>
                  </a:lnTo>
                  <a:lnTo>
                    <a:pt x="53" y="13"/>
                  </a:lnTo>
                  <a:lnTo>
                    <a:pt x="56"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5" name="Tajikistan">
              <a:extLst>
                <a:ext uri="{FF2B5EF4-FFF2-40B4-BE49-F238E27FC236}">
                  <a16:creationId xmlns:a16="http://schemas.microsoft.com/office/drawing/2014/main" id="{52676BE2-0F06-F81E-7645-16E4A5D09468}"/>
                </a:ext>
              </a:extLst>
            </p:cNvPr>
            <p:cNvSpPr>
              <a:spLocks/>
            </p:cNvSpPr>
            <p:nvPr/>
          </p:nvSpPr>
          <p:spPr bwMode="auto">
            <a:xfrm>
              <a:off x="7417865" y="3524853"/>
              <a:ext cx="180706" cy="137337"/>
            </a:xfrm>
            <a:custGeom>
              <a:avLst/>
              <a:gdLst>
                <a:gd name="T0" fmla="*/ 43 w 100"/>
                <a:gd name="T1" fmla="*/ 0 h 76"/>
                <a:gd name="T2" fmla="*/ 40 w 100"/>
                <a:gd name="T3" fmla="*/ 9 h 76"/>
                <a:gd name="T4" fmla="*/ 48 w 100"/>
                <a:gd name="T5" fmla="*/ 14 h 76"/>
                <a:gd name="T6" fmla="*/ 42 w 100"/>
                <a:gd name="T7" fmla="*/ 20 h 76"/>
                <a:gd name="T8" fmla="*/ 25 w 100"/>
                <a:gd name="T9" fmla="*/ 20 h 76"/>
                <a:gd name="T10" fmla="*/ 42 w 100"/>
                <a:gd name="T11" fmla="*/ 26 h 76"/>
                <a:gd name="T12" fmla="*/ 54 w 100"/>
                <a:gd name="T13" fmla="*/ 26 h 76"/>
                <a:gd name="T14" fmla="*/ 58 w 100"/>
                <a:gd name="T15" fmla="*/ 30 h 76"/>
                <a:gd name="T16" fmla="*/ 71 w 100"/>
                <a:gd name="T17" fmla="*/ 29 h 76"/>
                <a:gd name="T18" fmla="*/ 79 w 100"/>
                <a:gd name="T19" fmla="*/ 27 h 76"/>
                <a:gd name="T20" fmla="*/ 85 w 100"/>
                <a:gd name="T21" fmla="*/ 29 h 76"/>
                <a:gd name="T22" fmla="*/ 85 w 100"/>
                <a:gd name="T23" fmla="*/ 45 h 76"/>
                <a:gd name="T24" fmla="*/ 97 w 100"/>
                <a:gd name="T25" fmla="*/ 46 h 76"/>
                <a:gd name="T26" fmla="*/ 100 w 100"/>
                <a:gd name="T27" fmla="*/ 67 h 76"/>
                <a:gd name="T28" fmla="*/ 95 w 100"/>
                <a:gd name="T29" fmla="*/ 66 h 76"/>
                <a:gd name="T30" fmla="*/ 83 w 100"/>
                <a:gd name="T31" fmla="*/ 67 h 76"/>
                <a:gd name="T32" fmla="*/ 79 w 100"/>
                <a:gd name="T33" fmla="*/ 63 h 76"/>
                <a:gd name="T34" fmla="*/ 51 w 100"/>
                <a:gd name="T35" fmla="*/ 69 h 76"/>
                <a:gd name="T36" fmla="*/ 49 w 100"/>
                <a:gd name="T37" fmla="*/ 54 h 76"/>
                <a:gd name="T38" fmla="*/ 45 w 100"/>
                <a:gd name="T39" fmla="*/ 46 h 76"/>
                <a:gd name="T40" fmla="*/ 37 w 100"/>
                <a:gd name="T41" fmla="*/ 58 h 76"/>
                <a:gd name="T42" fmla="*/ 27 w 100"/>
                <a:gd name="T43" fmla="*/ 60 h 76"/>
                <a:gd name="T44" fmla="*/ 24 w 100"/>
                <a:gd name="T45" fmla="*/ 69 h 76"/>
                <a:gd name="T46" fmla="*/ 9 w 100"/>
                <a:gd name="T47" fmla="*/ 72 h 76"/>
                <a:gd name="T48" fmla="*/ 2 w 100"/>
                <a:gd name="T49" fmla="*/ 66 h 76"/>
                <a:gd name="T50" fmla="*/ 12 w 100"/>
                <a:gd name="T51" fmla="*/ 49 h 76"/>
                <a:gd name="T52" fmla="*/ 9 w 100"/>
                <a:gd name="T53" fmla="*/ 36 h 76"/>
                <a:gd name="T54" fmla="*/ 0 w 100"/>
                <a:gd name="T55" fmla="*/ 30 h 76"/>
                <a:gd name="T56" fmla="*/ 3 w 100"/>
                <a:gd name="T57" fmla="*/ 26 h 76"/>
                <a:gd name="T58" fmla="*/ 18 w 100"/>
                <a:gd name="T59" fmla="*/ 18 h 76"/>
                <a:gd name="T60" fmla="*/ 24 w 100"/>
                <a:gd name="T61" fmla="*/ 15 h 76"/>
                <a:gd name="T62" fmla="*/ 25 w 100"/>
                <a:gd name="T63" fmla="*/ 6 h 76"/>
                <a:gd name="T64" fmla="*/ 40 w 100"/>
                <a:gd name="T65"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0" h="76">
                  <a:moveTo>
                    <a:pt x="40" y="0"/>
                  </a:moveTo>
                  <a:lnTo>
                    <a:pt x="43" y="0"/>
                  </a:lnTo>
                  <a:lnTo>
                    <a:pt x="45" y="6"/>
                  </a:lnTo>
                  <a:lnTo>
                    <a:pt x="40" y="9"/>
                  </a:lnTo>
                  <a:lnTo>
                    <a:pt x="42" y="14"/>
                  </a:lnTo>
                  <a:lnTo>
                    <a:pt x="48" y="14"/>
                  </a:lnTo>
                  <a:lnTo>
                    <a:pt x="48" y="15"/>
                  </a:lnTo>
                  <a:lnTo>
                    <a:pt x="42" y="20"/>
                  </a:lnTo>
                  <a:lnTo>
                    <a:pt x="36" y="17"/>
                  </a:lnTo>
                  <a:lnTo>
                    <a:pt x="25" y="20"/>
                  </a:lnTo>
                  <a:lnTo>
                    <a:pt x="27" y="26"/>
                  </a:lnTo>
                  <a:lnTo>
                    <a:pt x="42" y="26"/>
                  </a:lnTo>
                  <a:lnTo>
                    <a:pt x="46" y="27"/>
                  </a:lnTo>
                  <a:lnTo>
                    <a:pt x="54" y="26"/>
                  </a:lnTo>
                  <a:lnTo>
                    <a:pt x="58" y="27"/>
                  </a:lnTo>
                  <a:lnTo>
                    <a:pt x="58" y="30"/>
                  </a:lnTo>
                  <a:lnTo>
                    <a:pt x="68" y="30"/>
                  </a:lnTo>
                  <a:lnTo>
                    <a:pt x="71" y="29"/>
                  </a:lnTo>
                  <a:lnTo>
                    <a:pt x="76" y="29"/>
                  </a:lnTo>
                  <a:lnTo>
                    <a:pt x="79" y="27"/>
                  </a:lnTo>
                  <a:lnTo>
                    <a:pt x="85" y="27"/>
                  </a:lnTo>
                  <a:lnTo>
                    <a:pt x="85" y="29"/>
                  </a:lnTo>
                  <a:lnTo>
                    <a:pt x="82" y="39"/>
                  </a:lnTo>
                  <a:lnTo>
                    <a:pt x="85" y="45"/>
                  </a:lnTo>
                  <a:lnTo>
                    <a:pt x="95" y="45"/>
                  </a:lnTo>
                  <a:lnTo>
                    <a:pt x="97" y="46"/>
                  </a:lnTo>
                  <a:lnTo>
                    <a:pt x="100" y="66"/>
                  </a:lnTo>
                  <a:lnTo>
                    <a:pt x="100" y="67"/>
                  </a:lnTo>
                  <a:lnTo>
                    <a:pt x="95" y="67"/>
                  </a:lnTo>
                  <a:lnTo>
                    <a:pt x="95" y="66"/>
                  </a:lnTo>
                  <a:lnTo>
                    <a:pt x="92" y="66"/>
                  </a:lnTo>
                  <a:lnTo>
                    <a:pt x="83" y="67"/>
                  </a:lnTo>
                  <a:lnTo>
                    <a:pt x="82" y="64"/>
                  </a:lnTo>
                  <a:lnTo>
                    <a:pt x="79" y="63"/>
                  </a:lnTo>
                  <a:lnTo>
                    <a:pt x="55" y="76"/>
                  </a:lnTo>
                  <a:lnTo>
                    <a:pt x="51" y="69"/>
                  </a:lnTo>
                  <a:lnTo>
                    <a:pt x="52" y="57"/>
                  </a:lnTo>
                  <a:lnTo>
                    <a:pt x="49" y="54"/>
                  </a:lnTo>
                  <a:lnTo>
                    <a:pt x="49" y="49"/>
                  </a:lnTo>
                  <a:lnTo>
                    <a:pt x="45" y="46"/>
                  </a:lnTo>
                  <a:lnTo>
                    <a:pt x="37" y="55"/>
                  </a:lnTo>
                  <a:lnTo>
                    <a:pt x="37" y="58"/>
                  </a:lnTo>
                  <a:lnTo>
                    <a:pt x="36" y="63"/>
                  </a:lnTo>
                  <a:lnTo>
                    <a:pt x="27" y="60"/>
                  </a:lnTo>
                  <a:lnTo>
                    <a:pt x="25" y="69"/>
                  </a:lnTo>
                  <a:lnTo>
                    <a:pt x="24" y="69"/>
                  </a:lnTo>
                  <a:lnTo>
                    <a:pt x="20" y="66"/>
                  </a:lnTo>
                  <a:lnTo>
                    <a:pt x="9" y="72"/>
                  </a:lnTo>
                  <a:lnTo>
                    <a:pt x="8" y="72"/>
                  </a:lnTo>
                  <a:lnTo>
                    <a:pt x="2" y="66"/>
                  </a:lnTo>
                  <a:lnTo>
                    <a:pt x="6" y="58"/>
                  </a:lnTo>
                  <a:lnTo>
                    <a:pt x="12" y="49"/>
                  </a:lnTo>
                  <a:lnTo>
                    <a:pt x="8" y="42"/>
                  </a:lnTo>
                  <a:lnTo>
                    <a:pt x="9" y="36"/>
                  </a:lnTo>
                  <a:lnTo>
                    <a:pt x="5" y="35"/>
                  </a:lnTo>
                  <a:lnTo>
                    <a:pt x="0" y="30"/>
                  </a:lnTo>
                  <a:lnTo>
                    <a:pt x="2" y="26"/>
                  </a:lnTo>
                  <a:lnTo>
                    <a:pt x="3" y="26"/>
                  </a:lnTo>
                  <a:lnTo>
                    <a:pt x="15" y="24"/>
                  </a:lnTo>
                  <a:lnTo>
                    <a:pt x="18" y="18"/>
                  </a:lnTo>
                  <a:lnTo>
                    <a:pt x="18" y="17"/>
                  </a:lnTo>
                  <a:lnTo>
                    <a:pt x="24" y="15"/>
                  </a:lnTo>
                  <a:lnTo>
                    <a:pt x="24" y="9"/>
                  </a:lnTo>
                  <a:lnTo>
                    <a:pt x="25" y="6"/>
                  </a:lnTo>
                  <a:lnTo>
                    <a:pt x="31" y="6"/>
                  </a:lnTo>
                  <a:lnTo>
                    <a:pt x="4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6" name="Israel">
              <a:extLst>
                <a:ext uri="{FF2B5EF4-FFF2-40B4-BE49-F238E27FC236}">
                  <a16:creationId xmlns:a16="http://schemas.microsoft.com/office/drawing/2014/main" id="{801A8392-1F6B-4A50-5659-E104DB8C0F28}"/>
                </a:ext>
              </a:extLst>
            </p:cNvPr>
            <p:cNvSpPr>
              <a:spLocks/>
            </p:cNvSpPr>
            <p:nvPr/>
          </p:nvSpPr>
          <p:spPr bwMode="auto">
            <a:xfrm>
              <a:off x="6629987" y="3757965"/>
              <a:ext cx="36141" cy="110231"/>
            </a:xfrm>
            <a:custGeom>
              <a:avLst/>
              <a:gdLst>
                <a:gd name="T0" fmla="*/ 18 w 20"/>
                <a:gd name="T1" fmla="*/ 0 h 61"/>
                <a:gd name="T2" fmla="*/ 20 w 20"/>
                <a:gd name="T3" fmla="*/ 0 h 61"/>
                <a:gd name="T4" fmla="*/ 20 w 20"/>
                <a:gd name="T5" fmla="*/ 15 h 61"/>
                <a:gd name="T6" fmla="*/ 18 w 20"/>
                <a:gd name="T7" fmla="*/ 15 h 61"/>
                <a:gd name="T8" fmla="*/ 14 w 20"/>
                <a:gd name="T9" fmla="*/ 12 h 61"/>
                <a:gd name="T10" fmla="*/ 11 w 20"/>
                <a:gd name="T11" fmla="*/ 17 h 61"/>
                <a:gd name="T12" fmla="*/ 11 w 20"/>
                <a:gd name="T13" fmla="*/ 23 h 61"/>
                <a:gd name="T14" fmla="*/ 15 w 20"/>
                <a:gd name="T15" fmla="*/ 23 h 61"/>
                <a:gd name="T16" fmla="*/ 15 w 20"/>
                <a:gd name="T17" fmla="*/ 24 h 61"/>
                <a:gd name="T18" fmla="*/ 14 w 20"/>
                <a:gd name="T19" fmla="*/ 24 h 61"/>
                <a:gd name="T20" fmla="*/ 11 w 20"/>
                <a:gd name="T21" fmla="*/ 29 h 61"/>
                <a:gd name="T22" fmla="*/ 18 w 20"/>
                <a:gd name="T23" fmla="*/ 29 h 61"/>
                <a:gd name="T24" fmla="*/ 12 w 20"/>
                <a:gd name="T25" fmla="*/ 60 h 61"/>
                <a:gd name="T26" fmla="*/ 11 w 20"/>
                <a:gd name="T27" fmla="*/ 61 h 61"/>
                <a:gd name="T28" fmla="*/ 9 w 20"/>
                <a:gd name="T29" fmla="*/ 61 h 61"/>
                <a:gd name="T30" fmla="*/ 0 w 20"/>
                <a:gd name="T31" fmla="*/ 32 h 61"/>
                <a:gd name="T32" fmla="*/ 5 w 20"/>
                <a:gd name="T33" fmla="*/ 24 h 61"/>
                <a:gd name="T34" fmla="*/ 11 w 20"/>
                <a:gd name="T35" fmla="*/ 2 h 61"/>
                <a:gd name="T36" fmla="*/ 15 w 20"/>
                <a:gd name="T37" fmla="*/ 2 h 61"/>
                <a:gd name="T38" fmla="*/ 17 w 20"/>
                <a:gd name="T39" fmla="*/ 3 h 61"/>
                <a:gd name="T40" fmla="*/ 18 w 20"/>
                <a:gd name="T41"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61">
                  <a:moveTo>
                    <a:pt x="18" y="0"/>
                  </a:moveTo>
                  <a:lnTo>
                    <a:pt x="20" y="0"/>
                  </a:lnTo>
                  <a:lnTo>
                    <a:pt x="20" y="15"/>
                  </a:lnTo>
                  <a:lnTo>
                    <a:pt x="18" y="15"/>
                  </a:lnTo>
                  <a:lnTo>
                    <a:pt x="14" y="12"/>
                  </a:lnTo>
                  <a:lnTo>
                    <a:pt x="11" y="17"/>
                  </a:lnTo>
                  <a:lnTo>
                    <a:pt x="11" y="23"/>
                  </a:lnTo>
                  <a:lnTo>
                    <a:pt x="15" y="23"/>
                  </a:lnTo>
                  <a:lnTo>
                    <a:pt x="15" y="24"/>
                  </a:lnTo>
                  <a:lnTo>
                    <a:pt x="14" y="24"/>
                  </a:lnTo>
                  <a:lnTo>
                    <a:pt x="11" y="29"/>
                  </a:lnTo>
                  <a:lnTo>
                    <a:pt x="18" y="29"/>
                  </a:lnTo>
                  <a:lnTo>
                    <a:pt x="12" y="60"/>
                  </a:lnTo>
                  <a:lnTo>
                    <a:pt x="11" y="61"/>
                  </a:lnTo>
                  <a:lnTo>
                    <a:pt x="9" y="61"/>
                  </a:lnTo>
                  <a:lnTo>
                    <a:pt x="0" y="32"/>
                  </a:lnTo>
                  <a:lnTo>
                    <a:pt x="5" y="24"/>
                  </a:lnTo>
                  <a:lnTo>
                    <a:pt x="11" y="2"/>
                  </a:lnTo>
                  <a:lnTo>
                    <a:pt x="15" y="2"/>
                  </a:lnTo>
                  <a:lnTo>
                    <a:pt x="17" y="3"/>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7" name="Lebanon">
              <a:extLst>
                <a:ext uri="{FF2B5EF4-FFF2-40B4-BE49-F238E27FC236}">
                  <a16:creationId xmlns:a16="http://schemas.microsoft.com/office/drawing/2014/main" id="{ED80B75B-B66E-7EFA-2F3C-5AC4CC46AB2C}"/>
                </a:ext>
              </a:extLst>
            </p:cNvPr>
            <p:cNvSpPr>
              <a:spLocks/>
            </p:cNvSpPr>
            <p:nvPr/>
          </p:nvSpPr>
          <p:spPr bwMode="auto">
            <a:xfrm>
              <a:off x="6649864" y="3716402"/>
              <a:ext cx="43369" cy="50598"/>
            </a:xfrm>
            <a:custGeom>
              <a:avLst/>
              <a:gdLst>
                <a:gd name="T0" fmla="*/ 13 w 24"/>
                <a:gd name="T1" fmla="*/ 0 h 28"/>
                <a:gd name="T2" fmla="*/ 22 w 24"/>
                <a:gd name="T3" fmla="*/ 0 h 28"/>
                <a:gd name="T4" fmla="*/ 22 w 24"/>
                <a:gd name="T5" fmla="*/ 1 h 28"/>
                <a:gd name="T6" fmla="*/ 21 w 24"/>
                <a:gd name="T7" fmla="*/ 3 h 28"/>
                <a:gd name="T8" fmla="*/ 24 w 24"/>
                <a:gd name="T9" fmla="*/ 9 h 28"/>
                <a:gd name="T10" fmla="*/ 19 w 24"/>
                <a:gd name="T11" fmla="*/ 13 h 28"/>
                <a:gd name="T12" fmla="*/ 21 w 24"/>
                <a:gd name="T13" fmla="*/ 13 h 28"/>
                <a:gd name="T14" fmla="*/ 21 w 24"/>
                <a:gd name="T15" fmla="*/ 15 h 28"/>
                <a:gd name="T16" fmla="*/ 19 w 24"/>
                <a:gd name="T17" fmla="*/ 15 h 28"/>
                <a:gd name="T18" fmla="*/ 16 w 24"/>
                <a:gd name="T19" fmla="*/ 16 h 28"/>
                <a:gd name="T20" fmla="*/ 16 w 24"/>
                <a:gd name="T21" fmla="*/ 19 h 28"/>
                <a:gd name="T22" fmla="*/ 15 w 24"/>
                <a:gd name="T23" fmla="*/ 19 h 28"/>
                <a:gd name="T24" fmla="*/ 15 w 24"/>
                <a:gd name="T25" fmla="*/ 20 h 28"/>
                <a:gd name="T26" fmla="*/ 9 w 24"/>
                <a:gd name="T27" fmla="*/ 25 h 28"/>
                <a:gd name="T28" fmla="*/ 7 w 24"/>
                <a:gd name="T29" fmla="*/ 26 h 28"/>
                <a:gd name="T30" fmla="*/ 7 w 24"/>
                <a:gd name="T31" fmla="*/ 28 h 28"/>
                <a:gd name="T32" fmla="*/ 1 w 24"/>
                <a:gd name="T33" fmla="*/ 26 h 28"/>
                <a:gd name="T34" fmla="*/ 0 w 24"/>
                <a:gd name="T35" fmla="*/ 26 h 28"/>
                <a:gd name="T36" fmla="*/ 0 w 24"/>
                <a:gd name="T37" fmla="*/ 25 h 28"/>
                <a:gd name="T38" fmla="*/ 13 w 24"/>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28">
                  <a:moveTo>
                    <a:pt x="13" y="0"/>
                  </a:moveTo>
                  <a:lnTo>
                    <a:pt x="22" y="0"/>
                  </a:lnTo>
                  <a:lnTo>
                    <a:pt x="22" y="1"/>
                  </a:lnTo>
                  <a:lnTo>
                    <a:pt x="21" y="3"/>
                  </a:lnTo>
                  <a:lnTo>
                    <a:pt x="24" y="9"/>
                  </a:lnTo>
                  <a:lnTo>
                    <a:pt x="19" y="13"/>
                  </a:lnTo>
                  <a:lnTo>
                    <a:pt x="21" y="13"/>
                  </a:lnTo>
                  <a:lnTo>
                    <a:pt x="21" y="15"/>
                  </a:lnTo>
                  <a:lnTo>
                    <a:pt x="19" y="15"/>
                  </a:lnTo>
                  <a:lnTo>
                    <a:pt x="16" y="16"/>
                  </a:lnTo>
                  <a:lnTo>
                    <a:pt x="16" y="19"/>
                  </a:lnTo>
                  <a:lnTo>
                    <a:pt x="15" y="19"/>
                  </a:lnTo>
                  <a:lnTo>
                    <a:pt x="15" y="20"/>
                  </a:lnTo>
                  <a:lnTo>
                    <a:pt x="9" y="25"/>
                  </a:lnTo>
                  <a:lnTo>
                    <a:pt x="7" y="26"/>
                  </a:lnTo>
                  <a:lnTo>
                    <a:pt x="7" y="28"/>
                  </a:lnTo>
                  <a:lnTo>
                    <a:pt x="1" y="26"/>
                  </a:lnTo>
                  <a:lnTo>
                    <a:pt x="0" y="26"/>
                  </a:lnTo>
                  <a:lnTo>
                    <a:pt x="0" y="25"/>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8" name="Pakistan">
              <a:extLst>
                <a:ext uri="{FF2B5EF4-FFF2-40B4-BE49-F238E27FC236}">
                  <a16:creationId xmlns:a16="http://schemas.microsoft.com/office/drawing/2014/main" id="{900F0659-82F2-00CA-8FC6-CF4A6DD4BF94}"/>
                </a:ext>
              </a:extLst>
            </p:cNvPr>
            <p:cNvSpPr>
              <a:spLocks/>
            </p:cNvSpPr>
            <p:nvPr/>
          </p:nvSpPr>
          <p:spPr bwMode="auto">
            <a:xfrm>
              <a:off x="7260651" y="3649541"/>
              <a:ext cx="399361" cy="363221"/>
            </a:xfrm>
            <a:custGeom>
              <a:avLst/>
              <a:gdLst>
                <a:gd name="T0" fmla="*/ 191 w 221"/>
                <a:gd name="T1" fmla="*/ 3 h 201"/>
                <a:gd name="T2" fmla="*/ 198 w 221"/>
                <a:gd name="T3" fmla="*/ 10 h 201"/>
                <a:gd name="T4" fmla="*/ 201 w 221"/>
                <a:gd name="T5" fmla="*/ 19 h 201"/>
                <a:gd name="T6" fmla="*/ 219 w 221"/>
                <a:gd name="T7" fmla="*/ 26 h 201"/>
                <a:gd name="T8" fmla="*/ 210 w 221"/>
                <a:gd name="T9" fmla="*/ 38 h 201"/>
                <a:gd name="T10" fmla="*/ 176 w 221"/>
                <a:gd name="T11" fmla="*/ 37 h 201"/>
                <a:gd name="T12" fmla="*/ 172 w 221"/>
                <a:gd name="T13" fmla="*/ 44 h 201"/>
                <a:gd name="T14" fmla="*/ 176 w 221"/>
                <a:gd name="T15" fmla="*/ 49 h 201"/>
                <a:gd name="T16" fmla="*/ 176 w 221"/>
                <a:gd name="T17" fmla="*/ 56 h 201"/>
                <a:gd name="T18" fmla="*/ 176 w 221"/>
                <a:gd name="T19" fmla="*/ 66 h 201"/>
                <a:gd name="T20" fmla="*/ 190 w 221"/>
                <a:gd name="T21" fmla="*/ 72 h 201"/>
                <a:gd name="T22" fmla="*/ 191 w 221"/>
                <a:gd name="T23" fmla="*/ 78 h 201"/>
                <a:gd name="T24" fmla="*/ 182 w 221"/>
                <a:gd name="T25" fmla="*/ 89 h 201"/>
                <a:gd name="T26" fmla="*/ 184 w 221"/>
                <a:gd name="T27" fmla="*/ 95 h 201"/>
                <a:gd name="T28" fmla="*/ 184 w 221"/>
                <a:gd name="T29" fmla="*/ 96 h 201"/>
                <a:gd name="T30" fmla="*/ 170 w 221"/>
                <a:gd name="T31" fmla="*/ 111 h 201"/>
                <a:gd name="T32" fmla="*/ 151 w 221"/>
                <a:gd name="T33" fmla="*/ 132 h 201"/>
                <a:gd name="T34" fmla="*/ 126 w 221"/>
                <a:gd name="T35" fmla="*/ 141 h 201"/>
                <a:gd name="T36" fmla="*/ 123 w 221"/>
                <a:gd name="T37" fmla="*/ 163 h 201"/>
                <a:gd name="T38" fmla="*/ 129 w 221"/>
                <a:gd name="T39" fmla="*/ 175 h 201"/>
                <a:gd name="T40" fmla="*/ 130 w 221"/>
                <a:gd name="T41" fmla="*/ 195 h 201"/>
                <a:gd name="T42" fmla="*/ 121 w 221"/>
                <a:gd name="T43" fmla="*/ 197 h 201"/>
                <a:gd name="T44" fmla="*/ 105 w 221"/>
                <a:gd name="T45" fmla="*/ 200 h 201"/>
                <a:gd name="T46" fmla="*/ 93 w 221"/>
                <a:gd name="T47" fmla="*/ 201 h 201"/>
                <a:gd name="T48" fmla="*/ 78 w 221"/>
                <a:gd name="T49" fmla="*/ 186 h 201"/>
                <a:gd name="T50" fmla="*/ 52 w 221"/>
                <a:gd name="T51" fmla="*/ 179 h 201"/>
                <a:gd name="T52" fmla="*/ 43 w 221"/>
                <a:gd name="T53" fmla="*/ 179 h 201"/>
                <a:gd name="T54" fmla="*/ 12 w 221"/>
                <a:gd name="T55" fmla="*/ 183 h 201"/>
                <a:gd name="T56" fmla="*/ 19 w 221"/>
                <a:gd name="T57" fmla="*/ 163 h 201"/>
                <a:gd name="T58" fmla="*/ 26 w 221"/>
                <a:gd name="T59" fmla="*/ 151 h 201"/>
                <a:gd name="T60" fmla="*/ 10 w 221"/>
                <a:gd name="T61" fmla="*/ 130 h 201"/>
                <a:gd name="T62" fmla="*/ 1 w 221"/>
                <a:gd name="T63" fmla="*/ 112 h 201"/>
                <a:gd name="T64" fmla="*/ 43 w 221"/>
                <a:gd name="T65" fmla="*/ 118 h 201"/>
                <a:gd name="T66" fmla="*/ 53 w 221"/>
                <a:gd name="T67" fmla="*/ 117 h 201"/>
                <a:gd name="T68" fmla="*/ 72 w 221"/>
                <a:gd name="T69" fmla="*/ 111 h 201"/>
                <a:gd name="T70" fmla="*/ 90 w 221"/>
                <a:gd name="T71" fmla="*/ 90 h 201"/>
                <a:gd name="T72" fmla="*/ 102 w 221"/>
                <a:gd name="T73" fmla="*/ 83 h 201"/>
                <a:gd name="T74" fmla="*/ 109 w 221"/>
                <a:gd name="T75" fmla="*/ 75 h 201"/>
                <a:gd name="T76" fmla="*/ 124 w 221"/>
                <a:gd name="T77" fmla="*/ 59 h 201"/>
                <a:gd name="T78" fmla="*/ 135 w 221"/>
                <a:gd name="T79" fmla="*/ 44 h 201"/>
                <a:gd name="T80" fmla="*/ 141 w 221"/>
                <a:gd name="T81" fmla="*/ 31 h 201"/>
                <a:gd name="T82" fmla="*/ 136 w 221"/>
                <a:gd name="T83" fmla="*/ 16 h 201"/>
                <a:gd name="T84" fmla="*/ 169 w 221"/>
                <a:gd name="T85" fmla="*/ 3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01">
                  <a:moveTo>
                    <a:pt x="181" y="0"/>
                  </a:moveTo>
                  <a:lnTo>
                    <a:pt x="191" y="1"/>
                  </a:lnTo>
                  <a:lnTo>
                    <a:pt x="191" y="3"/>
                  </a:lnTo>
                  <a:lnTo>
                    <a:pt x="193" y="6"/>
                  </a:lnTo>
                  <a:lnTo>
                    <a:pt x="197" y="6"/>
                  </a:lnTo>
                  <a:lnTo>
                    <a:pt x="198" y="10"/>
                  </a:lnTo>
                  <a:lnTo>
                    <a:pt x="200" y="10"/>
                  </a:lnTo>
                  <a:lnTo>
                    <a:pt x="198" y="16"/>
                  </a:lnTo>
                  <a:lnTo>
                    <a:pt x="201" y="19"/>
                  </a:lnTo>
                  <a:lnTo>
                    <a:pt x="206" y="19"/>
                  </a:lnTo>
                  <a:lnTo>
                    <a:pt x="209" y="22"/>
                  </a:lnTo>
                  <a:lnTo>
                    <a:pt x="219" y="26"/>
                  </a:lnTo>
                  <a:lnTo>
                    <a:pt x="221" y="26"/>
                  </a:lnTo>
                  <a:lnTo>
                    <a:pt x="212" y="32"/>
                  </a:lnTo>
                  <a:lnTo>
                    <a:pt x="210" y="38"/>
                  </a:lnTo>
                  <a:lnTo>
                    <a:pt x="204" y="38"/>
                  </a:lnTo>
                  <a:lnTo>
                    <a:pt x="193" y="41"/>
                  </a:lnTo>
                  <a:lnTo>
                    <a:pt x="176" y="37"/>
                  </a:lnTo>
                  <a:lnTo>
                    <a:pt x="172" y="38"/>
                  </a:lnTo>
                  <a:lnTo>
                    <a:pt x="170" y="43"/>
                  </a:lnTo>
                  <a:lnTo>
                    <a:pt x="172" y="44"/>
                  </a:lnTo>
                  <a:lnTo>
                    <a:pt x="173" y="44"/>
                  </a:lnTo>
                  <a:lnTo>
                    <a:pt x="172" y="47"/>
                  </a:lnTo>
                  <a:lnTo>
                    <a:pt x="176" y="49"/>
                  </a:lnTo>
                  <a:lnTo>
                    <a:pt x="176" y="50"/>
                  </a:lnTo>
                  <a:lnTo>
                    <a:pt x="173" y="53"/>
                  </a:lnTo>
                  <a:lnTo>
                    <a:pt x="176" y="56"/>
                  </a:lnTo>
                  <a:lnTo>
                    <a:pt x="176" y="57"/>
                  </a:lnTo>
                  <a:lnTo>
                    <a:pt x="172" y="62"/>
                  </a:lnTo>
                  <a:lnTo>
                    <a:pt x="176" y="66"/>
                  </a:lnTo>
                  <a:lnTo>
                    <a:pt x="182" y="68"/>
                  </a:lnTo>
                  <a:lnTo>
                    <a:pt x="182" y="72"/>
                  </a:lnTo>
                  <a:lnTo>
                    <a:pt x="190" y="72"/>
                  </a:lnTo>
                  <a:lnTo>
                    <a:pt x="190" y="74"/>
                  </a:lnTo>
                  <a:lnTo>
                    <a:pt x="191" y="77"/>
                  </a:lnTo>
                  <a:lnTo>
                    <a:pt x="191" y="78"/>
                  </a:lnTo>
                  <a:lnTo>
                    <a:pt x="182" y="83"/>
                  </a:lnTo>
                  <a:lnTo>
                    <a:pt x="181" y="86"/>
                  </a:lnTo>
                  <a:lnTo>
                    <a:pt x="182" y="89"/>
                  </a:lnTo>
                  <a:lnTo>
                    <a:pt x="182" y="90"/>
                  </a:lnTo>
                  <a:lnTo>
                    <a:pt x="181" y="93"/>
                  </a:lnTo>
                  <a:lnTo>
                    <a:pt x="184" y="95"/>
                  </a:lnTo>
                  <a:lnTo>
                    <a:pt x="185" y="95"/>
                  </a:lnTo>
                  <a:lnTo>
                    <a:pt x="185" y="96"/>
                  </a:lnTo>
                  <a:lnTo>
                    <a:pt x="184" y="96"/>
                  </a:lnTo>
                  <a:lnTo>
                    <a:pt x="176" y="99"/>
                  </a:lnTo>
                  <a:lnTo>
                    <a:pt x="172" y="106"/>
                  </a:lnTo>
                  <a:lnTo>
                    <a:pt x="170" y="111"/>
                  </a:lnTo>
                  <a:lnTo>
                    <a:pt x="164" y="114"/>
                  </a:lnTo>
                  <a:lnTo>
                    <a:pt x="158" y="126"/>
                  </a:lnTo>
                  <a:lnTo>
                    <a:pt x="151" y="132"/>
                  </a:lnTo>
                  <a:lnTo>
                    <a:pt x="145" y="142"/>
                  </a:lnTo>
                  <a:lnTo>
                    <a:pt x="132" y="145"/>
                  </a:lnTo>
                  <a:lnTo>
                    <a:pt x="126" y="141"/>
                  </a:lnTo>
                  <a:lnTo>
                    <a:pt x="115" y="155"/>
                  </a:lnTo>
                  <a:lnTo>
                    <a:pt x="114" y="160"/>
                  </a:lnTo>
                  <a:lnTo>
                    <a:pt x="123" y="163"/>
                  </a:lnTo>
                  <a:lnTo>
                    <a:pt x="124" y="163"/>
                  </a:lnTo>
                  <a:lnTo>
                    <a:pt x="123" y="172"/>
                  </a:lnTo>
                  <a:lnTo>
                    <a:pt x="129" y="175"/>
                  </a:lnTo>
                  <a:lnTo>
                    <a:pt x="136" y="192"/>
                  </a:lnTo>
                  <a:lnTo>
                    <a:pt x="135" y="194"/>
                  </a:lnTo>
                  <a:lnTo>
                    <a:pt x="130" y="195"/>
                  </a:lnTo>
                  <a:lnTo>
                    <a:pt x="129" y="195"/>
                  </a:lnTo>
                  <a:lnTo>
                    <a:pt x="126" y="192"/>
                  </a:lnTo>
                  <a:lnTo>
                    <a:pt x="121" y="197"/>
                  </a:lnTo>
                  <a:lnTo>
                    <a:pt x="120" y="197"/>
                  </a:lnTo>
                  <a:lnTo>
                    <a:pt x="105" y="194"/>
                  </a:lnTo>
                  <a:lnTo>
                    <a:pt x="105" y="200"/>
                  </a:lnTo>
                  <a:lnTo>
                    <a:pt x="98" y="200"/>
                  </a:lnTo>
                  <a:lnTo>
                    <a:pt x="95" y="201"/>
                  </a:lnTo>
                  <a:lnTo>
                    <a:pt x="93" y="201"/>
                  </a:lnTo>
                  <a:lnTo>
                    <a:pt x="87" y="200"/>
                  </a:lnTo>
                  <a:lnTo>
                    <a:pt x="81" y="188"/>
                  </a:lnTo>
                  <a:lnTo>
                    <a:pt x="78" y="186"/>
                  </a:lnTo>
                  <a:lnTo>
                    <a:pt x="74" y="179"/>
                  </a:lnTo>
                  <a:lnTo>
                    <a:pt x="55" y="181"/>
                  </a:lnTo>
                  <a:lnTo>
                    <a:pt x="52" y="179"/>
                  </a:lnTo>
                  <a:lnTo>
                    <a:pt x="50" y="182"/>
                  </a:lnTo>
                  <a:lnTo>
                    <a:pt x="49" y="182"/>
                  </a:lnTo>
                  <a:lnTo>
                    <a:pt x="43" y="179"/>
                  </a:lnTo>
                  <a:lnTo>
                    <a:pt x="18" y="182"/>
                  </a:lnTo>
                  <a:lnTo>
                    <a:pt x="13" y="183"/>
                  </a:lnTo>
                  <a:lnTo>
                    <a:pt x="12" y="183"/>
                  </a:lnTo>
                  <a:lnTo>
                    <a:pt x="10" y="182"/>
                  </a:lnTo>
                  <a:lnTo>
                    <a:pt x="13" y="167"/>
                  </a:lnTo>
                  <a:lnTo>
                    <a:pt x="19" y="163"/>
                  </a:lnTo>
                  <a:lnTo>
                    <a:pt x="28" y="158"/>
                  </a:lnTo>
                  <a:lnTo>
                    <a:pt x="31" y="154"/>
                  </a:lnTo>
                  <a:lnTo>
                    <a:pt x="26" y="151"/>
                  </a:lnTo>
                  <a:lnTo>
                    <a:pt x="25" y="151"/>
                  </a:lnTo>
                  <a:lnTo>
                    <a:pt x="25" y="139"/>
                  </a:lnTo>
                  <a:lnTo>
                    <a:pt x="10" y="130"/>
                  </a:lnTo>
                  <a:lnTo>
                    <a:pt x="0" y="114"/>
                  </a:lnTo>
                  <a:lnTo>
                    <a:pt x="0" y="112"/>
                  </a:lnTo>
                  <a:lnTo>
                    <a:pt x="1" y="112"/>
                  </a:lnTo>
                  <a:lnTo>
                    <a:pt x="21" y="120"/>
                  </a:lnTo>
                  <a:lnTo>
                    <a:pt x="34" y="117"/>
                  </a:lnTo>
                  <a:lnTo>
                    <a:pt x="43" y="118"/>
                  </a:lnTo>
                  <a:lnTo>
                    <a:pt x="46" y="115"/>
                  </a:lnTo>
                  <a:lnTo>
                    <a:pt x="50" y="115"/>
                  </a:lnTo>
                  <a:lnTo>
                    <a:pt x="53" y="117"/>
                  </a:lnTo>
                  <a:lnTo>
                    <a:pt x="56" y="117"/>
                  </a:lnTo>
                  <a:lnTo>
                    <a:pt x="71" y="112"/>
                  </a:lnTo>
                  <a:lnTo>
                    <a:pt x="72" y="111"/>
                  </a:lnTo>
                  <a:lnTo>
                    <a:pt x="72" y="96"/>
                  </a:lnTo>
                  <a:lnTo>
                    <a:pt x="78" y="92"/>
                  </a:lnTo>
                  <a:lnTo>
                    <a:pt x="90" y="90"/>
                  </a:lnTo>
                  <a:lnTo>
                    <a:pt x="89" y="89"/>
                  </a:lnTo>
                  <a:lnTo>
                    <a:pt x="95" y="83"/>
                  </a:lnTo>
                  <a:lnTo>
                    <a:pt x="102" y="83"/>
                  </a:lnTo>
                  <a:lnTo>
                    <a:pt x="105" y="86"/>
                  </a:lnTo>
                  <a:lnTo>
                    <a:pt x="111" y="81"/>
                  </a:lnTo>
                  <a:lnTo>
                    <a:pt x="109" y="75"/>
                  </a:lnTo>
                  <a:lnTo>
                    <a:pt x="112" y="63"/>
                  </a:lnTo>
                  <a:lnTo>
                    <a:pt x="114" y="63"/>
                  </a:lnTo>
                  <a:lnTo>
                    <a:pt x="124" y="59"/>
                  </a:lnTo>
                  <a:lnTo>
                    <a:pt x="118" y="49"/>
                  </a:lnTo>
                  <a:lnTo>
                    <a:pt x="133" y="49"/>
                  </a:lnTo>
                  <a:lnTo>
                    <a:pt x="135" y="44"/>
                  </a:lnTo>
                  <a:lnTo>
                    <a:pt x="133" y="43"/>
                  </a:lnTo>
                  <a:lnTo>
                    <a:pt x="133" y="41"/>
                  </a:lnTo>
                  <a:lnTo>
                    <a:pt x="141" y="31"/>
                  </a:lnTo>
                  <a:lnTo>
                    <a:pt x="142" y="26"/>
                  </a:lnTo>
                  <a:lnTo>
                    <a:pt x="136" y="17"/>
                  </a:lnTo>
                  <a:lnTo>
                    <a:pt x="136" y="16"/>
                  </a:lnTo>
                  <a:lnTo>
                    <a:pt x="138" y="14"/>
                  </a:lnTo>
                  <a:lnTo>
                    <a:pt x="154" y="3"/>
                  </a:lnTo>
                  <a:lnTo>
                    <a:pt x="169" y="3"/>
                  </a:lnTo>
                  <a:lnTo>
                    <a:pt x="1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89" name="Cambodia">
              <a:extLst>
                <a:ext uri="{FF2B5EF4-FFF2-40B4-BE49-F238E27FC236}">
                  <a16:creationId xmlns:a16="http://schemas.microsoft.com/office/drawing/2014/main" id="{F4459EB2-091F-7BE5-FC91-935CA200D268}"/>
                </a:ext>
              </a:extLst>
            </p:cNvPr>
            <p:cNvSpPr>
              <a:spLocks/>
            </p:cNvSpPr>
            <p:nvPr/>
          </p:nvSpPr>
          <p:spPr bwMode="auto">
            <a:xfrm>
              <a:off x="8238270" y="4238644"/>
              <a:ext cx="126495" cy="104809"/>
            </a:xfrm>
            <a:custGeom>
              <a:avLst/>
              <a:gdLst>
                <a:gd name="T0" fmla="*/ 68 w 70"/>
                <a:gd name="T1" fmla="*/ 0 h 58"/>
                <a:gd name="T2" fmla="*/ 70 w 70"/>
                <a:gd name="T3" fmla="*/ 31 h 58"/>
                <a:gd name="T4" fmla="*/ 56 w 70"/>
                <a:gd name="T5" fmla="*/ 38 h 58"/>
                <a:gd name="T6" fmla="*/ 56 w 70"/>
                <a:gd name="T7" fmla="*/ 40 h 58"/>
                <a:gd name="T8" fmla="*/ 55 w 70"/>
                <a:gd name="T9" fmla="*/ 40 h 58"/>
                <a:gd name="T10" fmla="*/ 55 w 70"/>
                <a:gd name="T11" fmla="*/ 41 h 58"/>
                <a:gd name="T12" fmla="*/ 49 w 70"/>
                <a:gd name="T13" fmla="*/ 41 h 58"/>
                <a:gd name="T14" fmla="*/ 49 w 70"/>
                <a:gd name="T15" fmla="*/ 49 h 58"/>
                <a:gd name="T16" fmla="*/ 37 w 70"/>
                <a:gd name="T17" fmla="*/ 52 h 58"/>
                <a:gd name="T18" fmla="*/ 35 w 70"/>
                <a:gd name="T19" fmla="*/ 55 h 58"/>
                <a:gd name="T20" fmla="*/ 29 w 70"/>
                <a:gd name="T21" fmla="*/ 58 h 58"/>
                <a:gd name="T22" fmla="*/ 18 w 70"/>
                <a:gd name="T23" fmla="*/ 56 h 58"/>
                <a:gd name="T24" fmla="*/ 18 w 70"/>
                <a:gd name="T25" fmla="*/ 50 h 58"/>
                <a:gd name="T26" fmla="*/ 13 w 70"/>
                <a:gd name="T27" fmla="*/ 52 h 58"/>
                <a:gd name="T28" fmla="*/ 12 w 70"/>
                <a:gd name="T29" fmla="*/ 52 h 58"/>
                <a:gd name="T30" fmla="*/ 9 w 70"/>
                <a:gd name="T31" fmla="*/ 41 h 58"/>
                <a:gd name="T32" fmla="*/ 7 w 70"/>
                <a:gd name="T33" fmla="*/ 34 h 58"/>
                <a:gd name="T34" fmla="*/ 3 w 70"/>
                <a:gd name="T35" fmla="*/ 28 h 58"/>
                <a:gd name="T36" fmla="*/ 0 w 70"/>
                <a:gd name="T37" fmla="*/ 21 h 58"/>
                <a:gd name="T38" fmla="*/ 4 w 70"/>
                <a:gd name="T39" fmla="*/ 12 h 58"/>
                <a:gd name="T40" fmla="*/ 13 w 70"/>
                <a:gd name="T41" fmla="*/ 4 h 58"/>
                <a:gd name="T42" fmla="*/ 38 w 70"/>
                <a:gd name="T43" fmla="*/ 4 h 58"/>
                <a:gd name="T44" fmla="*/ 47 w 70"/>
                <a:gd name="T45" fmla="*/ 9 h 58"/>
                <a:gd name="T46" fmla="*/ 53 w 70"/>
                <a:gd name="T47" fmla="*/ 3 h 58"/>
                <a:gd name="T48" fmla="*/ 58 w 70"/>
                <a:gd name="T49" fmla="*/ 3 h 58"/>
                <a:gd name="T50" fmla="*/ 59 w 70"/>
                <a:gd name="T51" fmla="*/ 4 h 58"/>
                <a:gd name="T52" fmla="*/ 62 w 70"/>
                <a:gd name="T53" fmla="*/ 4 h 58"/>
                <a:gd name="T54" fmla="*/ 68 w 70"/>
                <a:gd name="T55"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0" h="58">
                  <a:moveTo>
                    <a:pt x="68" y="0"/>
                  </a:moveTo>
                  <a:lnTo>
                    <a:pt x="70" y="31"/>
                  </a:lnTo>
                  <a:lnTo>
                    <a:pt x="56" y="38"/>
                  </a:lnTo>
                  <a:lnTo>
                    <a:pt x="56" y="40"/>
                  </a:lnTo>
                  <a:lnTo>
                    <a:pt x="55" y="40"/>
                  </a:lnTo>
                  <a:lnTo>
                    <a:pt x="55" y="41"/>
                  </a:lnTo>
                  <a:lnTo>
                    <a:pt x="49" y="41"/>
                  </a:lnTo>
                  <a:lnTo>
                    <a:pt x="49" y="49"/>
                  </a:lnTo>
                  <a:lnTo>
                    <a:pt x="37" y="52"/>
                  </a:lnTo>
                  <a:lnTo>
                    <a:pt x="35" y="55"/>
                  </a:lnTo>
                  <a:lnTo>
                    <a:pt x="29" y="58"/>
                  </a:lnTo>
                  <a:lnTo>
                    <a:pt x="18" y="56"/>
                  </a:lnTo>
                  <a:lnTo>
                    <a:pt x="18" y="50"/>
                  </a:lnTo>
                  <a:lnTo>
                    <a:pt x="13" y="52"/>
                  </a:lnTo>
                  <a:lnTo>
                    <a:pt x="12" y="52"/>
                  </a:lnTo>
                  <a:lnTo>
                    <a:pt x="9" y="41"/>
                  </a:lnTo>
                  <a:lnTo>
                    <a:pt x="7" y="34"/>
                  </a:lnTo>
                  <a:lnTo>
                    <a:pt x="3" y="28"/>
                  </a:lnTo>
                  <a:lnTo>
                    <a:pt x="0" y="21"/>
                  </a:lnTo>
                  <a:lnTo>
                    <a:pt x="4" y="12"/>
                  </a:lnTo>
                  <a:lnTo>
                    <a:pt x="13" y="4"/>
                  </a:lnTo>
                  <a:lnTo>
                    <a:pt x="38" y="4"/>
                  </a:lnTo>
                  <a:lnTo>
                    <a:pt x="47" y="9"/>
                  </a:lnTo>
                  <a:lnTo>
                    <a:pt x="53" y="3"/>
                  </a:lnTo>
                  <a:lnTo>
                    <a:pt x="58" y="3"/>
                  </a:lnTo>
                  <a:lnTo>
                    <a:pt x="59" y="4"/>
                  </a:lnTo>
                  <a:lnTo>
                    <a:pt x="62" y="4"/>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0" name="Taiwan">
              <a:extLst>
                <a:ext uri="{FF2B5EF4-FFF2-40B4-BE49-F238E27FC236}">
                  <a16:creationId xmlns:a16="http://schemas.microsoft.com/office/drawing/2014/main" id="{9398507D-112C-11BB-2F18-D36CEC8ECE7F}"/>
                </a:ext>
              </a:extLst>
            </p:cNvPr>
            <p:cNvSpPr>
              <a:spLocks/>
            </p:cNvSpPr>
            <p:nvPr/>
          </p:nvSpPr>
          <p:spPr bwMode="auto">
            <a:xfrm>
              <a:off x="8659317" y="3976620"/>
              <a:ext cx="41563" cy="84933"/>
            </a:xfrm>
            <a:custGeom>
              <a:avLst/>
              <a:gdLst>
                <a:gd name="T0" fmla="*/ 17 w 23"/>
                <a:gd name="T1" fmla="*/ 0 h 47"/>
                <a:gd name="T2" fmla="*/ 23 w 23"/>
                <a:gd name="T3" fmla="*/ 1 h 47"/>
                <a:gd name="T4" fmla="*/ 23 w 23"/>
                <a:gd name="T5" fmla="*/ 8 h 47"/>
                <a:gd name="T6" fmla="*/ 10 w 23"/>
                <a:gd name="T7" fmla="*/ 47 h 47"/>
                <a:gd name="T8" fmla="*/ 8 w 23"/>
                <a:gd name="T9" fmla="*/ 47 h 47"/>
                <a:gd name="T10" fmla="*/ 1 w 23"/>
                <a:gd name="T11" fmla="*/ 35 h 47"/>
                <a:gd name="T12" fmla="*/ 0 w 23"/>
                <a:gd name="T13" fmla="*/ 23 h 47"/>
                <a:gd name="T14" fmla="*/ 10 w 23"/>
                <a:gd name="T15" fmla="*/ 2 h 47"/>
                <a:gd name="T16" fmla="*/ 10 w 23"/>
                <a:gd name="T17" fmla="*/ 1 h 47"/>
                <a:gd name="T18" fmla="*/ 11 w 23"/>
                <a:gd name="T19" fmla="*/ 1 h 47"/>
                <a:gd name="T20" fmla="*/ 17 w 23"/>
                <a:gd name="T21"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 h="47">
                  <a:moveTo>
                    <a:pt x="17" y="0"/>
                  </a:moveTo>
                  <a:lnTo>
                    <a:pt x="23" y="1"/>
                  </a:lnTo>
                  <a:lnTo>
                    <a:pt x="23" y="8"/>
                  </a:lnTo>
                  <a:lnTo>
                    <a:pt x="10" y="47"/>
                  </a:lnTo>
                  <a:lnTo>
                    <a:pt x="8" y="47"/>
                  </a:lnTo>
                  <a:lnTo>
                    <a:pt x="1" y="35"/>
                  </a:lnTo>
                  <a:lnTo>
                    <a:pt x="0" y="23"/>
                  </a:lnTo>
                  <a:lnTo>
                    <a:pt x="10" y="2"/>
                  </a:lnTo>
                  <a:lnTo>
                    <a:pt x="10" y="1"/>
                  </a:lnTo>
                  <a:lnTo>
                    <a:pt x="11" y="1"/>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1" name="Unknown">
              <a:extLst>
                <a:ext uri="{FF2B5EF4-FFF2-40B4-BE49-F238E27FC236}">
                  <a16:creationId xmlns:a16="http://schemas.microsoft.com/office/drawing/2014/main" id="{4927FFCE-603C-B211-B478-9B11E2839E79}"/>
                </a:ext>
              </a:extLst>
            </p:cNvPr>
            <p:cNvSpPr>
              <a:spLocks/>
            </p:cNvSpPr>
            <p:nvPr/>
          </p:nvSpPr>
          <p:spPr bwMode="auto">
            <a:xfrm>
              <a:off x="6882976" y="3862775"/>
              <a:ext cx="43369" cy="21685"/>
            </a:xfrm>
            <a:custGeom>
              <a:avLst/>
              <a:gdLst>
                <a:gd name="T0" fmla="*/ 10 w 24"/>
                <a:gd name="T1" fmla="*/ 0 h 12"/>
                <a:gd name="T2" fmla="*/ 24 w 24"/>
                <a:gd name="T3" fmla="*/ 5 h 12"/>
                <a:gd name="T4" fmla="*/ 24 w 24"/>
                <a:gd name="T5" fmla="*/ 6 h 12"/>
                <a:gd name="T6" fmla="*/ 10 w 24"/>
                <a:gd name="T7" fmla="*/ 12 h 12"/>
                <a:gd name="T8" fmla="*/ 0 w 24"/>
                <a:gd name="T9" fmla="*/ 5 h 12"/>
                <a:gd name="T10" fmla="*/ 0 w 24"/>
                <a:gd name="T11" fmla="*/ 3 h 12"/>
                <a:gd name="T12" fmla="*/ 10 w 2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24" h="12">
                  <a:moveTo>
                    <a:pt x="10" y="0"/>
                  </a:moveTo>
                  <a:lnTo>
                    <a:pt x="24" y="5"/>
                  </a:lnTo>
                  <a:lnTo>
                    <a:pt x="24" y="6"/>
                  </a:lnTo>
                  <a:lnTo>
                    <a:pt x="10" y="12"/>
                  </a:lnTo>
                  <a:lnTo>
                    <a:pt x="0" y="5"/>
                  </a:lnTo>
                  <a:lnTo>
                    <a:pt x="0" y="3"/>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2" name="Kuwait">
              <a:extLst>
                <a:ext uri="{FF2B5EF4-FFF2-40B4-BE49-F238E27FC236}">
                  <a16:creationId xmlns:a16="http://schemas.microsoft.com/office/drawing/2014/main" id="{D2AD539A-C1DA-BE31-2366-C7D83D874FEF}"/>
                </a:ext>
              </a:extLst>
            </p:cNvPr>
            <p:cNvSpPr>
              <a:spLocks/>
            </p:cNvSpPr>
            <p:nvPr/>
          </p:nvSpPr>
          <p:spPr bwMode="auto">
            <a:xfrm>
              <a:off x="6922731" y="3846511"/>
              <a:ext cx="45177" cy="43369"/>
            </a:xfrm>
            <a:custGeom>
              <a:avLst/>
              <a:gdLst>
                <a:gd name="T0" fmla="*/ 10 w 25"/>
                <a:gd name="T1" fmla="*/ 0 h 24"/>
                <a:gd name="T2" fmla="*/ 21 w 25"/>
                <a:gd name="T3" fmla="*/ 0 h 24"/>
                <a:gd name="T4" fmla="*/ 21 w 25"/>
                <a:gd name="T5" fmla="*/ 2 h 24"/>
                <a:gd name="T6" fmla="*/ 24 w 25"/>
                <a:gd name="T7" fmla="*/ 6 h 24"/>
                <a:gd name="T8" fmla="*/ 24 w 25"/>
                <a:gd name="T9" fmla="*/ 8 h 24"/>
                <a:gd name="T10" fmla="*/ 18 w 25"/>
                <a:gd name="T11" fmla="*/ 12 h 24"/>
                <a:gd name="T12" fmla="*/ 21 w 25"/>
                <a:gd name="T13" fmla="*/ 12 h 24"/>
                <a:gd name="T14" fmla="*/ 25 w 25"/>
                <a:gd name="T15" fmla="*/ 23 h 24"/>
                <a:gd name="T16" fmla="*/ 25 w 25"/>
                <a:gd name="T17" fmla="*/ 24 h 24"/>
                <a:gd name="T18" fmla="*/ 15 w 25"/>
                <a:gd name="T19" fmla="*/ 24 h 24"/>
                <a:gd name="T20" fmla="*/ 12 w 25"/>
                <a:gd name="T21" fmla="*/ 18 h 24"/>
                <a:gd name="T22" fmla="*/ 2 w 25"/>
                <a:gd name="T23" fmla="*/ 15 h 24"/>
                <a:gd name="T24" fmla="*/ 0 w 25"/>
                <a:gd name="T25" fmla="*/ 14 h 24"/>
                <a:gd name="T26" fmla="*/ 2 w 25"/>
                <a:gd name="T27" fmla="*/ 14 h 24"/>
                <a:gd name="T28" fmla="*/ 10 w 25"/>
                <a:gd name="T29"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 h="24">
                  <a:moveTo>
                    <a:pt x="10" y="0"/>
                  </a:moveTo>
                  <a:lnTo>
                    <a:pt x="21" y="0"/>
                  </a:lnTo>
                  <a:lnTo>
                    <a:pt x="21" y="2"/>
                  </a:lnTo>
                  <a:lnTo>
                    <a:pt x="24" y="6"/>
                  </a:lnTo>
                  <a:lnTo>
                    <a:pt x="24" y="8"/>
                  </a:lnTo>
                  <a:lnTo>
                    <a:pt x="18" y="12"/>
                  </a:lnTo>
                  <a:lnTo>
                    <a:pt x="21" y="12"/>
                  </a:lnTo>
                  <a:lnTo>
                    <a:pt x="25" y="23"/>
                  </a:lnTo>
                  <a:lnTo>
                    <a:pt x="25" y="24"/>
                  </a:lnTo>
                  <a:lnTo>
                    <a:pt x="15" y="24"/>
                  </a:lnTo>
                  <a:lnTo>
                    <a:pt x="12" y="18"/>
                  </a:lnTo>
                  <a:lnTo>
                    <a:pt x="2" y="15"/>
                  </a:lnTo>
                  <a:lnTo>
                    <a:pt x="0" y="14"/>
                  </a:lnTo>
                  <a:lnTo>
                    <a:pt x="2" y="1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3" name="Qatar">
              <a:extLst>
                <a:ext uri="{FF2B5EF4-FFF2-40B4-BE49-F238E27FC236}">
                  <a16:creationId xmlns:a16="http://schemas.microsoft.com/office/drawing/2014/main" id="{5642D2C5-15AE-2FAD-6FC8-BDB36313FC6A}"/>
                </a:ext>
              </a:extLst>
            </p:cNvPr>
            <p:cNvSpPr>
              <a:spLocks/>
            </p:cNvSpPr>
            <p:nvPr/>
          </p:nvSpPr>
          <p:spPr bwMode="auto">
            <a:xfrm>
              <a:off x="7022118" y="3951321"/>
              <a:ext cx="21685" cy="43369"/>
            </a:xfrm>
            <a:custGeom>
              <a:avLst/>
              <a:gdLst>
                <a:gd name="T0" fmla="*/ 6 w 12"/>
                <a:gd name="T1" fmla="*/ 0 h 24"/>
                <a:gd name="T2" fmla="*/ 12 w 12"/>
                <a:gd name="T3" fmla="*/ 3 h 24"/>
                <a:gd name="T4" fmla="*/ 12 w 12"/>
                <a:gd name="T5" fmla="*/ 5 h 24"/>
                <a:gd name="T6" fmla="*/ 10 w 12"/>
                <a:gd name="T7" fmla="*/ 22 h 24"/>
                <a:gd name="T8" fmla="*/ 4 w 12"/>
                <a:gd name="T9" fmla="*/ 24 h 24"/>
                <a:gd name="T10" fmla="*/ 0 w 12"/>
                <a:gd name="T11" fmla="*/ 21 h 24"/>
                <a:gd name="T12" fmla="*/ 0 w 12"/>
                <a:gd name="T13" fmla="*/ 9 h 24"/>
                <a:gd name="T14" fmla="*/ 6 w 12"/>
                <a:gd name="T15" fmla="*/ 0 h 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24">
                  <a:moveTo>
                    <a:pt x="6" y="0"/>
                  </a:moveTo>
                  <a:lnTo>
                    <a:pt x="12" y="3"/>
                  </a:lnTo>
                  <a:lnTo>
                    <a:pt x="12" y="5"/>
                  </a:lnTo>
                  <a:lnTo>
                    <a:pt x="10" y="22"/>
                  </a:lnTo>
                  <a:lnTo>
                    <a:pt x="4" y="24"/>
                  </a:lnTo>
                  <a:lnTo>
                    <a:pt x="0" y="21"/>
                  </a:lnTo>
                  <a:lnTo>
                    <a:pt x="0" y="9"/>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4" name="Asian Island">
              <a:extLst>
                <a:ext uri="{FF2B5EF4-FFF2-40B4-BE49-F238E27FC236}">
                  <a16:creationId xmlns:a16="http://schemas.microsoft.com/office/drawing/2014/main" id="{F1CF3C35-F79A-A5C6-64D1-245EF3EFFBBE}"/>
                </a:ext>
              </a:extLst>
            </p:cNvPr>
            <p:cNvSpPr>
              <a:spLocks/>
            </p:cNvSpPr>
            <p:nvPr/>
          </p:nvSpPr>
          <p:spPr bwMode="auto">
            <a:xfrm>
              <a:off x="9855591" y="4377787"/>
              <a:ext cx="10843" cy="12650"/>
            </a:xfrm>
            <a:custGeom>
              <a:avLst/>
              <a:gdLst>
                <a:gd name="T0" fmla="*/ 0 w 6"/>
                <a:gd name="T1" fmla="*/ 0 h 7"/>
                <a:gd name="T2" fmla="*/ 2 w 6"/>
                <a:gd name="T3" fmla="*/ 0 h 7"/>
                <a:gd name="T4" fmla="*/ 6 w 6"/>
                <a:gd name="T5" fmla="*/ 3 h 7"/>
                <a:gd name="T6" fmla="*/ 6 w 6"/>
                <a:gd name="T7" fmla="*/ 4 h 7"/>
                <a:gd name="T8" fmla="*/ 5 w 6"/>
                <a:gd name="T9" fmla="*/ 7 h 7"/>
                <a:gd name="T10" fmla="*/ 0 w 6"/>
                <a:gd name="T11" fmla="*/ 1 h 7"/>
                <a:gd name="T12" fmla="*/ 0 w 6"/>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6" h="7">
                  <a:moveTo>
                    <a:pt x="0" y="0"/>
                  </a:moveTo>
                  <a:lnTo>
                    <a:pt x="2" y="0"/>
                  </a:lnTo>
                  <a:lnTo>
                    <a:pt x="6" y="3"/>
                  </a:lnTo>
                  <a:lnTo>
                    <a:pt x="6" y="4"/>
                  </a:lnTo>
                  <a:lnTo>
                    <a:pt x="5" y="7"/>
                  </a:lnTo>
                  <a:lnTo>
                    <a:pt x="0" y="1"/>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5" name="Asian Island">
              <a:extLst>
                <a:ext uri="{FF2B5EF4-FFF2-40B4-BE49-F238E27FC236}">
                  <a16:creationId xmlns:a16="http://schemas.microsoft.com/office/drawing/2014/main" id="{1774133D-E9F1-CB34-B005-7D3DCCACCD8E}"/>
                </a:ext>
              </a:extLst>
            </p:cNvPr>
            <p:cNvSpPr>
              <a:spLocks/>
            </p:cNvSpPr>
            <p:nvPr/>
          </p:nvSpPr>
          <p:spPr bwMode="auto">
            <a:xfrm>
              <a:off x="9759816" y="4318154"/>
              <a:ext cx="10843" cy="9036"/>
            </a:xfrm>
            <a:custGeom>
              <a:avLst/>
              <a:gdLst>
                <a:gd name="T0" fmla="*/ 0 w 6"/>
                <a:gd name="T1" fmla="*/ 0 h 5"/>
                <a:gd name="T2" fmla="*/ 6 w 6"/>
                <a:gd name="T3" fmla="*/ 0 h 5"/>
                <a:gd name="T4" fmla="*/ 6 w 6"/>
                <a:gd name="T5" fmla="*/ 2 h 5"/>
                <a:gd name="T6" fmla="*/ 1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1"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6" name="Asian Island">
              <a:extLst>
                <a:ext uri="{FF2B5EF4-FFF2-40B4-BE49-F238E27FC236}">
                  <a16:creationId xmlns:a16="http://schemas.microsoft.com/office/drawing/2014/main" id="{FA5ECD21-3891-5E37-B2A2-0F6ADC677D77}"/>
                </a:ext>
              </a:extLst>
            </p:cNvPr>
            <p:cNvSpPr>
              <a:spLocks/>
            </p:cNvSpPr>
            <p:nvPr/>
          </p:nvSpPr>
          <p:spPr bwMode="auto">
            <a:xfrm>
              <a:off x="9765238" y="4368752"/>
              <a:ext cx="18071" cy="16264"/>
            </a:xfrm>
            <a:custGeom>
              <a:avLst/>
              <a:gdLst>
                <a:gd name="T0" fmla="*/ 0 w 10"/>
                <a:gd name="T1" fmla="*/ 0 h 9"/>
                <a:gd name="T2" fmla="*/ 7 w 10"/>
                <a:gd name="T3" fmla="*/ 0 h 9"/>
                <a:gd name="T4" fmla="*/ 10 w 10"/>
                <a:gd name="T5" fmla="*/ 8 h 9"/>
                <a:gd name="T6" fmla="*/ 10 w 10"/>
                <a:gd name="T7" fmla="*/ 9 h 9"/>
                <a:gd name="T8" fmla="*/ 9 w 10"/>
                <a:gd name="T9" fmla="*/ 9 h 9"/>
                <a:gd name="T10" fmla="*/ 6 w 10"/>
                <a:gd name="T11" fmla="*/ 3 h 9"/>
                <a:gd name="T12" fmla="*/ 0 w 10"/>
                <a:gd name="T13" fmla="*/ 2 h 9"/>
                <a:gd name="T14" fmla="*/ 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0" y="0"/>
                  </a:moveTo>
                  <a:lnTo>
                    <a:pt x="7" y="0"/>
                  </a:lnTo>
                  <a:lnTo>
                    <a:pt x="10" y="8"/>
                  </a:lnTo>
                  <a:lnTo>
                    <a:pt x="10" y="9"/>
                  </a:lnTo>
                  <a:lnTo>
                    <a:pt x="9" y="9"/>
                  </a:lnTo>
                  <a:lnTo>
                    <a:pt x="6"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7" name="Asian Island">
              <a:extLst>
                <a:ext uri="{FF2B5EF4-FFF2-40B4-BE49-F238E27FC236}">
                  <a16:creationId xmlns:a16="http://schemas.microsoft.com/office/drawing/2014/main" id="{420247F0-9D6D-8885-2317-C8A15954B802}"/>
                </a:ext>
              </a:extLst>
            </p:cNvPr>
            <p:cNvSpPr>
              <a:spLocks/>
            </p:cNvSpPr>
            <p:nvPr/>
          </p:nvSpPr>
          <p:spPr bwMode="auto">
            <a:xfrm>
              <a:off x="7455814" y="5893913"/>
              <a:ext cx="23493" cy="18071"/>
            </a:xfrm>
            <a:custGeom>
              <a:avLst/>
              <a:gdLst>
                <a:gd name="T0" fmla="*/ 4 w 13"/>
                <a:gd name="T1" fmla="*/ 0 h 10"/>
                <a:gd name="T2" fmla="*/ 7 w 13"/>
                <a:gd name="T3" fmla="*/ 3 h 10"/>
                <a:gd name="T4" fmla="*/ 6 w 13"/>
                <a:gd name="T5" fmla="*/ 7 h 10"/>
                <a:gd name="T6" fmla="*/ 13 w 13"/>
                <a:gd name="T7" fmla="*/ 7 h 10"/>
                <a:gd name="T8" fmla="*/ 10 w 13"/>
                <a:gd name="T9" fmla="*/ 10 h 10"/>
                <a:gd name="T10" fmla="*/ 3 w 13"/>
                <a:gd name="T11" fmla="*/ 10 h 10"/>
                <a:gd name="T12" fmla="*/ 0 w 13"/>
                <a:gd name="T13" fmla="*/ 5 h 10"/>
                <a:gd name="T14" fmla="*/ 4 w 13"/>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0">
                  <a:moveTo>
                    <a:pt x="4" y="0"/>
                  </a:moveTo>
                  <a:lnTo>
                    <a:pt x="7" y="3"/>
                  </a:lnTo>
                  <a:lnTo>
                    <a:pt x="6" y="7"/>
                  </a:lnTo>
                  <a:lnTo>
                    <a:pt x="13" y="7"/>
                  </a:lnTo>
                  <a:lnTo>
                    <a:pt x="10" y="10"/>
                  </a:lnTo>
                  <a:lnTo>
                    <a:pt x="3" y="10"/>
                  </a:lnTo>
                  <a:lnTo>
                    <a:pt x="0" y="5"/>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8" name="Asian Island">
              <a:extLst>
                <a:ext uri="{FF2B5EF4-FFF2-40B4-BE49-F238E27FC236}">
                  <a16:creationId xmlns:a16="http://schemas.microsoft.com/office/drawing/2014/main" id="{F3534BEF-AC49-091A-347E-2F4B9FC75E2E}"/>
                </a:ext>
              </a:extLst>
            </p:cNvPr>
            <p:cNvSpPr>
              <a:spLocks/>
            </p:cNvSpPr>
            <p:nvPr/>
          </p:nvSpPr>
          <p:spPr bwMode="auto">
            <a:xfrm>
              <a:off x="7461235" y="5910176"/>
              <a:ext cx="39755" cy="23493"/>
            </a:xfrm>
            <a:custGeom>
              <a:avLst/>
              <a:gdLst>
                <a:gd name="T0" fmla="*/ 18 w 22"/>
                <a:gd name="T1" fmla="*/ 0 h 13"/>
                <a:gd name="T2" fmla="*/ 22 w 22"/>
                <a:gd name="T3" fmla="*/ 0 h 13"/>
                <a:gd name="T4" fmla="*/ 22 w 22"/>
                <a:gd name="T5" fmla="*/ 1 h 13"/>
                <a:gd name="T6" fmla="*/ 19 w 22"/>
                <a:gd name="T7" fmla="*/ 7 h 13"/>
                <a:gd name="T8" fmla="*/ 15 w 22"/>
                <a:gd name="T9" fmla="*/ 7 h 13"/>
                <a:gd name="T10" fmla="*/ 19 w 22"/>
                <a:gd name="T11" fmla="*/ 12 h 13"/>
                <a:gd name="T12" fmla="*/ 18 w 22"/>
                <a:gd name="T13" fmla="*/ 12 h 13"/>
                <a:gd name="T14" fmla="*/ 10 w 22"/>
                <a:gd name="T15" fmla="*/ 10 h 13"/>
                <a:gd name="T16" fmla="*/ 9 w 22"/>
                <a:gd name="T17" fmla="*/ 12 h 13"/>
                <a:gd name="T18" fmla="*/ 7 w 22"/>
                <a:gd name="T19" fmla="*/ 12 h 13"/>
                <a:gd name="T20" fmla="*/ 6 w 22"/>
                <a:gd name="T21" fmla="*/ 10 h 13"/>
                <a:gd name="T22" fmla="*/ 3 w 22"/>
                <a:gd name="T23" fmla="*/ 13 h 13"/>
                <a:gd name="T24" fmla="*/ 1 w 22"/>
                <a:gd name="T25" fmla="*/ 13 h 13"/>
                <a:gd name="T26" fmla="*/ 0 w 22"/>
                <a:gd name="T27" fmla="*/ 10 h 13"/>
                <a:gd name="T28" fmla="*/ 1 w 22"/>
                <a:gd name="T29" fmla="*/ 3 h 13"/>
                <a:gd name="T30" fmla="*/ 3 w 22"/>
                <a:gd name="T31" fmla="*/ 3 h 13"/>
                <a:gd name="T32" fmla="*/ 13 w 22"/>
                <a:gd name="T33" fmla="*/ 1 h 13"/>
                <a:gd name="T34" fmla="*/ 16 w 22"/>
                <a:gd name="T35" fmla="*/ 1 h 13"/>
                <a:gd name="T36" fmla="*/ 18 w 22"/>
                <a:gd name="T37"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18" y="0"/>
                  </a:moveTo>
                  <a:lnTo>
                    <a:pt x="22" y="0"/>
                  </a:lnTo>
                  <a:lnTo>
                    <a:pt x="22" y="1"/>
                  </a:lnTo>
                  <a:lnTo>
                    <a:pt x="19" y="7"/>
                  </a:lnTo>
                  <a:lnTo>
                    <a:pt x="15" y="7"/>
                  </a:lnTo>
                  <a:lnTo>
                    <a:pt x="19" y="12"/>
                  </a:lnTo>
                  <a:lnTo>
                    <a:pt x="18" y="12"/>
                  </a:lnTo>
                  <a:lnTo>
                    <a:pt x="10" y="10"/>
                  </a:lnTo>
                  <a:lnTo>
                    <a:pt x="9" y="12"/>
                  </a:lnTo>
                  <a:lnTo>
                    <a:pt x="7" y="12"/>
                  </a:lnTo>
                  <a:lnTo>
                    <a:pt x="6" y="10"/>
                  </a:lnTo>
                  <a:lnTo>
                    <a:pt x="3" y="13"/>
                  </a:lnTo>
                  <a:lnTo>
                    <a:pt x="1" y="13"/>
                  </a:lnTo>
                  <a:lnTo>
                    <a:pt x="0" y="10"/>
                  </a:lnTo>
                  <a:lnTo>
                    <a:pt x="1" y="3"/>
                  </a:lnTo>
                  <a:lnTo>
                    <a:pt x="3" y="3"/>
                  </a:lnTo>
                  <a:lnTo>
                    <a:pt x="13" y="1"/>
                  </a:lnTo>
                  <a:lnTo>
                    <a:pt x="16" y="1"/>
                  </a:lnTo>
                  <a:lnTo>
                    <a:pt x="1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399" name="Brunei">
              <a:extLst>
                <a:ext uri="{FF2B5EF4-FFF2-40B4-BE49-F238E27FC236}">
                  <a16:creationId xmlns:a16="http://schemas.microsoft.com/office/drawing/2014/main" id="{7B62A10A-C366-38A2-D8ED-85E8F6C17D36}"/>
                </a:ext>
              </a:extLst>
            </p:cNvPr>
            <p:cNvSpPr>
              <a:spLocks/>
            </p:cNvSpPr>
            <p:nvPr/>
          </p:nvSpPr>
          <p:spPr bwMode="auto">
            <a:xfrm>
              <a:off x="8516558" y="4468141"/>
              <a:ext cx="34334" cy="27107"/>
            </a:xfrm>
            <a:custGeom>
              <a:avLst/>
              <a:gdLst>
                <a:gd name="T0" fmla="*/ 12 w 19"/>
                <a:gd name="T1" fmla="*/ 0 h 15"/>
                <a:gd name="T2" fmla="*/ 13 w 19"/>
                <a:gd name="T3" fmla="*/ 0 h 15"/>
                <a:gd name="T4" fmla="*/ 16 w 19"/>
                <a:gd name="T5" fmla="*/ 3 h 15"/>
                <a:gd name="T6" fmla="*/ 19 w 19"/>
                <a:gd name="T7" fmla="*/ 9 h 15"/>
                <a:gd name="T8" fmla="*/ 19 w 19"/>
                <a:gd name="T9" fmla="*/ 11 h 15"/>
                <a:gd name="T10" fmla="*/ 18 w 19"/>
                <a:gd name="T11" fmla="*/ 11 h 15"/>
                <a:gd name="T12" fmla="*/ 13 w 19"/>
                <a:gd name="T13" fmla="*/ 6 h 15"/>
                <a:gd name="T14" fmla="*/ 9 w 19"/>
                <a:gd name="T15" fmla="*/ 15 h 15"/>
                <a:gd name="T16" fmla="*/ 7 w 19"/>
                <a:gd name="T17" fmla="*/ 15 h 15"/>
                <a:gd name="T18" fmla="*/ 0 w 19"/>
                <a:gd name="T19" fmla="*/ 8 h 15"/>
                <a:gd name="T20" fmla="*/ 0 w 19"/>
                <a:gd name="T21" fmla="*/ 6 h 15"/>
                <a:gd name="T22" fmla="*/ 12 w 19"/>
                <a:gd name="T23"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5">
                  <a:moveTo>
                    <a:pt x="12" y="0"/>
                  </a:moveTo>
                  <a:lnTo>
                    <a:pt x="13" y="0"/>
                  </a:lnTo>
                  <a:lnTo>
                    <a:pt x="16" y="3"/>
                  </a:lnTo>
                  <a:lnTo>
                    <a:pt x="19" y="9"/>
                  </a:lnTo>
                  <a:lnTo>
                    <a:pt x="19" y="11"/>
                  </a:lnTo>
                  <a:lnTo>
                    <a:pt x="18" y="11"/>
                  </a:lnTo>
                  <a:lnTo>
                    <a:pt x="13" y="6"/>
                  </a:lnTo>
                  <a:lnTo>
                    <a:pt x="9" y="15"/>
                  </a:lnTo>
                  <a:lnTo>
                    <a:pt x="7" y="15"/>
                  </a:lnTo>
                  <a:lnTo>
                    <a:pt x="0" y="8"/>
                  </a:lnTo>
                  <a:lnTo>
                    <a:pt x="0" y="6"/>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0" name="Philippines">
              <a:extLst>
                <a:ext uri="{FF2B5EF4-FFF2-40B4-BE49-F238E27FC236}">
                  <a16:creationId xmlns:a16="http://schemas.microsoft.com/office/drawing/2014/main" id="{FD1708B8-3229-3266-0A5D-C6FCBB730BA5}"/>
                </a:ext>
              </a:extLst>
            </p:cNvPr>
            <p:cNvSpPr>
              <a:spLocks/>
            </p:cNvSpPr>
            <p:nvPr/>
          </p:nvSpPr>
          <p:spPr bwMode="auto">
            <a:xfrm>
              <a:off x="8590647" y="4144676"/>
              <a:ext cx="224076" cy="328885"/>
            </a:xfrm>
            <a:custGeom>
              <a:avLst/>
              <a:gdLst/>
              <a:ahLst/>
              <a:cxnLst/>
              <a:rect l="l" t="t" r="r" b="b"/>
              <a:pathLst>
                <a:path w="225862" h="331507">
                  <a:moveTo>
                    <a:pt x="65572" y="324221"/>
                  </a:moveTo>
                  <a:lnTo>
                    <a:pt x="74680" y="324221"/>
                  </a:lnTo>
                  <a:lnTo>
                    <a:pt x="74680" y="326043"/>
                  </a:lnTo>
                  <a:lnTo>
                    <a:pt x="65572" y="331507"/>
                  </a:lnTo>
                  <a:lnTo>
                    <a:pt x="63751" y="331507"/>
                  </a:lnTo>
                  <a:lnTo>
                    <a:pt x="63751" y="329686"/>
                  </a:lnTo>
                  <a:close/>
                  <a:moveTo>
                    <a:pt x="92894" y="302364"/>
                  </a:moveTo>
                  <a:lnTo>
                    <a:pt x="94715" y="302364"/>
                  </a:lnTo>
                  <a:lnTo>
                    <a:pt x="100180" y="307829"/>
                  </a:lnTo>
                  <a:lnTo>
                    <a:pt x="103823" y="307829"/>
                  </a:lnTo>
                  <a:lnTo>
                    <a:pt x="100180" y="309650"/>
                  </a:lnTo>
                  <a:lnTo>
                    <a:pt x="89251" y="309650"/>
                  </a:lnTo>
                  <a:lnTo>
                    <a:pt x="89251" y="307829"/>
                  </a:lnTo>
                  <a:close/>
                  <a:moveTo>
                    <a:pt x="109288" y="289614"/>
                  </a:moveTo>
                  <a:lnTo>
                    <a:pt x="125682" y="289614"/>
                  </a:lnTo>
                  <a:lnTo>
                    <a:pt x="125682" y="291436"/>
                  </a:lnTo>
                  <a:lnTo>
                    <a:pt x="114753" y="296900"/>
                  </a:lnTo>
                  <a:lnTo>
                    <a:pt x="109288" y="291436"/>
                  </a:lnTo>
                  <a:close/>
                  <a:moveTo>
                    <a:pt x="200361" y="200362"/>
                  </a:moveTo>
                  <a:lnTo>
                    <a:pt x="204004" y="200362"/>
                  </a:lnTo>
                  <a:lnTo>
                    <a:pt x="204004" y="216755"/>
                  </a:lnTo>
                  <a:lnTo>
                    <a:pt x="204005" y="216755"/>
                  </a:lnTo>
                  <a:lnTo>
                    <a:pt x="216755" y="229505"/>
                  </a:lnTo>
                  <a:lnTo>
                    <a:pt x="220398" y="240434"/>
                  </a:lnTo>
                  <a:lnTo>
                    <a:pt x="216755" y="242256"/>
                  </a:lnTo>
                  <a:lnTo>
                    <a:pt x="220398" y="245899"/>
                  </a:lnTo>
                  <a:lnTo>
                    <a:pt x="225862" y="269578"/>
                  </a:lnTo>
                  <a:lnTo>
                    <a:pt x="216755" y="296900"/>
                  </a:lnTo>
                  <a:lnTo>
                    <a:pt x="214933" y="296900"/>
                  </a:lnTo>
                  <a:lnTo>
                    <a:pt x="209469" y="275042"/>
                  </a:lnTo>
                  <a:lnTo>
                    <a:pt x="198540" y="285971"/>
                  </a:lnTo>
                  <a:lnTo>
                    <a:pt x="198540" y="291435"/>
                  </a:lnTo>
                  <a:lnTo>
                    <a:pt x="205826" y="302364"/>
                  </a:lnTo>
                  <a:lnTo>
                    <a:pt x="198540" y="315114"/>
                  </a:lnTo>
                  <a:lnTo>
                    <a:pt x="193076" y="304185"/>
                  </a:lnTo>
                  <a:lnTo>
                    <a:pt x="183968" y="309650"/>
                  </a:lnTo>
                  <a:lnTo>
                    <a:pt x="167575" y="300543"/>
                  </a:lnTo>
                  <a:lnTo>
                    <a:pt x="165754" y="300543"/>
                  </a:lnTo>
                  <a:lnTo>
                    <a:pt x="162111" y="284149"/>
                  </a:lnTo>
                  <a:lnTo>
                    <a:pt x="162111" y="280506"/>
                  </a:lnTo>
                  <a:lnTo>
                    <a:pt x="165754" y="273221"/>
                  </a:lnTo>
                  <a:lnTo>
                    <a:pt x="154825" y="262292"/>
                  </a:lnTo>
                  <a:lnTo>
                    <a:pt x="149360" y="273221"/>
                  </a:lnTo>
                  <a:lnTo>
                    <a:pt x="147539" y="273221"/>
                  </a:lnTo>
                  <a:lnTo>
                    <a:pt x="143896" y="267756"/>
                  </a:lnTo>
                  <a:lnTo>
                    <a:pt x="138431" y="275042"/>
                  </a:lnTo>
                  <a:lnTo>
                    <a:pt x="136610" y="275042"/>
                  </a:lnTo>
                  <a:lnTo>
                    <a:pt x="132967" y="267756"/>
                  </a:lnTo>
                  <a:lnTo>
                    <a:pt x="131145" y="267756"/>
                  </a:lnTo>
                  <a:lnTo>
                    <a:pt x="122038" y="284149"/>
                  </a:lnTo>
                  <a:lnTo>
                    <a:pt x="122038" y="285971"/>
                  </a:lnTo>
                  <a:lnTo>
                    <a:pt x="114752" y="285971"/>
                  </a:lnTo>
                  <a:lnTo>
                    <a:pt x="114752" y="284149"/>
                  </a:lnTo>
                  <a:lnTo>
                    <a:pt x="111109" y="278685"/>
                  </a:lnTo>
                  <a:lnTo>
                    <a:pt x="122038" y="256827"/>
                  </a:lnTo>
                  <a:lnTo>
                    <a:pt x="136610" y="251363"/>
                  </a:lnTo>
                  <a:lnTo>
                    <a:pt x="147539" y="240434"/>
                  </a:lnTo>
                  <a:lnTo>
                    <a:pt x="149360" y="240434"/>
                  </a:lnTo>
                  <a:lnTo>
                    <a:pt x="156646" y="242256"/>
                  </a:lnTo>
                  <a:lnTo>
                    <a:pt x="156646" y="256827"/>
                  </a:lnTo>
                  <a:lnTo>
                    <a:pt x="165754" y="253185"/>
                  </a:lnTo>
                  <a:lnTo>
                    <a:pt x="167575" y="245899"/>
                  </a:lnTo>
                  <a:lnTo>
                    <a:pt x="176682" y="245899"/>
                  </a:lnTo>
                  <a:lnTo>
                    <a:pt x="178504" y="234970"/>
                  </a:lnTo>
                  <a:lnTo>
                    <a:pt x="182147" y="234970"/>
                  </a:lnTo>
                  <a:lnTo>
                    <a:pt x="194897" y="231327"/>
                  </a:lnTo>
                  <a:lnTo>
                    <a:pt x="194897" y="216755"/>
                  </a:lnTo>
                  <a:lnTo>
                    <a:pt x="200361" y="216755"/>
                  </a:lnTo>
                  <a:lnTo>
                    <a:pt x="200361" y="213113"/>
                  </a:lnTo>
                  <a:lnTo>
                    <a:pt x="198539" y="207648"/>
                  </a:lnTo>
                  <a:lnTo>
                    <a:pt x="198539" y="205826"/>
                  </a:lnTo>
                  <a:close/>
                  <a:moveTo>
                    <a:pt x="142074" y="185790"/>
                  </a:moveTo>
                  <a:lnTo>
                    <a:pt x="143896" y="185790"/>
                  </a:lnTo>
                  <a:lnTo>
                    <a:pt x="153003" y="189433"/>
                  </a:lnTo>
                  <a:lnTo>
                    <a:pt x="153003" y="194897"/>
                  </a:lnTo>
                  <a:lnTo>
                    <a:pt x="143896" y="213112"/>
                  </a:lnTo>
                  <a:lnTo>
                    <a:pt x="143896" y="229506"/>
                  </a:lnTo>
                  <a:lnTo>
                    <a:pt x="142074" y="234970"/>
                  </a:lnTo>
                  <a:lnTo>
                    <a:pt x="125680" y="218577"/>
                  </a:lnTo>
                  <a:lnTo>
                    <a:pt x="125680" y="211290"/>
                  </a:lnTo>
                  <a:lnTo>
                    <a:pt x="127502" y="211290"/>
                  </a:lnTo>
                  <a:lnTo>
                    <a:pt x="131145" y="207648"/>
                  </a:lnTo>
                  <a:lnTo>
                    <a:pt x="136609" y="189433"/>
                  </a:lnTo>
                  <a:close/>
                  <a:moveTo>
                    <a:pt x="162110" y="180326"/>
                  </a:moveTo>
                  <a:lnTo>
                    <a:pt x="165753" y="180326"/>
                  </a:lnTo>
                  <a:lnTo>
                    <a:pt x="165753" y="200362"/>
                  </a:lnTo>
                  <a:lnTo>
                    <a:pt x="157272" y="212612"/>
                  </a:lnTo>
                  <a:lnTo>
                    <a:pt x="165754" y="205827"/>
                  </a:lnTo>
                  <a:lnTo>
                    <a:pt x="178504" y="205827"/>
                  </a:lnTo>
                  <a:lnTo>
                    <a:pt x="178504" y="207648"/>
                  </a:lnTo>
                  <a:lnTo>
                    <a:pt x="176683" y="218578"/>
                  </a:lnTo>
                  <a:lnTo>
                    <a:pt x="171218" y="218578"/>
                  </a:lnTo>
                  <a:lnTo>
                    <a:pt x="167575" y="222221"/>
                  </a:lnTo>
                  <a:lnTo>
                    <a:pt x="160289" y="222221"/>
                  </a:lnTo>
                  <a:lnTo>
                    <a:pt x="156748" y="213368"/>
                  </a:lnTo>
                  <a:lnTo>
                    <a:pt x="149360" y="224041"/>
                  </a:lnTo>
                  <a:lnTo>
                    <a:pt x="147538" y="224041"/>
                  </a:lnTo>
                  <a:lnTo>
                    <a:pt x="147538" y="213112"/>
                  </a:lnTo>
                  <a:close/>
                  <a:moveTo>
                    <a:pt x="52823" y="174861"/>
                  </a:moveTo>
                  <a:lnTo>
                    <a:pt x="54644" y="174861"/>
                  </a:lnTo>
                  <a:lnTo>
                    <a:pt x="54644" y="178504"/>
                  </a:lnTo>
                  <a:lnTo>
                    <a:pt x="60109" y="200361"/>
                  </a:lnTo>
                  <a:lnTo>
                    <a:pt x="60109" y="202183"/>
                  </a:lnTo>
                  <a:lnTo>
                    <a:pt x="58287" y="202183"/>
                  </a:lnTo>
                  <a:lnTo>
                    <a:pt x="41894" y="213112"/>
                  </a:lnTo>
                  <a:lnTo>
                    <a:pt x="41894" y="218577"/>
                  </a:lnTo>
                  <a:lnTo>
                    <a:pt x="20036" y="236791"/>
                  </a:lnTo>
                  <a:lnTo>
                    <a:pt x="3643" y="247720"/>
                  </a:lnTo>
                  <a:lnTo>
                    <a:pt x="0" y="247720"/>
                  </a:lnTo>
                  <a:lnTo>
                    <a:pt x="0" y="245899"/>
                  </a:lnTo>
                  <a:lnTo>
                    <a:pt x="5464" y="234970"/>
                  </a:lnTo>
                  <a:lnTo>
                    <a:pt x="47358" y="200361"/>
                  </a:lnTo>
                  <a:lnTo>
                    <a:pt x="52823" y="178504"/>
                  </a:lnTo>
                  <a:close/>
                  <a:moveTo>
                    <a:pt x="111109" y="163932"/>
                  </a:moveTo>
                  <a:lnTo>
                    <a:pt x="114752" y="163932"/>
                  </a:lnTo>
                  <a:lnTo>
                    <a:pt x="125681" y="169396"/>
                  </a:lnTo>
                  <a:lnTo>
                    <a:pt x="142075" y="173039"/>
                  </a:lnTo>
                  <a:lnTo>
                    <a:pt x="142075" y="183968"/>
                  </a:lnTo>
                  <a:lnTo>
                    <a:pt x="138432" y="183968"/>
                  </a:lnTo>
                  <a:lnTo>
                    <a:pt x="114752" y="202183"/>
                  </a:lnTo>
                  <a:lnTo>
                    <a:pt x="114752" y="200361"/>
                  </a:lnTo>
                  <a:close/>
                  <a:moveTo>
                    <a:pt x="171218" y="147540"/>
                  </a:moveTo>
                  <a:lnTo>
                    <a:pt x="193076" y="147540"/>
                  </a:lnTo>
                  <a:lnTo>
                    <a:pt x="193076" y="151183"/>
                  </a:lnTo>
                  <a:lnTo>
                    <a:pt x="198540" y="156647"/>
                  </a:lnTo>
                  <a:lnTo>
                    <a:pt x="198540" y="173040"/>
                  </a:lnTo>
                  <a:lnTo>
                    <a:pt x="205826" y="185791"/>
                  </a:lnTo>
                  <a:lnTo>
                    <a:pt x="204005" y="185791"/>
                  </a:lnTo>
                  <a:lnTo>
                    <a:pt x="193076" y="183969"/>
                  </a:lnTo>
                  <a:lnTo>
                    <a:pt x="189433" y="183969"/>
                  </a:lnTo>
                  <a:lnTo>
                    <a:pt x="187739" y="180921"/>
                  </a:lnTo>
                  <a:lnTo>
                    <a:pt x="193076" y="205826"/>
                  </a:lnTo>
                  <a:lnTo>
                    <a:pt x="193076" y="207648"/>
                  </a:lnTo>
                  <a:lnTo>
                    <a:pt x="187612" y="207648"/>
                  </a:lnTo>
                  <a:lnTo>
                    <a:pt x="187612" y="211291"/>
                  </a:lnTo>
                  <a:lnTo>
                    <a:pt x="183969" y="211291"/>
                  </a:lnTo>
                  <a:lnTo>
                    <a:pt x="178504" y="205826"/>
                  </a:lnTo>
                  <a:lnTo>
                    <a:pt x="176683" y="189433"/>
                  </a:lnTo>
                  <a:lnTo>
                    <a:pt x="173040" y="191255"/>
                  </a:lnTo>
                  <a:lnTo>
                    <a:pt x="173040" y="189433"/>
                  </a:lnTo>
                  <a:lnTo>
                    <a:pt x="171218" y="174861"/>
                  </a:lnTo>
                  <a:lnTo>
                    <a:pt x="171218" y="173040"/>
                  </a:lnTo>
                  <a:lnTo>
                    <a:pt x="187342" y="180206"/>
                  </a:lnTo>
                  <a:lnTo>
                    <a:pt x="171218" y="151183"/>
                  </a:lnTo>
                  <a:close/>
                  <a:moveTo>
                    <a:pt x="143896" y="145718"/>
                  </a:moveTo>
                  <a:lnTo>
                    <a:pt x="147539" y="145718"/>
                  </a:lnTo>
                  <a:lnTo>
                    <a:pt x="162111" y="162112"/>
                  </a:lnTo>
                  <a:lnTo>
                    <a:pt x="165754" y="167576"/>
                  </a:lnTo>
                  <a:lnTo>
                    <a:pt x="162111" y="167576"/>
                  </a:lnTo>
                  <a:lnTo>
                    <a:pt x="162111" y="169398"/>
                  </a:lnTo>
                  <a:lnTo>
                    <a:pt x="153003" y="158469"/>
                  </a:lnTo>
                  <a:lnTo>
                    <a:pt x="143896" y="162112"/>
                  </a:lnTo>
                  <a:lnTo>
                    <a:pt x="142074" y="162112"/>
                  </a:lnTo>
                  <a:lnTo>
                    <a:pt x="143896" y="147539"/>
                  </a:lnTo>
                  <a:close/>
                  <a:moveTo>
                    <a:pt x="116574" y="145718"/>
                  </a:moveTo>
                  <a:lnTo>
                    <a:pt x="120217" y="145718"/>
                  </a:lnTo>
                  <a:lnTo>
                    <a:pt x="120217" y="147539"/>
                  </a:lnTo>
                  <a:lnTo>
                    <a:pt x="116574" y="158469"/>
                  </a:lnTo>
                  <a:lnTo>
                    <a:pt x="114752" y="158469"/>
                  </a:lnTo>
                  <a:lnTo>
                    <a:pt x="114752" y="151182"/>
                  </a:lnTo>
                  <a:close/>
                  <a:moveTo>
                    <a:pt x="109288" y="123860"/>
                  </a:moveTo>
                  <a:lnTo>
                    <a:pt x="116574" y="123860"/>
                  </a:lnTo>
                  <a:lnTo>
                    <a:pt x="116574" y="127503"/>
                  </a:lnTo>
                  <a:lnTo>
                    <a:pt x="120217" y="127503"/>
                  </a:lnTo>
                  <a:lnTo>
                    <a:pt x="120217" y="132967"/>
                  </a:lnTo>
                  <a:lnTo>
                    <a:pt x="116574" y="134789"/>
                  </a:lnTo>
                  <a:lnTo>
                    <a:pt x="109288" y="127503"/>
                  </a:lnTo>
                  <a:close/>
                  <a:moveTo>
                    <a:pt x="87429" y="123860"/>
                  </a:moveTo>
                  <a:lnTo>
                    <a:pt x="92893" y="123860"/>
                  </a:lnTo>
                  <a:lnTo>
                    <a:pt x="92893" y="127503"/>
                  </a:lnTo>
                  <a:lnTo>
                    <a:pt x="103822" y="132967"/>
                  </a:lnTo>
                  <a:lnTo>
                    <a:pt x="103822" y="153003"/>
                  </a:lnTo>
                  <a:lnTo>
                    <a:pt x="98357" y="158468"/>
                  </a:lnTo>
                  <a:lnTo>
                    <a:pt x="94715" y="158468"/>
                  </a:lnTo>
                  <a:lnTo>
                    <a:pt x="94715" y="156646"/>
                  </a:lnTo>
                  <a:lnTo>
                    <a:pt x="81965" y="132967"/>
                  </a:lnTo>
                  <a:lnTo>
                    <a:pt x="76500" y="129324"/>
                  </a:lnTo>
                  <a:lnTo>
                    <a:pt x="74679" y="129324"/>
                  </a:lnTo>
                  <a:lnTo>
                    <a:pt x="74679" y="127503"/>
                  </a:lnTo>
                  <a:lnTo>
                    <a:pt x="81965" y="127503"/>
                  </a:lnTo>
                  <a:close/>
                  <a:moveTo>
                    <a:pt x="114753" y="85610"/>
                  </a:moveTo>
                  <a:lnTo>
                    <a:pt x="116574" y="85610"/>
                  </a:lnTo>
                  <a:lnTo>
                    <a:pt x="116574" y="96539"/>
                  </a:lnTo>
                  <a:lnTo>
                    <a:pt x="114753" y="96539"/>
                  </a:lnTo>
                  <a:lnTo>
                    <a:pt x="111109" y="89253"/>
                  </a:lnTo>
                  <a:close/>
                  <a:moveTo>
                    <a:pt x="83787" y="0"/>
                  </a:moveTo>
                  <a:lnTo>
                    <a:pt x="109287" y="5464"/>
                  </a:lnTo>
                  <a:lnTo>
                    <a:pt x="114752" y="5464"/>
                  </a:lnTo>
                  <a:lnTo>
                    <a:pt x="116574" y="0"/>
                  </a:lnTo>
                  <a:lnTo>
                    <a:pt x="122038" y="1821"/>
                  </a:lnTo>
                  <a:lnTo>
                    <a:pt x="120217" y="27322"/>
                  </a:lnTo>
                  <a:lnTo>
                    <a:pt x="127502" y="40072"/>
                  </a:lnTo>
                  <a:lnTo>
                    <a:pt x="127502" y="43715"/>
                  </a:lnTo>
                  <a:lnTo>
                    <a:pt x="120217" y="61930"/>
                  </a:lnTo>
                  <a:lnTo>
                    <a:pt x="109287" y="69216"/>
                  </a:lnTo>
                  <a:lnTo>
                    <a:pt x="103823" y="80144"/>
                  </a:lnTo>
                  <a:lnTo>
                    <a:pt x="109287" y="102002"/>
                  </a:lnTo>
                  <a:lnTo>
                    <a:pt x="114752" y="112931"/>
                  </a:lnTo>
                  <a:lnTo>
                    <a:pt x="120217" y="112931"/>
                  </a:lnTo>
                  <a:lnTo>
                    <a:pt x="120217" y="107466"/>
                  </a:lnTo>
                  <a:lnTo>
                    <a:pt x="131145" y="102002"/>
                  </a:lnTo>
                  <a:lnTo>
                    <a:pt x="132967" y="102002"/>
                  </a:lnTo>
                  <a:lnTo>
                    <a:pt x="132967" y="105645"/>
                  </a:lnTo>
                  <a:lnTo>
                    <a:pt x="142074" y="118395"/>
                  </a:lnTo>
                  <a:lnTo>
                    <a:pt x="143896" y="112931"/>
                  </a:lnTo>
                  <a:lnTo>
                    <a:pt x="147539" y="112931"/>
                  </a:lnTo>
                  <a:lnTo>
                    <a:pt x="160289" y="118395"/>
                  </a:lnTo>
                  <a:lnTo>
                    <a:pt x="160289" y="122038"/>
                  </a:lnTo>
                  <a:lnTo>
                    <a:pt x="154824" y="123860"/>
                  </a:lnTo>
                  <a:lnTo>
                    <a:pt x="160289" y="129324"/>
                  </a:lnTo>
                  <a:lnTo>
                    <a:pt x="160289" y="134789"/>
                  </a:lnTo>
                  <a:lnTo>
                    <a:pt x="165753" y="138431"/>
                  </a:lnTo>
                  <a:lnTo>
                    <a:pt x="165753" y="151182"/>
                  </a:lnTo>
                  <a:lnTo>
                    <a:pt x="162110" y="151182"/>
                  </a:lnTo>
                  <a:lnTo>
                    <a:pt x="156646" y="143896"/>
                  </a:lnTo>
                  <a:lnTo>
                    <a:pt x="160289" y="143896"/>
                  </a:lnTo>
                  <a:lnTo>
                    <a:pt x="147539" y="138431"/>
                  </a:lnTo>
                  <a:lnTo>
                    <a:pt x="131145" y="118395"/>
                  </a:lnTo>
                  <a:lnTo>
                    <a:pt x="127502" y="118395"/>
                  </a:lnTo>
                  <a:lnTo>
                    <a:pt x="132967" y="132967"/>
                  </a:lnTo>
                  <a:lnTo>
                    <a:pt x="132967" y="134789"/>
                  </a:lnTo>
                  <a:lnTo>
                    <a:pt x="131145" y="134789"/>
                  </a:lnTo>
                  <a:lnTo>
                    <a:pt x="114752" y="116574"/>
                  </a:lnTo>
                  <a:lnTo>
                    <a:pt x="105644" y="116574"/>
                  </a:lnTo>
                  <a:lnTo>
                    <a:pt x="100180" y="123860"/>
                  </a:lnTo>
                  <a:lnTo>
                    <a:pt x="94716" y="123860"/>
                  </a:lnTo>
                  <a:lnTo>
                    <a:pt x="89251" y="122038"/>
                  </a:lnTo>
                  <a:lnTo>
                    <a:pt x="83787" y="122038"/>
                  </a:lnTo>
                  <a:lnTo>
                    <a:pt x="83787" y="118395"/>
                  </a:lnTo>
                  <a:lnTo>
                    <a:pt x="81965" y="111109"/>
                  </a:lnTo>
                  <a:lnTo>
                    <a:pt x="87430" y="100181"/>
                  </a:lnTo>
                  <a:lnTo>
                    <a:pt x="83787" y="96538"/>
                  </a:lnTo>
                  <a:lnTo>
                    <a:pt x="81965" y="105645"/>
                  </a:lnTo>
                  <a:lnTo>
                    <a:pt x="78322" y="105645"/>
                  </a:lnTo>
                  <a:lnTo>
                    <a:pt x="69215" y="89252"/>
                  </a:lnTo>
                  <a:lnTo>
                    <a:pt x="60108" y="61930"/>
                  </a:lnTo>
                  <a:lnTo>
                    <a:pt x="60108" y="60108"/>
                  </a:lnTo>
                  <a:lnTo>
                    <a:pt x="74679" y="60108"/>
                  </a:lnTo>
                  <a:lnTo>
                    <a:pt x="81965"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1" name="Thailand">
              <a:extLst>
                <a:ext uri="{FF2B5EF4-FFF2-40B4-BE49-F238E27FC236}">
                  <a16:creationId xmlns:a16="http://schemas.microsoft.com/office/drawing/2014/main" id="{3ADD1E72-5A88-E5DD-92CC-046A7FD42A7A}"/>
                </a:ext>
              </a:extLst>
            </p:cNvPr>
            <p:cNvSpPr>
              <a:spLocks/>
            </p:cNvSpPr>
            <p:nvPr/>
          </p:nvSpPr>
          <p:spPr bwMode="auto">
            <a:xfrm>
              <a:off x="8131654" y="4090464"/>
              <a:ext cx="184321" cy="365026"/>
            </a:xfrm>
            <a:custGeom>
              <a:avLst/>
              <a:gdLst/>
              <a:ahLst/>
              <a:cxnLst/>
              <a:rect l="l" t="t" r="r" b="b"/>
              <a:pathLst>
                <a:path w="185790" h="367936">
                  <a:moveTo>
                    <a:pt x="18215" y="218576"/>
                  </a:moveTo>
                  <a:lnTo>
                    <a:pt x="20036" y="218576"/>
                  </a:lnTo>
                  <a:lnTo>
                    <a:pt x="20036" y="227684"/>
                  </a:lnTo>
                  <a:lnTo>
                    <a:pt x="12750" y="227684"/>
                  </a:lnTo>
                  <a:lnTo>
                    <a:pt x="12750" y="224041"/>
                  </a:lnTo>
                  <a:close/>
                  <a:moveTo>
                    <a:pt x="61930" y="0"/>
                  </a:moveTo>
                  <a:lnTo>
                    <a:pt x="61930" y="5465"/>
                  </a:lnTo>
                  <a:lnTo>
                    <a:pt x="67395" y="9107"/>
                  </a:lnTo>
                  <a:lnTo>
                    <a:pt x="69216" y="9107"/>
                  </a:lnTo>
                  <a:lnTo>
                    <a:pt x="69216" y="25501"/>
                  </a:lnTo>
                  <a:lnTo>
                    <a:pt x="81966" y="27322"/>
                  </a:lnTo>
                  <a:lnTo>
                    <a:pt x="81966" y="30965"/>
                  </a:lnTo>
                  <a:lnTo>
                    <a:pt x="78323" y="76502"/>
                  </a:lnTo>
                  <a:lnTo>
                    <a:pt x="98360" y="61930"/>
                  </a:lnTo>
                  <a:lnTo>
                    <a:pt x="118396" y="67394"/>
                  </a:lnTo>
                  <a:lnTo>
                    <a:pt x="123860" y="65573"/>
                  </a:lnTo>
                  <a:lnTo>
                    <a:pt x="129325" y="60108"/>
                  </a:lnTo>
                  <a:lnTo>
                    <a:pt x="136611" y="56466"/>
                  </a:lnTo>
                  <a:lnTo>
                    <a:pt x="145718" y="56466"/>
                  </a:lnTo>
                  <a:lnTo>
                    <a:pt x="160290" y="78323"/>
                  </a:lnTo>
                  <a:lnTo>
                    <a:pt x="169397" y="111110"/>
                  </a:lnTo>
                  <a:lnTo>
                    <a:pt x="185790" y="127503"/>
                  </a:lnTo>
                  <a:lnTo>
                    <a:pt x="185790" y="154825"/>
                  </a:lnTo>
                  <a:lnTo>
                    <a:pt x="180326" y="160289"/>
                  </a:lnTo>
                  <a:lnTo>
                    <a:pt x="134789" y="160289"/>
                  </a:lnTo>
                  <a:lnTo>
                    <a:pt x="114753" y="173039"/>
                  </a:lnTo>
                  <a:lnTo>
                    <a:pt x="109288" y="187611"/>
                  </a:lnTo>
                  <a:lnTo>
                    <a:pt x="114753" y="200361"/>
                  </a:lnTo>
                  <a:lnTo>
                    <a:pt x="123860" y="211290"/>
                  </a:lnTo>
                  <a:lnTo>
                    <a:pt x="125682" y="224040"/>
                  </a:lnTo>
                  <a:lnTo>
                    <a:pt x="123860" y="227683"/>
                  </a:lnTo>
                  <a:lnTo>
                    <a:pt x="123860" y="224040"/>
                  </a:lnTo>
                  <a:lnTo>
                    <a:pt x="118396" y="213112"/>
                  </a:lnTo>
                  <a:lnTo>
                    <a:pt x="98360" y="202183"/>
                  </a:lnTo>
                  <a:lnTo>
                    <a:pt x="78323" y="202183"/>
                  </a:lnTo>
                  <a:lnTo>
                    <a:pt x="74681" y="200361"/>
                  </a:lnTo>
                  <a:lnTo>
                    <a:pt x="74681" y="182147"/>
                  </a:lnTo>
                  <a:lnTo>
                    <a:pt x="61930" y="178504"/>
                  </a:lnTo>
                  <a:lnTo>
                    <a:pt x="56466" y="182147"/>
                  </a:lnTo>
                  <a:lnTo>
                    <a:pt x="52823" y="211290"/>
                  </a:lnTo>
                  <a:lnTo>
                    <a:pt x="36430" y="260470"/>
                  </a:lnTo>
                  <a:lnTo>
                    <a:pt x="40073" y="280506"/>
                  </a:lnTo>
                  <a:lnTo>
                    <a:pt x="52823" y="280506"/>
                  </a:lnTo>
                  <a:lnTo>
                    <a:pt x="69216" y="327864"/>
                  </a:lnTo>
                  <a:lnTo>
                    <a:pt x="78323" y="335150"/>
                  </a:lnTo>
                  <a:lnTo>
                    <a:pt x="92895" y="338793"/>
                  </a:lnTo>
                  <a:lnTo>
                    <a:pt x="109288" y="355186"/>
                  </a:lnTo>
                  <a:lnTo>
                    <a:pt x="109288" y="357007"/>
                  </a:lnTo>
                  <a:lnTo>
                    <a:pt x="103824" y="362472"/>
                  </a:lnTo>
                  <a:lnTo>
                    <a:pt x="92895" y="362472"/>
                  </a:lnTo>
                  <a:lnTo>
                    <a:pt x="85609" y="367936"/>
                  </a:lnTo>
                  <a:lnTo>
                    <a:pt x="81966" y="367936"/>
                  </a:lnTo>
                  <a:lnTo>
                    <a:pt x="78323" y="349722"/>
                  </a:lnTo>
                  <a:lnTo>
                    <a:pt x="61930" y="346079"/>
                  </a:lnTo>
                  <a:lnTo>
                    <a:pt x="61930" y="349722"/>
                  </a:lnTo>
                  <a:lnTo>
                    <a:pt x="23679" y="306006"/>
                  </a:lnTo>
                  <a:lnTo>
                    <a:pt x="14572" y="307828"/>
                  </a:lnTo>
                  <a:lnTo>
                    <a:pt x="14572" y="289613"/>
                  </a:lnTo>
                  <a:lnTo>
                    <a:pt x="23679" y="260470"/>
                  </a:lnTo>
                  <a:lnTo>
                    <a:pt x="25501" y="244077"/>
                  </a:lnTo>
                  <a:lnTo>
                    <a:pt x="45537" y="218576"/>
                  </a:lnTo>
                  <a:lnTo>
                    <a:pt x="30965" y="189433"/>
                  </a:lnTo>
                  <a:lnTo>
                    <a:pt x="30965" y="167575"/>
                  </a:lnTo>
                  <a:lnTo>
                    <a:pt x="14572" y="154825"/>
                  </a:lnTo>
                  <a:lnTo>
                    <a:pt x="12751" y="145717"/>
                  </a:lnTo>
                  <a:lnTo>
                    <a:pt x="23679" y="116574"/>
                  </a:lnTo>
                  <a:lnTo>
                    <a:pt x="18215" y="111110"/>
                  </a:lnTo>
                  <a:lnTo>
                    <a:pt x="18215" y="92895"/>
                  </a:lnTo>
                  <a:lnTo>
                    <a:pt x="7286" y="78323"/>
                  </a:lnTo>
                  <a:lnTo>
                    <a:pt x="0" y="60108"/>
                  </a:lnTo>
                  <a:lnTo>
                    <a:pt x="7286" y="30965"/>
                  </a:lnTo>
                  <a:lnTo>
                    <a:pt x="7286" y="27322"/>
                  </a:lnTo>
                  <a:lnTo>
                    <a:pt x="25501" y="25501"/>
                  </a:lnTo>
                  <a:lnTo>
                    <a:pt x="52823"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2" name="Andaman &amp; Nicobar Islands">
              <a:extLst>
                <a:ext uri="{FF2B5EF4-FFF2-40B4-BE49-F238E27FC236}">
                  <a16:creationId xmlns:a16="http://schemas.microsoft.com/office/drawing/2014/main" id="{99B50069-4407-DB8B-5EBD-44FA77A45519}"/>
                </a:ext>
              </a:extLst>
            </p:cNvPr>
            <p:cNvSpPr>
              <a:spLocks/>
            </p:cNvSpPr>
            <p:nvPr/>
          </p:nvSpPr>
          <p:spPr bwMode="auto">
            <a:xfrm>
              <a:off x="8006968" y="4265750"/>
              <a:ext cx="14457" cy="50598"/>
            </a:xfrm>
            <a:custGeom>
              <a:avLst/>
              <a:gdLst>
                <a:gd name="T0" fmla="*/ 6 w 8"/>
                <a:gd name="T1" fmla="*/ 0 h 28"/>
                <a:gd name="T2" fmla="*/ 8 w 8"/>
                <a:gd name="T3" fmla="*/ 0 h 28"/>
                <a:gd name="T4" fmla="*/ 8 w 8"/>
                <a:gd name="T5" fmla="*/ 1 h 28"/>
                <a:gd name="T6" fmla="*/ 3 w 8"/>
                <a:gd name="T7" fmla="*/ 28 h 28"/>
                <a:gd name="T8" fmla="*/ 0 w 8"/>
                <a:gd name="T9" fmla="*/ 23 h 28"/>
                <a:gd name="T10" fmla="*/ 6 w 8"/>
                <a:gd name="T11" fmla="*/ 1 h 28"/>
                <a:gd name="T12" fmla="*/ 6 w 8"/>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8" h="28">
                  <a:moveTo>
                    <a:pt x="6" y="0"/>
                  </a:moveTo>
                  <a:lnTo>
                    <a:pt x="8" y="0"/>
                  </a:lnTo>
                  <a:lnTo>
                    <a:pt x="8" y="1"/>
                  </a:lnTo>
                  <a:lnTo>
                    <a:pt x="3" y="28"/>
                  </a:lnTo>
                  <a:lnTo>
                    <a:pt x="0" y="23"/>
                  </a:lnTo>
                  <a:lnTo>
                    <a:pt x="6" y="1"/>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3" name="Indonesia">
              <a:extLst>
                <a:ext uri="{FF2B5EF4-FFF2-40B4-BE49-F238E27FC236}">
                  <a16:creationId xmlns:a16="http://schemas.microsoft.com/office/drawing/2014/main" id="{FF566523-C40F-D207-D0E5-4BABC1E8AC25}"/>
                </a:ext>
              </a:extLst>
            </p:cNvPr>
            <p:cNvSpPr>
              <a:spLocks/>
            </p:cNvSpPr>
            <p:nvPr/>
          </p:nvSpPr>
          <p:spPr bwMode="auto">
            <a:xfrm>
              <a:off x="8034073" y="4415735"/>
              <a:ext cx="1127607" cy="430083"/>
            </a:xfrm>
            <a:custGeom>
              <a:avLst/>
              <a:gdLst/>
              <a:ahLst/>
              <a:cxnLst/>
              <a:rect l="l" t="t" r="r" b="b"/>
              <a:pathLst>
                <a:path w="1136596" h="433511">
                  <a:moveTo>
                    <a:pt x="708552" y="420760"/>
                  </a:moveTo>
                  <a:lnTo>
                    <a:pt x="710373" y="420760"/>
                  </a:lnTo>
                  <a:lnTo>
                    <a:pt x="710373" y="422582"/>
                  </a:lnTo>
                  <a:lnTo>
                    <a:pt x="708552" y="431690"/>
                  </a:lnTo>
                  <a:lnTo>
                    <a:pt x="704909" y="431690"/>
                  </a:lnTo>
                  <a:lnTo>
                    <a:pt x="697622" y="433511"/>
                  </a:lnTo>
                  <a:lnTo>
                    <a:pt x="697622" y="431690"/>
                  </a:lnTo>
                  <a:close/>
                  <a:moveTo>
                    <a:pt x="621121" y="393437"/>
                  </a:moveTo>
                  <a:lnTo>
                    <a:pt x="630228" y="393437"/>
                  </a:lnTo>
                  <a:lnTo>
                    <a:pt x="642978" y="404366"/>
                  </a:lnTo>
                  <a:lnTo>
                    <a:pt x="650264" y="413474"/>
                  </a:lnTo>
                  <a:lnTo>
                    <a:pt x="650264" y="415296"/>
                  </a:lnTo>
                  <a:lnTo>
                    <a:pt x="637514" y="420760"/>
                  </a:lnTo>
                  <a:lnTo>
                    <a:pt x="621121" y="408010"/>
                  </a:lnTo>
                  <a:lnTo>
                    <a:pt x="608370" y="408010"/>
                  </a:lnTo>
                  <a:lnTo>
                    <a:pt x="604727" y="398902"/>
                  </a:lnTo>
                  <a:lnTo>
                    <a:pt x="604727" y="397080"/>
                  </a:lnTo>
                  <a:lnTo>
                    <a:pt x="613835" y="397080"/>
                  </a:lnTo>
                  <a:close/>
                  <a:moveTo>
                    <a:pt x="790516" y="371580"/>
                  </a:moveTo>
                  <a:lnTo>
                    <a:pt x="801445" y="371580"/>
                  </a:lnTo>
                  <a:lnTo>
                    <a:pt x="801445" y="375223"/>
                  </a:lnTo>
                  <a:lnTo>
                    <a:pt x="799624" y="380688"/>
                  </a:lnTo>
                  <a:lnTo>
                    <a:pt x="799624" y="382509"/>
                  </a:lnTo>
                  <a:lnTo>
                    <a:pt x="750444" y="398902"/>
                  </a:lnTo>
                  <a:lnTo>
                    <a:pt x="743159" y="413474"/>
                  </a:lnTo>
                  <a:lnTo>
                    <a:pt x="723123" y="420760"/>
                  </a:lnTo>
                  <a:lnTo>
                    <a:pt x="714015" y="420760"/>
                  </a:lnTo>
                  <a:lnTo>
                    <a:pt x="714015" y="417117"/>
                  </a:lnTo>
                  <a:lnTo>
                    <a:pt x="717658" y="402545"/>
                  </a:lnTo>
                  <a:lnTo>
                    <a:pt x="717658" y="398902"/>
                  </a:lnTo>
                  <a:lnTo>
                    <a:pt x="743159" y="387974"/>
                  </a:lnTo>
                  <a:lnTo>
                    <a:pt x="748623" y="377045"/>
                  </a:lnTo>
                  <a:lnTo>
                    <a:pt x="759552" y="377045"/>
                  </a:lnTo>
                  <a:close/>
                  <a:moveTo>
                    <a:pt x="734052" y="366116"/>
                  </a:moveTo>
                  <a:lnTo>
                    <a:pt x="739517" y="366116"/>
                  </a:lnTo>
                  <a:lnTo>
                    <a:pt x="744982" y="369759"/>
                  </a:lnTo>
                  <a:lnTo>
                    <a:pt x="750446" y="369759"/>
                  </a:lnTo>
                  <a:lnTo>
                    <a:pt x="750446" y="371581"/>
                  </a:lnTo>
                  <a:lnTo>
                    <a:pt x="739517" y="375224"/>
                  </a:lnTo>
                  <a:lnTo>
                    <a:pt x="737695" y="375224"/>
                  </a:lnTo>
                  <a:lnTo>
                    <a:pt x="734052" y="369759"/>
                  </a:lnTo>
                  <a:close/>
                  <a:moveTo>
                    <a:pt x="728588" y="366116"/>
                  </a:moveTo>
                  <a:lnTo>
                    <a:pt x="732231" y="366116"/>
                  </a:lnTo>
                  <a:lnTo>
                    <a:pt x="732231" y="369759"/>
                  </a:lnTo>
                  <a:lnTo>
                    <a:pt x="728588" y="377045"/>
                  </a:lnTo>
                  <a:lnTo>
                    <a:pt x="728588" y="380688"/>
                  </a:lnTo>
                  <a:lnTo>
                    <a:pt x="726766" y="380688"/>
                  </a:lnTo>
                  <a:lnTo>
                    <a:pt x="723123" y="375224"/>
                  </a:lnTo>
                  <a:close/>
                  <a:moveTo>
                    <a:pt x="710373" y="366116"/>
                  </a:moveTo>
                  <a:lnTo>
                    <a:pt x="714016" y="369759"/>
                  </a:lnTo>
                  <a:lnTo>
                    <a:pt x="715838" y="366116"/>
                  </a:lnTo>
                  <a:lnTo>
                    <a:pt x="717659" y="366116"/>
                  </a:lnTo>
                  <a:lnTo>
                    <a:pt x="717659" y="369759"/>
                  </a:lnTo>
                  <a:lnTo>
                    <a:pt x="715838" y="377045"/>
                  </a:lnTo>
                  <a:lnTo>
                    <a:pt x="708551" y="377045"/>
                  </a:lnTo>
                  <a:lnTo>
                    <a:pt x="710373" y="369759"/>
                  </a:lnTo>
                  <a:close/>
                  <a:moveTo>
                    <a:pt x="697624" y="364294"/>
                  </a:moveTo>
                  <a:lnTo>
                    <a:pt x="699445" y="364294"/>
                  </a:lnTo>
                  <a:lnTo>
                    <a:pt x="703088" y="371580"/>
                  </a:lnTo>
                  <a:lnTo>
                    <a:pt x="699445" y="371580"/>
                  </a:lnTo>
                  <a:lnTo>
                    <a:pt x="692159" y="382510"/>
                  </a:lnTo>
                  <a:lnTo>
                    <a:pt x="683052" y="382510"/>
                  </a:lnTo>
                  <a:lnTo>
                    <a:pt x="677587" y="386153"/>
                  </a:lnTo>
                  <a:lnTo>
                    <a:pt x="670301" y="386153"/>
                  </a:lnTo>
                  <a:lnTo>
                    <a:pt x="664837" y="387974"/>
                  </a:lnTo>
                  <a:lnTo>
                    <a:pt x="655730" y="387974"/>
                  </a:lnTo>
                  <a:lnTo>
                    <a:pt x="626586" y="386153"/>
                  </a:lnTo>
                  <a:lnTo>
                    <a:pt x="626586" y="382510"/>
                  </a:lnTo>
                  <a:lnTo>
                    <a:pt x="624764" y="382510"/>
                  </a:lnTo>
                  <a:lnTo>
                    <a:pt x="626586" y="375223"/>
                  </a:lnTo>
                  <a:lnTo>
                    <a:pt x="626586" y="371580"/>
                  </a:lnTo>
                  <a:lnTo>
                    <a:pt x="642979" y="366116"/>
                  </a:lnTo>
                  <a:lnTo>
                    <a:pt x="644801" y="366116"/>
                  </a:lnTo>
                  <a:lnTo>
                    <a:pt x="664837" y="377045"/>
                  </a:lnTo>
                  <a:lnTo>
                    <a:pt x="677587" y="371580"/>
                  </a:lnTo>
                  <a:lnTo>
                    <a:pt x="686695" y="377045"/>
                  </a:lnTo>
                  <a:lnTo>
                    <a:pt x="697624" y="369759"/>
                  </a:lnTo>
                  <a:close/>
                  <a:moveTo>
                    <a:pt x="581049" y="364294"/>
                  </a:moveTo>
                  <a:lnTo>
                    <a:pt x="582870" y="364294"/>
                  </a:lnTo>
                  <a:lnTo>
                    <a:pt x="588335" y="371580"/>
                  </a:lnTo>
                  <a:lnTo>
                    <a:pt x="591978" y="371580"/>
                  </a:lnTo>
                  <a:lnTo>
                    <a:pt x="593799" y="369759"/>
                  </a:lnTo>
                  <a:lnTo>
                    <a:pt x="597442" y="369759"/>
                  </a:lnTo>
                  <a:lnTo>
                    <a:pt x="597442" y="375223"/>
                  </a:lnTo>
                  <a:lnTo>
                    <a:pt x="602906" y="369759"/>
                  </a:lnTo>
                  <a:lnTo>
                    <a:pt x="604728" y="369759"/>
                  </a:lnTo>
                  <a:lnTo>
                    <a:pt x="610192" y="380688"/>
                  </a:lnTo>
                  <a:lnTo>
                    <a:pt x="610192" y="382510"/>
                  </a:lnTo>
                  <a:lnTo>
                    <a:pt x="597442" y="386153"/>
                  </a:lnTo>
                  <a:lnTo>
                    <a:pt x="593799" y="382510"/>
                  </a:lnTo>
                  <a:lnTo>
                    <a:pt x="559191" y="391617"/>
                  </a:lnTo>
                  <a:lnTo>
                    <a:pt x="557370" y="391617"/>
                  </a:lnTo>
                  <a:lnTo>
                    <a:pt x="552451" y="381780"/>
                  </a:lnTo>
                  <a:lnTo>
                    <a:pt x="551905" y="386153"/>
                  </a:lnTo>
                  <a:lnTo>
                    <a:pt x="531868" y="386153"/>
                  </a:lnTo>
                  <a:lnTo>
                    <a:pt x="535511" y="375224"/>
                  </a:lnTo>
                  <a:lnTo>
                    <a:pt x="540976" y="366116"/>
                  </a:lnTo>
                  <a:lnTo>
                    <a:pt x="542797" y="366116"/>
                  </a:lnTo>
                  <a:lnTo>
                    <a:pt x="551905" y="371581"/>
                  </a:lnTo>
                  <a:lnTo>
                    <a:pt x="553726" y="371581"/>
                  </a:lnTo>
                  <a:lnTo>
                    <a:pt x="553161" y="376103"/>
                  </a:lnTo>
                  <a:lnTo>
                    <a:pt x="559191" y="371580"/>
                  </a:lnTo>
                  <a:lnTo>
                    <a:pt x="571941" y="371580"/>
                  </a:lnTo>
                  <a:lnTo>
                    <a:pt x="581049" y="380688"/>
                  </a:lnTo>
                  <a:lnTo>
                    <a:pt x="582870" y="377045"/>
                  </a:lnTo>
                  <a:lnTo>
                    <a:pt x="577406" y="371580"/>
                  </a:lnTo>
                  <a:lnTo>
                    <a:pt x="581049" y="366116"/>
                  </a:lnTo>
                  <a:close/>
                  <a:moveTo>
                    <a:pt x="786875" y="349722"/>
                  </a:moveTo>
                  <a:lnTo>
                    <a:pt x="788697" y="349722"/>
                  </a:lnTo>
                  <a:lnTo>
                    <a:pt x="794161" y="355187"/>
                  </a:lnTo>
                  <a:lnTo>
                    <a:pt x="794161" y="358830"/>
                  </a:lnTo>
                  <a:lnTo>
                    <a:pt x="783232" y="364295"/>
                  </a:lnTo>
                  <a:lnTo>
                    <a:pt x="777767" y="364295"/>
                  </a:lnTo>
                  <a:lnTo>
                    <a:pt x="775946" y="366116"/>
                  </a:lnTo>
                  <a:lnTo>
                    <a:pt x="770481" y="366116"/>
                  </a:lnTo>
                  <a:lnTo>
                    <a:pt x="770481" y="355187"/>
                  </a:lnTo>
                  <a:close/>
                  <a:moveTo>
                    <a:pt x="901628" y="342436"/>
                  </a:moveTo>
                  <a:lnTo>
                    <a:pt x="907092" y="342436"/>
                  </a:lnTo>
                  <a:lnTo>
                    <a:pt x="907092" y="353365"/>
                  </a:lnTo>
                  <a:lnTo>
                    <a:pt x="899806" y="366116"/>
                  </a:lnTo>
                  <a:lnTo>
                    <a:pt x="896163" y="366116"/>
                  </a:lnTo>
                  <a:lnTo>
                    <a:pt x="894341" y="358830"/>
                  </a:lnTo>
                  <a:close/>
                  <a:moveTo>
                    <a:pt x="457189" y="336972"/>
                  </a:moveTo>
                  <a:lnTo>
                    <a:pt x="486334" y="336972"/>
                  </a:lnTo>
                  <a:lnTo>
                    <a:pt x="488155" y="342437"/>
                  </a:lnTo>
                  <a:lnTo>
                    <a:pt x="484512" y="342437"/>
                  </a:lnTo>
                  <a:lnTo>
                    <a:pt x="480869" y="344258"/>
                  </a:lnTo>
                  <a:lnTo>
                    <a:pt x="459011" y="344258"/>
                  </a:lnTo>
                  <a:lnTo>
                    <a:pt x="457189" y="338794"/>
                  </a:lnTo>
                  <a:close/>
                  <a:moveTo>
                    <a:pt x="515476" y="335150"/>
                  </a:moveTo>
                  <a:lnTo>
                    <a:pt x="520941" y="336972"/>
                  </a:lnTo>
                  <a:lnTo>
                    <a:pt x="524584" y="336972"/>
                  </a:lnTo>
                  <a:lnTo>
                    <a:pt x="520941" y="342436"/>
                  </a:lnTo>
                  <a:lnTo>
                    <a:pt x="519119" y="342436"/>
                  </a:lnTo>
                  <a:lnTo>
                    <a:pt x="515476" y="336972"/>
                  </a:lnTo>
                  <a:close/>
                  <a:moveTo>
                    <a:pt x="302364" y="313293"/>
                  </a:moveTo>
                  <a:lnTo>
                    <a:pt x="318758" y="315115"/>
                  </a:lnTo>
                  <a:lnTo>
                    <a:pt x="329686" y="313293"/>
                  </a:lnTo>
                  <a:lnTo>
                    <a:pt x="333329" y="318758"/>
                  </a:lnTo>
                  <a:lnTo>
                    <a:pt x="351544" y="320579"/>
                  </a:lnTo>
                  <a:lnTo>
                    <a:pt x="367937" y="335151"/>
                  </a:lnTo>
                  <a:lnTo>
                    <a:pt x="400724" y="336972"/>
                  </a:lnTo>
                  <a:lnTo>
                    <a:pt x="413474" y="324222"/>
                  </a:lnTo>
                  <a:lnTo>
                    <a:pt x="415296" y="324222"/>
                  </a:lnTo>
                  <a:lnTo>
                    <a:pt x="420760" y="331508"/>
                  </a:lnTo>
                  <a:lnTo>
                    <a:pt x="426224" y="329687"/>
                  </a:lnTo>
                  <a:lnTo>
                    <a:pt x="451725" y="336972"/>
                  </a:lnTo>
                  <a:lnTo>
                    <a:pt x="464475" y="353366"/>
                  </a:lnTo>
                  <a:lnTo>
                    <a:pt x="497262" y="358830"/>
                  </a:lnTo>
                  <a:lnTo>
                    <a:pt x="499083" y="358830"/>
                  </a:lnTo>
                  <a:lnTo>
                    <a:pt x="498400" y="364977"/>
                  </a:lnTo>
                  <a:lnTo>
                    <a:pt x="499083" y="364294"/>
                  </a:lnTo>
                  <a:lnTo>
                    <a:pt x="520940" y="364294"/>
                  </a:lnTo>
                  <a:lnTo>
                    <a:pt x="526404" y="369759"/>
                  </a:lnTo>
                  <a:lnTo>
                    <a:pt x="526404" y="371580"/>
                  </a:lnTo>
                  <a:lnTo>
                    <a:pt x="519118" y="386152"/>
                  </a:lnTo>
                  <a:lnTo>
                    <a:pt x="515476" y="386152"/>
                  </a:lnTo>
                  <a:lnTo>
                    <a:pt x="508190" y="375223"/>
                  </a:lnTo>
                  <a:lnTo>
                    <a:pt x="499083" y="371580"/>
                  </a:lnTo>
                  <a:lnTo>
                    <a:pt x="497667" y="371580"/>
                  </a:lnTo>
                  <a:lnTo>
                    <a:pt x="497262" y="375223"/>
                  </a:lnTo>
                  <a:lnTo>
                    <a:pt x="499083" y="382509"/>
                  </a:lnTo>
                  <a:lnTo>
                    <a:pt x="499083" y="386152"/>
                  </a:lnTo>
                  <a:lnTo>
                    <a:pt x="468118" y="371580"/>
                  </a:lnTo>
                  <a:lnTo>
                    <a:pt x="457189" y="375223"/>
                  </a:lnTo>
                  <a:lnTo>
                    <a:pt x="442618" y="371580"/>
                  </a:lnTo>
                  <a:lnTo>
                    <a:pt x="431689" y="375223"/>
                  </a:lnTo>
                  <a:lnTo>
                    <a:pt x="409831" y="369759"/>
                  </a:lnTo>
                  <a:lnTo>
                    <a:pt x="384331" y="358830"/>
                  </a:lnTo>
                  <a:lnTo>
                    <a:pt x="362473" y="355187"/>
                  </a:lnTo>
                  <a:lnTo>
                    <a:pt x="357009" y="360652"/>
                  </a:lnTo>
                  <a:lnTo>
                    <a:pt x="318758" y="349723"/>
                  </a:lnTo>
                  <a:lnTo>
                    <a:pt x="306007" y="344258"/>
                  </a:lnTo>
                  <a:lnTo>
                    <a:pt x="306007" y="342437"/>
                  </a:lnTo>
                  <a:lnTo>
                    <a:pt x="307829" y="342437"/>
                  </a:lnTo>
                  <a:lnTo>
                    <a:pt x="280507" y="336972"/>
                  </a:lnTo>
                  <a:lnTo>
                    <a:pt x="280507" y="335151"/>
                  </a:lnTo>
                  <a:lnTo>
                    <a:pt x="278685" y="331508"/>
                  </a:lnTo>
                  <a:lnTo>
                    <a:pt x="278685" y="329687"/>
                  </a:lnTo>
                  <a:lnTo>
                    <a:pt x="289614" y="329687"/>
                  </a:lnTo>
                  <a:lnTo>
                    <a:pt x="296900" y="315115"/>
                  </a:lnTo>
                  <a:close/>
                  <a:moveTo>
                    <a:pt x="972664" y="302364"/>
                  </a:moveTo>
                  <a:lnTo>
                    <a:pt x="974485" y="302364"/>
                  </a:lnTo>
                  <a:lnTo>
                    <a:pt x="978128" y="304186"/>
                  </a:lnTo>
                  <a:lnTo>
                    <a:pt x="978128" y="326044"/>
                  </a:lnTo>
                  <a:lnTo>
                    <a:pt x="975326" y="325484"/>
                  </a:lnTo>
                  <a:lnTo>
                    <a:pt x="978128" y="329688"/>
                  </a:lnTo>
                  <a:lnTo>
                    <a:pt x="978128" y="331509"/>
                  </a:lnTo>
                  <a:lnTo>
                    <a:pt x="974485" y="331509"/>
                  </a:lnTo>
                  <a:lnTo>
                    <a:pt x="969022" y="338794"/>
                  </a:lnTo>
                  <a:lnTo>
                    <a:pt x="967200" y="338794"/>
                  </a:lnTo>
                  <a:lnTo>
                    <a:pt x="963557" y="331508"/>
                  </a:lnTo>
                  <a:lnTo>
                    <a:pt x="963557" y="329687"/>
                  </a:lnTo>
                  <a:lnTo>
                    <a:pt x="967200" y="331508"/>
                  </a:lnTo>
                  <a:lnTo>
                    <a:pt x="963557" y="324222"/>
                  </a:lnTo>
                  <a:lnTo>
                    <a:pt x="963557" y="320579"/>
                  </a:lnTo>
                  <a:lnTo>
                    <a:pt x="967199" y="320579"/>
                  </a:lnTo>
                  <a:lnTo>
                    <a:pt x="967199" y="315115"/>
                  </a:lnTo>
                  <a:lnTo>
                    <a:pt x="969021" y="317392"/>
                  </a:lnTo>
                  <a:lnTo>
                    <a:pt x="969021" y="313293"/>
                  </a:lnTo>
                  <a:lnTo>
                    <a:pt x="967199" y="313293"/>
                  </a:lnTo>
                  <a:lnTo>
                    <a:pt x="967199" y="309650"/>
                  </a:lnTo>
                  <a:close/>
                  <a:moveTo>
                    <a:pt x="945342" y="298721"/>
                  </a:moveTo>
                  <a:lnTo>
                    <a:pt x="945342" y="302364"/>
                  </a:lnTo>
                  <a:lnTo>
                    <a:pt x="939878" y="313294"/>
                  </a:lnTo>
                  <a:lnTo>
                    <a:pt x="939878" y="315115"/>
                  </a:lnTo>
                  <a:lnTo>
                    <a:pt x="938056" y="315115"/>
                  </a:lnTo>
                  <a:lnTo>
                    <a:pt x="938056" y="302364"/>
                  </a:lnTo>
                  <a:lnTo>
                    <a:pt x="939878" y="302364"/>
                  </a:lnTo>
                  <a:close/>
                  <a:moveTo>
                    <a:pt x="699444" y="275042"/>
                  </a:moveTo>
                  <a:lnTo>
                    <a:pt x="703087" y="276864"/>
                  </a:lnTo>
                  <a:lnTo>
                    <a:pt x="704908" y="287793"/>
                  </a:lnTo>
                  <a:lnTo>
                    <a:pt x="703087" y="293257"/>
                  </a:lnTo>
                  <a:lnTo>
                    <a:pt x="704908" y="302364"/>
                  </a:lnTo>
                  <a:lnTo>
                    <a:pt x="697622" y="309650"/>
                  </a:lnTo>
                  <a:lnTo>
                    <a:pt x="693979" y="309650"/>
                  </a:lnTo>
                  <a:lnTo>
                    <a:pt x="692158" y="302368"/>
                  </a:lnTo>
                  <a:lnTo>
                    <a:pt x="692158" y="304186"/>
                  </a:lnTo>
                  <a:lnTo>
                    <a:pt x="681230" y="302365"/>
                  </a:lnTo>
                  <a:lnTo>
                    <a:pt x="681230" y="304186"/>
                  </a:lnTo>
                  <a:lnTo>
                    <a:pt x="677587" y="304186"/>
                  </a:lnTo>
                  <a:lnTo>
                    <a:pt x="672122" y="298722"/>
                  </a:lnTo>
                  <a:lnTo>
                    <a:pt x="675765" y="293257"/>
                  </a:lnTo>
                  <a:lnTo>
                    <a:pt x="677587" y="293257"/>
                  </a:lnTo>
                  <a:lnTo>
                    <a:pt x="681229" y="302363"/>
                  </a:lnTo>
                  <a:lnTo>
                    <a:pt x="683051" y="287793"/>
                  </a:lnTo>
                  <a:lnTo>
                    <a:pt x="683051" y="285971"/>
                  </a:lnTo>
                  <a:lnTo>
                    <a:pt x="692158" y="285971"/>
                  </a:lnTo>
                  <a:lnTo>
                    <a:pt x="692158" y="302358"/>
                  </a:lnTo>
                  <a:lnTo>
                    <a:pt x="693979" y="291436"/>
                  </a:lnTo>
                  <a:lnTo>
                    <a:pt x="699444" y="276864"/>
                  </a:lnTo>
                  <a:close/>
                  <a:moveTo>
                    <a:pt x="699443" y="269577"/>
                  </a:moveTo>
                  <a:lnTo>
                    <a:pt x="704908" y="269577"/>
                  </a:lnTo>
                  <a:lnTo>
                    <a:pt x="704908" y="275042"/>
                  </a:lnTo>
                  <a:close/>
                  <a:moveTo>
                    <a:pt x="540976" y="251363"/>
                  </a:moveTo>
                  <a:lnTo>
                    <a:pt x="542797" y="253185"/>
                  </a:lnTo>
                  <a:lnTo>
                    <a:pt x="546440" y="265936"/>
                  </a:lnTo>
                  <a:lnTo>
                    <a:pt x="540976" y="271400"/>
                  </a:lnTo>
                  <a:lnTo>
                    <a:pt x="537333" y="271400"/>
                  </a:lnTo>
                  <a:lnTo>
                    <a:pt x="535511" y="258649"/>
                  </a:lnTo>
                  <a:lnTo>
                    <a:pt x="540976" y="253185"/>
                  </a:lnTo>
                  <a:close/>
                  <a:moveTo>
                    <a:pt x="770480" y="245899"/>
                  </a:moveTo>
                  <a:lnTo>
                    <a:pt x="788696" y="245899"/>
                  </a:lnTo>
                  <a:lnTo>
                    <a:pt x="799625" y="251364"/>
                  </a:lnTo>
                  <a:lnTo>
                    <a:pt x="801446" y="251364"/>
                  </a:lnTo>
                  <a:lnTo>
                    <a:pt x="801446" y="258650"/>
                  </a:lnTo>
                  <a:lnTo>
                    <a:pt x="790517" y="265936"/>
                  </a:lnTo>
                  <a:lnTo>
                    <a:pt x="783231" y="265936"/>
                  </a:lnTo>
                  <a:lnTo>
                    <a:pt x="775945" y="258650"/>
                  </a:lnTo>
                  <a:lnTo>
                    <a:pt x="770480" y="247721"/>
                  </a:lnTo>
                  <a:close/>
                  <a:moveTo>
                    <a:pt x="823303" y="240434"/>
                  </a:moveTo>
                  <a:lnTo>
                    <a:pt x="856090" y="240434"/>
                  </a:lnTo>
                  <a:lnTo>
                    <a:pt x="877947" y="245899"/>
                  </a:lnTo>
                  <a:lnTo>
                    <a:pt x="879769" y="245899"/>
                  </a:lnTo>
                  <a:lnTo>
                    <a:pt x="888876" y="260471"/>
                  </a:lnTo>
                  <a:lnTo>
                    <a:pt x="888876" y="264114"/>
                  </a:lnTo>
                  <a:lnTo>
                    <a:pt x="885233" y="265935"/>
                  </a:lnTo>
                  <a:lnTo>
                    <a:pt x="859733" y="256828"/>
                  </a:lnTo>
                  <a:lnTo>
                    <a:pt x="848804" y="258649"/>
                  </a:lnTo>
                  <a:lnTo>
                    <a:pt x="839696" y="253185"/>
                  </a:lnTo>
                  <a:lnTo>
                    <a:pt x="832411" y="258649"/>
                  </a:lnTo>
                  <a:lnTo>
                    <a:pt x="828768" y="258649"/>
                  </a:lnTo>
                  <a:lnTo>
                    <a:pt x="828768" y="258650"/>
                  </a:lnTo>
                  <a:lnTo>
                    <a:pt x="826947" y="258650"/>
                  </a:lnTo>
                  <a:lnTo>
                    <a:pt x="821482" y="265936"/>
                  </a:lnTo>
                  <a:lnTo>
                    <a:pt x="817839" y="265936"/>
                  </a:lnTo>
                  <a:lnTo>
                    <a:pt x="817839" y="258650"/>
                  </a:lnTo>
                  <a:lnTo>
                    <a:pt x="821482" y="258650"/>
                  </a:lnTo>
                  <a:lnTo>
                    <a:pt x="826947" y="256828"/>
                  </a:lnTo>
                  <a:lnTo>
                    <a:pt x="823303" y="253185"/>
                  </a:lnTo>
                  <a:lnTo>
                    <a:pt x="817839" y="258649"/>
                  </a:lnTo>
                  <a:lnTo>
                    <a:pt x="816017" y="258649"/>
                  </a:lnTo>
                  <a:lnTo>
                    <a:pt x="816017" y="251363"/>
                  </a:lnTo>
                  <a:lnTo>
                    <a:pt x="823303" y="242256"/>
                  </a:lnTo>
                  <a:close/>
                  <a:moveTo>
                    <a:pt x="336972" y="234970"/>
                  </a:moveTo>
                  <a:lnTo>
                    <a:pt x="340615" y="234970"/>
                  </a:lnTo>
                  <a:lnTo>
                    <a:pt x="351544" y="236792"/>
                  </a:lnTo>
                  <a:lnTo>
                    <a:pt x="351544" y="247721"/>
                  </a:lnTo>
                  <a:lnTo>
                    <a:pt x="347901" y="251364"/>
                  </a:lnTo>
                  <a:lnTo>
                    <a:pt x="336972" y="247721"/>
                  </a:lnTo>
                  <a:lnTo>
                    <a:pt x="335150" y="247721"/>
                  </a:lnTo>
                  <a:lnTo>
                    <a:pt x="335150" y="245900"/>
                  </a:lnTo>
                  <a:close/>
                  <a:moveTo>
                    <a:pt x="868841" y="213113"/>
                  </a:moveTo>
                  <a:lnTo>
                    <a:pt x="874305" y="213113"/>
                  </a:lnTo>
                  <a:lnTo>
                    <a:pt x="874305" y="224043"/>
                  </a:lnTo>
                  <a:lnTo>
                    <a:pt x="867019" y="225864"/>
                  </a:lnTo>
                  <a:lnTo>
                    <a:pt x="867019" y="224043"/>
                  </a:lnTo>
                  <a:lnTo>
                    <a:pt x="861554" y="218578"/>
                  </a:lnTo>
                  <a:lnTo>
                    <a:pt x="861554" y="214935"/>
                  </a:lnTo>
                  <a:lnTo>
                    <a:pt x="867019" y="214935"/>
                  </a:lnTo>
                  <a:close/>
                  <a:moveTo>
                    <a:pt x="732230" y="213113"/>
                  </a:moveTo>
                  <a:lnTo>
                    <a:pt x="739516" y="213113"/>
                  </a:lnTo>
                  <a:lnTo>
                    <a:pt x="748624" y="214935"/>
                  </a:lnTo>
                  <a:lnTo>
                    <a:pt x="755909" y="214935"/>
                  </a:lnTo>
                  <a:lnTo>
                    <a:pt x="755909" y="214933"/>
                  </a:lnTo>
                  <a:lnTo>
                    <a:pt x="781410" y="214933"/>
                  </a:lnTo>
                  <a:lnTo>
                    <a:pt x="781410" y="218576"/>
                  </a:lnTo>
                  <a:lnTo>
                    <a:pt x="777767" y="218576"/>
                  </a:lnTo>
                  <a:lnTo>
                    <a:pt x="761374" y="224041"/>
                  </a:lnTo>
                  <a:lnTo>
                    <a:pt x="759552" y="224041"/>
                  </a:lnTo>
                  <a:lnTo>
                    <a:pt x="759552" y="220398"/>
                  </a:lnTo>
                  <a:lnTo>
                    <a:pt x="755910" y="218577"/>
                  </a:lnTo>
                  <a:lnTo>
                    <a:pt x="755910" y="218578"/>
                  </a:lnTo>
                  <a:lnTo>
                    <a:pt x="754089" y="218578"/>
                  </a:lnTo>
                  <a:lnTo>
                    <a:pt x="739516" y="224042"/>
                  </a:lnTo>
                  <a:lnTo>
                    <a:pt x="737695" y="224042"/>
                  </a:lnTo>
                  <a:lnTo>
                    <a:pt x="732230" y="214935"/>
                  </a:lnTo>
                  <a:close/>
                  <a:moveTo>
                    <a:pt x="1007272" y="209470"/>
                  </a:moveTo>
                  <a:lnTo>
                    <a:pt x="1029131" y="213113"/>
                  </a:lnTo>
                  <a:lnTo>
                    <a:pt x="1030952" y="218578"/>
                  </a:lnTo>
                  <a:lnTo>
                    <a:pt x="1029131" y="218578"/>
                  </a:lnTo>
                  <a:lnTo>
                    <a:pt x="999986" y="214935"/>
                  </a:lnTo>
                  <a:lnTo>
                    <a:pt x="999986" y="213113"/>
                  </a:lnTo>
                  <a:close/>
                  <a:moveTo>
                    <a:pt x="805088" y="207648"/>
                  </a:moveTo>
                  <a:lnTo>
                    <a:pt x="812374" y="207648"/>
                  </a:lnTo>
                  <a:lnTo>
                    <a:pt x="823303" y="209470"/>
                  </a:lnTo>
                  <a:lnTo>
                    <a:pt x="823303" y="213113"/>
                  </a:lnTo>
                  <a:lnTo>
                    <a:pt x="806910" y="214934"/>
                  </a:lnTo>
                  <a:lnTo>
                    <a:pt x="805088" y="214934"/>
                  </a:lnTo>
                  <a:lnTo>
                    <a:pt x="805088" y="209470"/>
                  </a:lnTo>
                  <a:lnTo>
                    <a:pt x="801445" y="209470"/>
                  </a:lnTo>
                  <a:close/>
                  <a:moveTo>
                    <a:pt x="295079" y="207648"/>
                  </a:moveTo>
                  <a:lnTo>
                    <a:pt x="296900" y="207648"/>
                  </a:lnTo>
                  <a:lnTo>
                    <a:pt x="296900" y="209470"/>
                  </a:lnTo>
                  <a:lnTo>
                    <a:pt x="306007" y="231327"/>
                  </a:lnTo>
                  <a:lnTo>
                    <a:pt x="316936" y="231327"/>
                  </a:lnTo>
                  <a:lnTo>
                    <a:pt x="316936" y="247720"/>
                  </a:lnTo>
                  <a:lnTo>
                    <a:pt x="313293" y="247720"/>
                  </a:lnTo>
                  <a:lnTo>
                    <a:pt x="300543" y="242256"/>
                  </a:lnTo>
                  <a:lnTo>
                    <a:pt x="291436" y="225863"/>
                  </a:lnTo>
                  <a:lnTo>
                    <a:pt x="278685" y="220398"/>
                  </a:lnTo>
                  <a:lnTo>
                    <a:pt x="284150" y="209470"/>
                  </a:lnTo>
                  <a:lnTo>
                    <a:pt x="291436" y="213113"/>
                  </a:lnTo>
                  <a:close/>
                  <a:moveTo>
                    <a:pt x="703087" y="202184"/>
                  </a:moveTo>
                  <a:lnTo>
                    <a:pt x="704908" y="204006"/>
                  </a:lnTo>
                  <a:lnTo>
                    <a:pt x="704908" y="207648"/>
                  </a:lnTo>
                  <a:lnTo>
                    <a:pt x="710372" y="204005"/>
                  </a:lnTo>
                  <a:lnTo>
                    <a:pt x="714015" y="204005"/>
                  </a:lnTo>
                  <a:lnTo>
                    <a:pt x="714015" y="209470"/>
                  </a:lnTo>
                  <a:lnTo>
                    <a:pt x="710372" y="213113"/>
                  </a:lnTo>
                  <a:lnTo>
                    <a:pt x="704908" y="213113"/>
                  </a:lnTo>
                  <a:lnTo>
                    <a:pt x="703542" y="209015"/>
                  </a:lnTo>
                  <a:lnTo>
                    <a:pt x="699444" y="213113"/>
                  </a:lnTo>
                  <a:lnTo>
                    <a:pt x="697622" y="213113"/>
                  </a:lnTo>
                  <a:lnTo>
                    <a:pt x="697622" y="204006"/>
                  </a:lnTo>
                  <a:close/>
                  <a:moveTo>
                    <a:pt x="123860" y="196719"/>
                  </a:moveTo>
                  <a:lnTo>
                    <a:pt x="132968" y="196719"/>
                  </a:lnTo>
                  <a:lnTo>
                    <a:pt x="138432" y="214934"/>
                  </a:lnTo>
                  <a:lnTo>
                    <a:pt x="127503" y="209470"/>
                  </a:lnTo>
                  <a:lnTo>
                    <a:pt x="123860" y="209470"/>
                  </a:lnTo>
                  <a:close/>
                  <a:moveTo>
                    <a:pt x="996343" y="191255"/>
                  </a:moveTo>
                  <a:lnTo>
                    <a:pt x="1007272" y="191255"/>
                  </a:lnTo>
                  <a:lnTo>
                    <a:pt x="1018201" y="202185"/>
                  </a:lnTo>
                  <a:lnTo>
                    <a:pt x="1018201" y="204006"/>
                  </a:lnTo>
                  <a:lnTo>
                    <a:pt x="1010915" y="204006"/>
                  </a:lnTo>
                  <a:lnTo>
                    <a:pt x="996343" y="193077"/>
                  </a:lnTo>
                  <a:close/>
                  <a:moveTo>
                    <a:pt x="923484" y="182147"/>
                  </a:moveTo>
                  <a:lnTo>
                    <a:pt x="934413" y="182147"/>
                  </a:lnTo>
                  <a:lnTo>
                    <a:pt x="947163" y="191255"/>
                  </a:lnTo>
                  <a:lnTo>
                    <a:pt x="963557" y="191255"/>
                  </a:lnTo>
                  <a:lnTo>
                    <a:pt x="969021" y="204005"/>
                  </a:lnTo>
                  <a:lnTo>
                    <a:pt x="969021" y="231327"/>
                  </a:lnTo>
                  <a:lnTo>
                    <a:pt x="972664" y="236791"/>
                  </a:lnTo>
                  <a:lnTo>
                    <a:pt x="972664" y="234970"/>
                  </a:lnTo>
                  <a:lnTo>
                    <a:pt x="978128" y="234970"/>
                  </a:lnTo>
                  <a:lnTo>
                    <a:pt x="983593" y="251363"/>
                  </a:lnTo>
                  <a:lnTo>
                    <a:pt x="990879" y="253184"/>
                  </a:lnTo>
                  <a:lnTo>
                    <a:pt x="999986" y="253184"/>
                  </a:lnTo>
                  <a:lnTo>
                    <a:pt x="1018201" y="225862"/>
                  </a:lnTo>
                  <a:lnTo>
                    <a:pt x="1034594" y="225862"/>
                  </a:lnTo>
                  <a:lnTo>
                    <a:pt x="1040058" y="214934"/>
                  </a:lnTo>
                  <a:lnTo>
                    <a:pt x="1052809" y="207648"/>
                  </a:lnTo>
                  <a:lnTo>
                    <a:pt x="1056452" y="207648"/>
                  </a:lnTo>
                  <a:lnTo>
                    <a:pt x="1096524" y="225862"/>
                  </a:lnTo>
                  <a:lnTo>
                    <a:pt x="1131132" y="234970"/>
                  </a:lnTo>
                  <a:lnTo>
                    <a:pt x="1134775" y="234970"/>
                  </a:lnTo>
                  <a:lnTo>
                    <a:pt x="1134775" y="293257"/>
                  </a:lnTo>
                  <a:lnTo>
                    <a:pt x="1131132" y="336972"/>
                  </a:lnTo>
                  <a:lnTo>
                    <a:pt x="1136596" y="391616"/>
                  </a:lnTo>
                  <a:lnTo>
                    <a:pt x="1136596" y="393437"/>
                  </a:lnTo>
                  <a:lnTo>
                    <a:pt x="1134775" y="393437"/>
                  </a:lnTo>
                  <a:lnTo>
                    <a:pt x="1103810" y="366115"/>
                  </a:lnTo>
                  <a:lnTo>
                    <a:pt x="1083774" y="369758"/>
                  </a:lnTo>
                  <a:lnTo>
                    <a:pt x="1080131" y="371580"/>
                  </a:lnTo>
                  <a:lnTo>
                    <a:pt x="1080131" y="375223"/>
                  </a:lnTo>
                  <a:lnTo>
                    <a:pt x="1050987" y="375223"/>
                  </a:lnTo>
                  <a:lnTo>
                    <a:pt x="1050987" y="371580"/>
                  </a:lnTo>
                  <a:lnTo>
                    <a:pt x="1052809" y="371580"/>
                  </a:lnTo>
                  <a:lnTo>
                    <a:pt x="1063737" y="349722"/>
                  </a:lnTo>
                  <a:lnTo>
                    <a:pt x="1074666" y="347901"/>
                  </a:lnTo>
                  <a:lnTo>
                    <a:pt x="1078309" y="349722"/>
                  </a:lnTo>
                  <a:lnTo>
                    <a:pt x="1078309" y="347901"/>
                  </a:lnTo>
                  <a:lnTo>
                    <a:pt x="1074666" y="347901"/>
                  </a:lnTo>
                  <a:lnTo>
                    <a:pt x="1074666" y="344258"/>
                  </a:lnTo>
                  <a:lnTo>
                    <a:pt x="1080131" y="344258"/>
                  </a:lnTo>
                  <a:lnTo>
                    <a:pt x="1069202" y="338793"/>
                  </a:lnTo>
                  <a:lnTo>
                    <a:pt x="1069202" y="336972"/>
                  </a:lnTo>
                  <a:lnTo>
                    <a:pt x="1074666" y="331507"/>
                  </a:lnTo>
                  <a:lnTo>
                    <a:pt x="1058273" y="302364"/>
                  </a:lnTo>
                  <a:lnTo>
                    <a:pt x="1025487" y="287792"/>
                  </a:lnTo>
                  <a:lnTo>
                    <a:pt x="989057" y="282328"/>
                  </a:lnTo>
                  <a:lnTo>
                    <a:pt x="979950" y="271399"/>
                  </a:lnTo>
                  <a:lnTo>
                    <a:pt x="969021" y="271399"/>
                  </a:lnTo>
                  <a:lnTo>
                    <a:pt x="956271" y="260470"/>
                  </a:lnTo>
                  <a:lnTo>
                    <a:pt x="956271" y="253184"/>
                  </a:lnTo>
                  <a:lnTo>
                    <a:pt x="950806" y="269578"/>
                  </a:lnTo>
                  <a:lnTo>
                    <a:pt x="945342" y="269578"/>
                  </a:lnTo>
                  <a:lnTo>
                    <a:pt x="941699" y="271399"/>
                  </a:lnTo>
                  <a:lnTo>
                    <a:pt x="938056" y="271399"/>
                  </a:lnTo>
                  <a:lnTo>
                    <a:pt x="932592" y="253184"/>
                  </a:lnTo>
                  <a:lnTo>
                    <a:pt x="916198" y="245899"/>
                  </a:lnTo>
                  <a:lnTo>
                    <a:pt x="912555" y="245899"/>
                  </a:lnTo>
                  <a:lnTo>
                    <a:pt x="912555" y="240434"/>
                  </a:lnTo>
                  <a:lnTo>
                    <a:pt x="916198" y="240434"/>
                  </a:lnTo>
                  <a:lnTo>
                    <a:pt x="932592" y="236791"/>
                  </a:lnTo>
                  <a:lnTo>
                    <a:pt x="941699" y="231327"/>
                  </a:lnTo>
                  <a:lnTo>
                    <a:pt x="952628" y="234970"/>
                  </a:lnTo>
                  <a:lnTo>
                    <a:pt x="956271" y="231327"/>
                  </a:lnTo>
                  <a:lnTo>
                    <a:pt x="956271" y="224041"/>
                  </a:lnTo>
                  <a:lnTo>
                    <a:pt x="923484" y="229505"/>
                  </a:lnTo>
                  <a:lnTo>
                    <a:pt x="916198" y="225862"/>
                  </a:lnTo>
                  <a:lnTo>
                    <a:pt x="907091" y="213112"/>
                  </a:lnTo>
                  <a:lnTo>
                    <a:pt x="888876" y="209469"/>
                  </a:lnTo>
                  <a:lnTo>
                    <a:pt x="888876" y="207648"/>
                  </a:lnTo>
                  <a:lnTo>
                    <a:pt x="890698" y="204005"/>
                  </a:lnTo>
                  <a:lnTo>
                    <a:pt x="883412" y="204005"/>
                  </a:lnTo>
                  <a:lnTo>
                    <a:pt x="883412" y="196719"/>
                  </a:lnTo>
                  <a:lnTo>
                    <a:pt x="890698" y="196719"/>
                  </a:lnTo>
                  <a:lnTo>
                    <a:pt x="890698" y="204004"/>
                  </a:lnTo>
                  <a:lnTo>
                    <a:pt x="894341" y="196719"/>
                  </a:lnTo>
                  <a:close/>
                  <a:moveTo>
                    <a:pt x="801445" y="182147"/>
                  </a:moveTo>
                  <a:lnTo>
                    <a:pt x="806910" y="182147"/>
                  </a:lnTo>
                  <a:lnTo>
                    <a:pt x="816017" y="196719"/>
                  </a:lnTo>
                  <a:lnTo>
                    <a:pt x="812374" y="196719"/>
                  </a:lnTo>
                  <a:lnTo>
                    <a:pt x="806910" y="193076"/>
                  </a:lnTo>
                  <a:lnTo>
                    <a:pt x="805088" y="193076"/>
                  </a:lnTo>
                  <a:lnTo>
                    <a:pt x="801445" y="185790"/>
                  </a:lnTo>
                  <a:close/>
                  <a:moveTo>
                    <a:pt x="262292" y="180326"/>
                  </a:moveTo>
                  <a:lnTo>
                    <a:pt x="264113" y="187612"/>
                  </a:lnTo>
                  <a:lnTo>
                    <a:pt x="256827" y="187612"/>
                  </a:lnTo>
                  <a:lnTo>
                    <a:pt x="256827" y="185791"/>
                  </a:lnTo>
                  <a:close/>
                  <a:moveTo>
                    <a:pt x="883412" y="174861"/>
                  </a:moveTo>
                  <a:lnTo>
                    <a:pt x="896162" y="180326"/>
                  </a:lnTo>
                  <a:lnTo>
                    <a:pt x="896162" y="182147"/>
                  </a:lnTo>
                  <a:lnTo>
                    <a:pt x="888876" y="185790"/>
                  </a:lnTo>
                  <a:lnTo>
                    <a:pt x="885233" y="185790"/>
                  </a:lnTo>
                  <a:lnTo>
                    <a:pt x="874304" y="180326"/>
                  </a:lnTo>
                  <a:lnTo>
                    <a:pt x="874304" y="178504"/>
                  </a:lnTo>
                  <a:lnTo>
                    <a:pt x="877947" y="178504"/>
                  </a:lnTo>
                  <a:close/>
                  <a:moveTo>
                    <a:pt x="256827" y="145718"/>
                  </a:moveTo>
                  <a:lnTo>
                    <a:pt x="258649" y="145718"/>
                  </a:lnTo>
                  <a:lnTo>
                    <a:pt x="264113" y="147540"/>
                  </a:lnTo>
                  <a:lnTo>
                    <a:pt x="264113" y="156647"/>
                  </a:lnTo>
                  <a:lnTo>
                    <a:pt x="262292" y="156647"/>
                  </a:lnTo>
                  <a:lnTo>
                    <a:pt x="262292" y="153004"/>
                  </a:lnTo>
                  <a:close/>
                  <a:moveTo>
                    <a:pt x="245899" y="136611"/>
                  </a:moveTo>
                  <a:lnTo>
                    <a:pt x="251363" y="136611"/>
                  </a:lnTo>
                  <a:lnTo>
                    <a:pt x="251363" y="140255"/>
                  </a:lnTo>
                  <a:lnTo>
                    <a:pt x="244077" y="142076"/>
                  </a:lnTo>
                  <a:lnTo>
                    <a:pt x="240434" y="142076"/>
                  </a:lnTo>
                  <a:lnTo>
                    <a:pt x="240434" y="140255"/>
                  </a:lnTo>
                  <a:close/>
                  <a:moveTo>
                    <a:pt x="94716" y="136611"/>
                  </a:moveTo>
                  <a:lnTo>
                    <a:pt x="107467" y="151183"/>
                  </a:lnTo>
                  <a:lnTo>
                    <a:pt x="107467" y="162112"/>
                  </a:lnTo>
                  <a:lnTo>
                    <a:pt x="105646" y="162112"/>
                  </a:lnTo>
                  <a:lnTo>
                    <a:pt x="87430" y="142076"/>
                  </a:lnTo>
                  <a:lnTo>
                    <a:pt x="87430" y="140254"/>
                  </a:lnTo>
                  <a:close/>
                  <a:moveTo>
                    <a:pt x="202183" y="134789"/>
                  </a:moveTo>
                  <a:lnTo>
                    <a:pt x="213112" y="134789"/>
                  </a:lnTo>
                  <a:lnTo>
                    <a:pt x="216755" y="136611"/>
                  </a:lnTo>
                  <a:lnTo>
                    <a:pt x="216755" y="142075"/>
                  </a:lnTo>
                  <a:lnTo>
                    <a:pt x="213112" y="142075"/>
                  </a:lnTo>
                  <a:lnTo>
                    <a:pt x="202183" y="136611"/>
                  </a:lnTo>
                  <a:close/>
                  <a:moveTo>
                    <a:pt x="748624" y="131146"/>
                  </a:moveTo>
                  <a:lnTo>
                    <a:pt x="754088" y="142075"/>
                  </a:lnTo>
                  <a:lnTo>
                    <a:pt x="732231" y="167576"/>
                  </a:lnTo>
                  <a:lnTo>
                    <a:pt x="704909" y="167576"/>
                  </a:lnTo>
                  <a:lnTo>
                    <a:pt x="686694" y="163933"/>
                  </a:lnTo>
                  <a:lnTo>
                    <a:pt x="639336" y="163933"/>
                  </a:lnTo>
                  <a:lnTo>
                    <a:pt x="637514" y="169397"/>
                  </a:lnTo>
                  <a:lnTo>
                    <a:pt x="635693" y="191255"/>
                  </a:lnTo>
                  <a:lnTo>
                    <a:pt x="644800" y="207648"/>
                  </a:lnTo>
                  <a:lnTo>
                    <a:pt x="653907" y="207648"/>
                  </a:lnTo>
                  <a:lnTo>
                    <a:pt x="666658" y="193076"/>
                  </a:lnTo>
                  <a:lnTo>
                    <a:pt x="670301" y="193076"/>
                  </a:lnTo>
                  <a:lnTo>
                    <a:pt x="672122" y="196719"/>
                  </a:lnTo>
                  <a:lnTo>
                    <a:pt x="677587" y="196719"/>
                  </a:lnTo>
                  <a:lnTo>
                    <a:pt x="677587" y="191255"/>
                  </a:lnTo>
                  <a:lnTo>
                    <a:pt x="697623" y="191255"/>
                  </a:lnTo>
                  <a:lnTo>
                    <a:pt x="703087" y="185790"/>
                  </a:lnTo>
                  <a:lnTo>
                    <a:pt x="710373" y="185790"/>
                  </a:lnTo>
                  <a:lnTo>
                    <a:pt x="710373" y="187612"/>
                  </a:lnTo>
                  <a:lnTo>
                    <a:pt x="714016" y="196719"/>
                  </a:lnTo>
                  <a:lnTo>
                    <a:pt x="710373" y="196719"/>
                  </a:lnTo>
                  <a:lnTo>
                    <a:pt x="697623" y="198541"/>
                  </a:lnTo>
                  <a:lnTo>
                    <a:pt x="686694" y="213112"/>
                  </a:lnTo>
                  <a:lnTo>
                    <a:pt x="670301" y="218577"/>
                  </a:lnTo>
                  <a:lnTo>
                    <a:pt x="664836" y="218577"/>
                  </a:lnTo>
                  <a:lnTo>
                    <a:pt x="688515" y="251363"/>
                  </a:lnTo>
                  <a:lnTo>
                    <a:pt x="686694" y="258649"/>
                  </a:lnTo>
                  <a:lnTo>
                    <a:pt x="692158" y="269578"/>
                  </a:lnTo>
                  <a:lnTo>
                    <a:pt x="697623" y="269578"/>
                  </a:lnTo>
                  <a:lnTo>
                    <a:pt x="697623" y="276864"/>
                  </a:lnTo>
                  <a:lnTo>
                    <a:pt x="683051" y="282328"/>
                  </a:lnTo>
                  <a:lnTo>
                    <a:pt x="675765" y="291436"/>
                  </a:lnTo>
                  <a:lnTo>
                    <a:pt x="666658" y="291436"/>
                  </a:lnTo>
                  <a:lnTo>
                    <a:pt x="666658" y="271399"/>
                  </a:lnTo>
                  <a:lnTo>
                    <a:pt x="653907" y="260471"/>
                  </a:lnTo>
                  <a:lnTo>
                    <a:pt x="650264" y="256828"/>
                  </a:lnTo>
                  <a:lnTo>
                    <a:pt x="650264" y="253185"/>
                  </a:lnTo>
                  <a:lnTo>
                    <a:pt x="653907" y="240434"/>
                  </a:lnTo>
                  <a:lnTo>
                    <a:pt x="648443" y="236791"/>
                  </a:lnTo>
                  <a:lnTo>
                    <a:pt x="637514" y="247720"/>
                  </a:lnTo>
                  <a:lnTo>
                    <a:pt x="639336" y="253185"/>
                  </a:lnTo>
                  <a:lnTo>
                    <a:pt x="639336" y="307829"/>
                  </a:lnTo>
                  <a:lnTo>
                    <a:pt x="635693" y="307829"/>
                  </a:lnTo>
                  <a:lnTo>
                    <a:pt x="626585" y="309650"/>
                  </a:lnTo>
                  <a:lnTo>
                    <a:pt x="621121" y="309650"/>
                  </a:lnTo>
                  <a:lnTo>
                    <a:pt x="613835" y="302364"/>
                  </a:lnTo>
                  <a:lnTo>
                    <a:pt x="613835" y="298721"/>
                  </a:lnTo>
                  <a:lnTo>
                    <a:pt x="621121" y="269578"/>
                  </a:lnTo>
                  <a:lnTo>
                    <a:pt x="615657" y="258649"/>
                  </a:lnTo>
                  <a:lnTo>
                    <a:pt x="604728" y="258649"/>
                  </a:lnTo>
                  <a:lnTo>
                    <a:pt x="602906" y="240434"/>
                  </a:lnTo>
                  <a:lnTo>
                    <a:pt x="613835" y="218577"/>
                  </a:lnTo>
                  <a:lnTo>
                    <a:pt x="613835" y="204005"/>
                  </a:lnTo>
                  <a:lnTo>
                    <a:pt x="621121" y="187612"/>
                  </a:lnTo>
                  <a:lnTo>
                    <a:pt x="621121" y="174862"/>
                  </a:lnTo>
                  <a:lnTo>
                    <a:pt x="630228" y="156647"/>
                  </a:lnTo>
                  <a:lnTo>
                    <a:pt x="635693" y="153004"/>
                  </a:lnTo>
                  <a:lnTo>
                    <a:pt x="642979" y="153004"/>
                  </a:lnTo>
                  <a:lnTo>
                    <a:pt x="644800" y="145718"/>
                  </a:lnTo>
                  <a:lnTo>
                    <a:pt x="648443" y="145718"/>
                  </a:lnTo>
                  <a:lnTo>
                    <a:pt x="653907" y="142075"/>
                  </a:lnTo>
                  <a:lnTo>
                    <a:pt x="697623" y="153004"/>
                  </a:lnTo>
                  <a:lnTo>
                    <a:pt x="721302" y="153004"/>
                  </a:lnTo>
                  <a:close/>
                  <a:moveTo>
                    <a:pt x="817839" y="120217"/>
                  </a:moveTo>
                  <a:lnTo>
                    <a:pt x="821254" y="144124"/>
                  </a:lnTo>
                  <a:lnTo>
                    <a:pt x="812374" y="153004"/>
                  </a:lnTo>
                  <a:lnTo>
                    <a:pt x="821481" y="145718"/>
                  </a:lnTo>
                  <a:lnTo>
                    <a:pt x="821254" y="144124"/>
                  </a:lnTo>
                  <a:lnTo>
                    <a:pt x="828767" y="136611"/>
                  </a:lnTo>
                  <a:lnTo>
                    <a:pt x="837875" y="142075"/>
                  </a:lnTo>
                  <a:lnTo>
                    <a:pt x="837875" y="151182"/>
                  </a:lnTo>
                  <a:lnTo>
                    <a:pt x="828767" y="156647"/>
                  </a:lnTo>
                  <a:lnTo>
                    <a:pt x="839696" y="167576"/>
                  </a:lnTo>
                  <a:lnTo>
                    <a:pt x="839696" y="169397"/>
                  </a:lnTo>
                  <a:lnTo>
                    <a:pt x="837875" y="169397"/>
                  </a:lnTo>
                  <a:lnTo>
                    <a:pt x="821481" y="163933"/>
                  </a:lnTo>
                  <a:lnTo>
                    <a:pt x="817839" y="167576"/>
                  </a:lnTo>
                  <a:lnTo>
                    <a:pt x="817839" y="180326"/>
                  </a:lnTo>
                  <a:lnTo>
                    <a:pt x="826946" y="196719"/>
                  </a:lnTo>
                  <a:lnTo>
                    <a:pt x="823303" y="196719"/>
                  </a:lnTo>
                  <a:lnTo>
                    <a:pt x="812374" y="180326"/>
                  </a:lnTo>
                  <a:lnTo>
                    <a:pt x="801445" y="147539"/>
                  </a:lnTo>
                  <a:lnTo>
                    <a:pt x="806910" y="131146"/>
                  </a:lnTo>
                  <a:close/>
                  <a:moveTo>
                    <a:pt x="832411" y="109288"/>
                  </a:moveTo>
                  <a:lnTo>
                    <a:pt x="834232" y="109288"/>
                  </a:lnTo>
                  <a:lnTo>
                    <a:pt x="837875" y="120218"/>
                  </a:lnTo>
                  <a:lnTo>
                    <a:pt x="834232" y="120218"/>
                  </a:lnTo>
                  <a:lnTo>
                    <a:pt x="826946" y="125682"/>
                  </a:lnTo>
                  <a:lnTo>
                    <a:pt x="823303" y="118396"/>
                  </a:lnTo>
                  <a:lnTo>
                    <a:pt x="823303" y="114753"/>
                  </a:lnTo>
                  <a:close/>
                  <a:moveTo>
                    <a:pt x="56466" y="103825"/>
                  </a:moveTo>
                  <a:lnTo>
                    <a:pt x="71038" y="118398"/>
                  </a:lnTo>
                  <a:lnTo>
                    <a:pt x="71038" y="120219"/>
                  </a:lnTo>
                  <a:lnTo>
                    <a:pt x="54644" y="109290"/>
                  </a:lnTo>
                  <a:lnTo>
                    <a:pt x="54644" y="107468"/>
                  </a:lnTo>
                  <a:close/>
                  <a:moveTo>
                    <a:pt x="530047" y="69216"/>
                  </a:moveTo>
                  <a:lnTo>
                    <a:pt x="559191" y="69216"/>
                  </a:lnTo>
                  <a:lnTo>
                    <a:pt x="571941" y="74681"/>
                  </a:lnTo>
                  <a:lnTo>
                    <a:pt x="571941" y="78324"/>
                  </a:lnTo>
                  <a:lnTo>
                    <a:pt x="570119" y="78324"/>
                  </a:lnTo>
                  <a:lnTo>
                    <a:pt x="577405" y="85609"/>
                  </a:lnTo>
                  <a:lnTo>
                    <a:pt x="577405" y="89252"/>
                  </a:lnTo>
                  <a:lnTo>
                    <a:pt x="564655" y="91074"/>
                  </a:lnTo>
                  <a:lnTo>
                    <a:pt x="582870" y="118396"/>
                  </a:lnTo>
                  <a:lnTo>
                    <a:pt x="582870" y="120217"/>
                  </a:lnTo>
                  <a:lnTo>
                    <a:pt x="581048" y="129325"/>
                  </a:lnTo>
                  <a:lnTo>
                    <a:pt x="604727" y="153004"/>
                  </a:lnTo>
                  <a:lnTo>
                    <a:pt x="604727" y="156647"/>
                  </a:lnTo>
                  <a:lnTo>
                    <a:pt x="591977" y="156647"/>
                  </a:lnTo>
                  <a:lnTo>
                    <a:pt x="582870" y="151182"/>
                  </a:lnTo>
                  <a:lnTo>
                    <a:pt x="582870" y="156647"/>
                  </a:lnTo>
                  <a:lnTo>
                    <a:pt x="571941" y="167576"/>
                  </a:lnTo>
                  <a:lnTo>
                    <a:pt x="570119" y="185790"/>
                  </a:lnTo>
                  <a:lnTo>
                    <a:pt x="561012" y="202183"/>
                  </a:lnTo>
                  <a:lnTo>
                    <a:pt x="542797" y="218577"/>
                  </a:lnTo>
                  <a:lnTo>
                    <a:pt x="551905" y="225863"/>
                  </a:lnTo>
                  <a:lnTo>
                    <a:pt x="551905" y="229505"/>
                  </a:lnTo>
                  <a:lnTo>
                    <a:pt x="535511" y="258649"/>
                  </a:lnTo>
                  <a:lnTo>
                    <a:pt x="508189" y="271399"/>
                  </a:lnTo>
                  <a:lnTo>
                    <a:pt x="502725" y="271399"/>
                  </a:lnTo>
                  <a:lnTo>
                    <a:pt x="497261" y="258649"/>
                  </a:lnTo>
                  <a:lnTo>
                    <a:pt x="493618" y="256827"/>
                  </a:lnTo>
                  <a:lnTo>
                    <a:pt x="488153" y="256827"/>
                  </a:lnTo>
                  <a:lnTo>
                    <a:pt x="486332" y="258649"/>
                  </a:lnTo>
                  <a:lnTo>
                    <a:pt x="479046" y="258649"/>
                  </a:lnTo>
                  <a:lnTo>
                    <a:pt x="479046" y="251363"/>
                  </a:lnTo>
                  <a:lnTo>
                    <a:pt x="464474" y="247720"/>
                  </a:lnTo>
                  <a:lnTo>
                    <a:pt x="453545" y="256827"/>
                  </a:lnTo>
                  <a:lnTo>
                    <a:pt x="437152" y="258649"/>
                  </a:lnTo>
                  <a:lnTo>
                    <a:pt x="435331" y="258649"/>
                  </a:lnTo>
                  <a:lnTo>
                    <a:pt x="431688" y="242256"/>
                  </a:lnTo>
                  <a:lnTo>
                    <a:pt x="418937" y="247720"/>
                  </a:lnTo>
                  <a:lnTo>
                    <a:pt x="400723" y="245899"/>
                  </a:lnTo>
                  <a:lnTo>
                    <a:pt x="397080" y="245899"/>
                  </a:lnTo>
                  <a:lnTo>
                    <a:pt x="389794" y="204005"/>
                  </a:lnTo>
                  <a:lnTo>
                    <a:pt x="384329" y="191255"/>
                  </a:lnTo>
                  <a:lnTo>
                    <a:pt x="373401" y="185790"/>
                  </a:lnTo>
                  <a:lnTo>
                    <a:pt x="364293" y="162111"/>
                  </a:lnTo>
                  <a:lnTo>
                    <a:pt x="369758" y="136611"/>
                  </a:lnTo>
                  <a:lnTo>
                    <a:pt x="378865" y="125682"/>
                  </a:lnTo>
                  <a:lnTo>
                    <a:pt x="380686" y="123860"/>
                  </a:lnTo>
                  <a:lnTo>
                    <a:pt x="384329" y="123860"/>
                  </a:lnTo>
                  <a:lnTo>
                    <a:pt x="384329" y="125682"/>
                  </a:lnTo>
                  <a:lnTo>
                    <a:pt x="395258" y="145718"/>
                  </a:lnTo>
                  <a:lnTo>
                    <a:pt x="406187" y="151182"/>
                  </a:lnTo>
                  <a:lnTo>
                    <a:pt x="429866" y="151182"/>
                  </a:lnTo>
                  <a:lnTo>
                    <a:pt x="446259" y="136611"/>
                  </a:lnTo>
                  <a:lnTo>
                    <a:pt x="459010" y="136611"/>
                  </a:lnTo>
                  <a:lnTo>
                    <a:pt x="473581" y="145718"/>
                  </a:lnTo>
                  <a:lnTo>
                    <a:pt x="491796" y="140254"/>
                  </a:lnTo>
                  <a:lnTo>
                    <a:pt x="497261" y="136611"/>
                  </a:lnTo>
                  <a:lnTo>
                    <a:pt x="502725" y="129325"/>
                  </a:lnTo>
                  <a:lnTo>
                    <a:pt x="530047" y="72859"/>
                  </a:lnTo>
                  <a:close/>
                  <a:moveTo>
                    <a:pt x="40072" y="40073"/>
                  </a:moveTo>
                  <a:lnTo>
                    <a:pt x="54644" y="40073"/>
                  </a:lnTo>
                  <a:lnTo>
                    <a:pt x="71037" y="47359"/>
                  </a:lnTo>
                  <a:lnTo>
                    <a:pt x="98359" y="51002"/>
                  </a:lnTo>
                  <a:lnTo>
                    <a:pt x="100181" y="51002"/>
                  </a:lnTo>
                  <a:lnTo>
                    <a:pt x="116574" y="74681"/>
                  </a:lnTo>
                  <a:lnTo>
                    <a:pt x="143896" y="91074"/>
                  </a:lnTo>
                  <a:lnTo>
                    <a:pt x="171218" y="120218"/>
                  </a:lnTo>
                  <a:lnTo>
                    <a:pt x="176682" y="123861"/>
                  </a:lnTo>
                  <a:lnTo>
                    <a:pt x="178504" y="120218"/>
                  </a:lnTo>
                  <a:lnTo>
                    <a:pt x="180325" y="120218"/>
                  </a:lnTo>
                  <a:lnTo>
                    <a:pt x="189433" y="131147"/>
                  </a:lnTo>
                  <a:lnTo>
                    <a:pt x="196087" y="133999"/>
                  </a:lnTo>
                  <a:lnTo>
                    <a:pt x="189433" y="125682"/>
                  </a:lnTo>
                  <a:lnTo>
                    <a:pt x="189433" y="123860"/>
                  </a:lnTo>
                  <a:lnTo>
                    <a:pt x="200362" y="123860"/>
                  </a:lnTo>
                  <a:lnTo>
                    <a:pt x="200362" y="125682"/>
                  </a:lnTo>
                  <a:lnTo>
                    <a:pt x="196719" y="131146"/>
                  </a:lnTo>
                  <a:lnTo>
                    <a:pt x="196719" y="134270"/>
                  </a:lnTo>
                  <a:lnTo>
                    <a:pt x="202183" y="136611"/>
                  </a:lnTo>
                  <a:lnTo>
                    <a:pt x="207647" y="142076"/>
                  </a:lnTo>
                  <a:lnTo>
                    <a:pt x="211290" y="142076"/>
                  </a:lnTo>
                  <a:lnTo>
                    <a:pt x="216755" y="147540"/>
                  </a:lnTo>
                  <a:lnTo>
                    <a:pt x="229505" y="147540"/>
                  </a:lnTo>
                  <a:lnTo>
                    <a:pt x="229505" y="163933"/>
                  </a:lnTo>
                  <a:lnTo>
                    <a:pt x="234969" y="162112"/>
                  </a:lnTo>
                  <a:lnTo>
                    <a:pt x="244077" y="167576"/>
                  </a:lnTo>
                  <a:lnTo>
                    <a:pt x="245898" y="173041"/>
                  </a:lnTo>
                  <a:lnTo>
                    <a:pt x="245898" y="174862"/>
                  </a:lnTo>
                  <a:lnTo>
                    <a:pt x="240434" y="178505"/>
                  </a:lnTo>
                  <a:lnTo>
                    <a:pt x="244077" y="180326"/>
                  </a:lnTo>
                  <a:lnTo>
                    <a:pt x="240434" y="191255"/>
                  </a:lnTo>
                  <a:lnTo>
                    <a:pt x="240434" y="193077"/>
                  </a:lnTo>
                  <a:lnTo>
                    <a:pt x="258648" y="198541"/>
                  </a:lnTo>
                  <a:lnTo>
                    <a:pt x="264113" y="218577"/>
                  </a:lnTo>
                  <a:lnTo>
                    <a:pt x="273220" y="220399"/>
                  </a:lnTo>
                  <a:lnTo>
                    <a:pt x="273220" y="224042"/>
                  </a:lnTo>
                  <a:lnTo>
                    <a:pt x="269577" y="229506"/>
                  </a:lnTo>
                  <a:lnTo>
                    <a:pt x="289613" y="231328"/>
                  </a:lnTo>
                  <a:lnTo>
                    <a:pt x="300542" y="245899"/>
                  </a:lnTo>
                  <a:lnTo>
                    <a:pt x="295078" y="313294"/>
                  </a:lnTo>
                  <a:lnTo>
                    <a:pt x="291435" y="313294"/>
                  </a:lnTo>
                  <a:lnTo>
                    <a:pt x="284149" y="307829"/>
                  </a:lnTo>
                  <a:lnTo>
                    <a:pt x="278685" y="313294"/>
                  </a:lnTo>
                  <a:lnTo>
                    <a:pt x="275042" y="313294"/>
                  </a:lnTo>
                  <a:lnTo>
                    <a:pt x="269577" y="307829"/>
                  </a:lnTo>
                  <a:lnTo>
                    <a:pt x="267756" y="307829"/>
                  </a:lnTo>
                  <a:lnTo>
                    <a:pt x="267756" y="315115"/>
                  </a:lnTo>
                  <a:lnTo>
                    <a:pt x="264113" y="315115"/>
                  </a:lnTo>
                  <a:lnTo>
                    <a:pt x="244077" y="293258"/>
                  </a:lnTo>
                  <a:lnTo>
                    <a:pt x="213112" y="271400"/>
                  </a:lnTo>
                  <a:lnTo>
                    <a:pt x="205826" y="258650"/>
                  </a:lnTo>
                  <a:lnTo>
                    <a:pt x="178504" y="229506"/>
                  </a:lnTo>
                  <a:lnTo>
                    <a:pt x="160289" y="191255"/>
                  </a:lnTo>
                  <a:lnTo>
                    <a:pt x="149360" y="174862"/>
                  </a:lnTo>
                  <a:lnTo>
                    <a:pt x="138432" y="169398"/>
                  </a:lnTo>
                  <a:lnTo>
                    <a:pt x="138432" y="167576"/>
                  </a:lnTo>
                  <a:lnTo>
                    <a:pt x="134789" y="167576"/>
                  </a:lnTo>
                  <a:lnTo>
                    <a:pt x="123860" y="134790"/>
                  </a:lnTo>
                  <a:lnTo>
                    <a:pt x="118395" y="125682"/>
                  </a:lnTo>
                  <a:lnTo>
                    <a:pt x="100181" y="120218"/>
                  </a:lnTo>
                  <a:lnTo>
                    <a:pt x="100181" y="118396"/>
                  </a:lnTo>
                  <a:lnTo>
                    <a:pt x="98359" y="107468"/>
                  </a:lnTo>
                  <a:lnTo>
                    <a:pt x="87430" y="91074"/>
                  </a:lnTo>
                  <a:lnTo>
                    <a:pt x="76502" y="85610"/>
                  </a:lnTo>
                  <a:lnTo>
                    <a:pt x="49180" y="61931"/>
                  </a:lnTo>
                  <a:lnTo>
                    <a:pt x="40072" y="41895"/>
                  </a:lnTo>
                  <a:close/>
                  <a:moveTo>
                    <a:pt x="5465" y="0"/>
                  </a:moveTo>
                  <a:lnTo>
                    <a:pt x="9108" y="0"/>
                  </a:lnTo>
                  <a:lnTo>
                    <a:pt x="9108" y="1821"/>
                  </a:lnTo>
                  <a:lnTo>
                    <a:pt x="5465" y="12751"/>
                  </a:lnTo>
                  <a:lnTo>
                    <a:pt x="3643" y="12751"/>
                  </a:lnTo>
                  <a:lnTo>
                    <a:pt x="0" y="1821"/>
                  </a:lnTo>
                  <a:lnTo>
                    <a:pt x="3643" y="182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4" name="Socotra">
              <a:extLst>
                <a:ext uri="{FF2B5EF4-FFF2-40B4-BE49-F238E27FC236}">
                  <a16:creationId xmlns:a16="http://schemas.microsoft.com/office/drawing/2014/main" id="{ED960BE1-E6E7-0804-2494-6365335DBABF}"/>
                </a:ext>
              </a:extLst>
            </p:cNvPr>
            <p:cNvSpPr>
              <a:spLocks/>
            </p:cNvSpPr>
            <p:nvPr/>
          </p:nvSpPr>
          <p:spPr bwMode="auto">
            <a:xfrm>
              <a:off x="7085366" y="4287434"/>
              <a:ext cx="27107" cy="14457"/>
            </a:xfrm>
            <a:custGeom>
              <a:avLst/>
              <a:gdLst>
                <a:gd name="T0" fmla="*/ 3 w 15"/>
                <a:gd name="T1" fmla="*/ 0 h 8"/>
                <a:gd name="T2" fmla="*/ 6 w 15"/>
                <a:gd name="T3" fmla="*/ 0 h 8"/>
                <a:gd name="T4" fmla="*/ 11 w 15"/>
                <a:gd name="T5" fmla="*/ 1 h 8"/>
                <a:gd name="T6" fmla="*/ 15 w 15"/>
                <a:gd name="T7" fmla="*/ 1 h 8"/>
                <a:gd name="T8" fmla="*/ 15 w 15"/>
                <a:gd name="T9" fmla="*/ 2 h 8"/>
                <a:gd name="T10" fmla="*/ 14 w 15"/>
                <a:gd name="T11" fmla="*/ 4 h 8"/>
                <a:gd name="T12" fmla="*/ 14 w 15"/>
                <a:gd name="T13" fmla="*/ 5 h 8"/>
                <a:gd name="T14" fmla="*/ 9 w 15"/>
                <a:gd name="T15" fmla="*/ 8 h 8"/>
                <a:gd name="T16" fmla="*/ 2 w 15"/>
                <a:gd name="T17" fmla="*/ 4 h 8"/>
                <a:gd name="T18" fmla="*/ 0 w 15"/>
                <a:gd name="T19" fmla="*/ 4 h 8"/>
                <a:gd name="T20" fmla="*/ 3 w 15"/>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0"/>
                  </a:moveTo>
                  <a:lnTo>
                    <a:pt x="6" y="0"/>
                  </a:lnTo>
                  <a:lnTo>
                    <a:pt x="11" y="1"/>
                  </a:lnTo>
                  <a:lnTo>
                    <a:pt x="15" y="1"/>
                  </a:lnTo>
                  <a:lnTo>
                    <a:pt x="15" y="2"/>
                  </a:lnTo>
                  <a:lnTo>
                    <a:pt x="14" y="4"/>
                  </a:lnTo>
                  <a:lnTo>
                    <a:pt x="14" y="5"/>
                  </a:lnTo>
                  <a:lnTo>
                    <a:pt x="9" y="8"/>
                  </a:lnTo>
                  <a:lnTo>
                    <a:pt x="2" y="4"/>
                  </a:lnTo>
                  <a:lnTo>
                    <a:pt x="0" y="4"/>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5" name="Bahrain">
              <a:extLst>
                <a:ext uri="{FF2B5EF4-FFF2-40B4-BE49-F238E27FC236}">
                  <a16:creationId xmlns:a16="http://schemas.microsoft.com/office/drawing/2014/main" id="{84AA7D79-D3C0-8E1C-9BC4-E05044C12C06}"/>
                </a:ext>
              </a:extLst>
            </p:cNvPr>
            <p:cNvSpPr>
              <a:spLocks/>
            </p:cNvSpPr>
            <p:nvPr/>
          </p:nvSpPr>
          <p:spPr bwMode="auto">
            <a:xfrm>
              <a:off x="7013084" y="3945900"/>
              <a:ext cx="9036" cy="10843"/>
            </a:xfrm>
            <a:custGeom>
              <a:avLst/>
              <a:gdLst>
                <a:gd name="T0" fmla="*/ 0 w 5"/>
                <a:gd name="T1" fmla="*/ 0 h 6"/>
                <a:gd name="T2" fmla="*/ 2 w 5"/>
                <a:gd name="T3" fmla="*/ 0 h 6"/>
                <a:gd name="T4" fmla="*/ 3 w 5"/>
                <a:gd name="T5" fmla="*/ 2 h 6"/>
                <a:gd name="T6" fmla="*/ 5 w 5"/>
                <a:gd name="T7" fmla="*/ 2 h 6"/>
                <a:gd name="T8" fmla="*/ 2 w 5"/>
                <a:gd name="T9" fmla="*/ 6 h 6"/>
                <a:gd name="T10" fmla="*/ 0 w 5"/>
                <a:gd name="T11" fmla="*/ 6 h 6"/>
                <a:gd name="T12" fmla="*/ 0 w 5"/>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5" h="6">
                  <a:moveTo>
                    <a:pt x="0" y="0"/>
                  </a:moveTo>
                  <a:lnTo>
                    <a:pt x="2" y="0"/>
                  </a:lnTo>
                  <a:lnTo>
                    <a:pt x="3" y="2"/>
                  </a:lnTo>
                  <a:lnTo>
                    <a:pt x="5" y="2"/>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6" name="Oman">
              <a:extLst>
                <a:ext uri="{FF2B5EF4-FFF2-40B4-BE49-F238E27FC236}">
                  <a16:creationId xmlns:a16="http://schemas.microsoft.com/office/drawing/2014/main" id="{D19CF17F-1CDF-C531-EC4B-AA5271A49AA4}"/>
                </a:ext>
              </a:extLst>
            </p:cNvPr>
            <p:cNvSpPr>
              <a:spLocks/>
            </p:cNvSpPr>
            <p:nvPr/>
          </p:nvSpPr>
          <p:spPr bwMode="auto">
            <a:xfrm>
              <a:off x="7051032" y="3983847"/>
              <a:ext cx="187935" cy="209619"/>
            </a:xfrm>
            <a:custGeom>
              <a:avLst/>
              <a:gdLst>
                <a:gd name="T0" fmla="*/ 49 w 104"/>
                <a:gd name="T1" fmla="*/ 0 h 116"/>
                <a:gd name="T2" fmla="*/ 58 w 104"/>
                <a:gd name="T3" fmla="*/ 0 h 116"/>
                <a:gd name="T4" fmla="*/ 65 w 104"/>
                <a:gd name="T5" fmla="*/ 10 h 116"/>
                <a:gd name="T6" fmla="*/ 88 w 104"/>
                <a:gd name="T7" fmla="*/ 19 h 116"/>
                <a:gd name="T8" fmla="*/ 97 w 104"/>
                <a:gd name="T9" fmla="*/ 30 h 116"/>
                <a:gd name="T10" fmla="*/ 102 w 104"/>
                <a:gd name="T11" fmla="*/ 34 h 116"/>
                <a:gd name="T12" fmla="*/ 104 w 104"/>
                <a:gd name="T13" fmla="*/ 36 h 116"/>
                <a:gd name="T14" fmla="*/ 101 w 104"/>
                <a:gd name="T15" fmla="*/ 43 h 116"/>
                <a:gd name="T16" fmla="*/ 86 w 104"/>
                <a:gd name="T17" fmla="*/ 64 h 116"/>
                <a:gd name="T18" fmla="*/ 85 w 104"/>
                <a:gd name="T19" fmla="*/ 64 h 116"/>
                <a:gd name="T20" fmla="*/ 82 w 104"/>
                <a:gd name="T21" fmla="*/ 62 h 116"/>
                <a:gd name="T22" fmla="*/ 79 w 104"/>
                <a:gd name="T23" fmla="*/ 64 h 116"/>
                <a:gd name="T24" fmla="*/ 76 w 104"/>
                <a:gd name="T25" fmla="*/ 70 h 116"/>
                <a:gd name="T26" fmla="*/ 77 w 104"/>
                <a:gd name="T27" fmla="*/ 83 h 116"/>
                <a:gd name="T28" fmla="*/ 76 w 104"/>
                <a:gd name="T29" fmla="*/ 83 h 116"/>
                <a:gd name="T30" fmla="*/ 64 w 104"/>
                <a:gd name="T31" fmla="*/ 87 h 116"/>
                <a:gd name="T32" fmla="*/ 58 w 104"/>
                <a:gd name="T33" fmla="*/ 98 h 116"/>
                <a:gd name="T34" fmla="*/ 48 w 104"/>
                <a:gd name="T35" fmla="*/ 101 h 116"/>
                <a:gd name="T36" fmla="*/ 40 w 104"/>
                <a:gd name="T37" fmla="*/ 111 h 116"/>
                <a:gd name="T38" fmla="*/ 28 w 104"/>
                <a:gd name="T39" fmla="*/ 111 h 116"/>
                <a:gd name="T40" fmla="*/ 14 w 104"/>
                <a:gd name="T41" fmla="*/ 116 h 116"/>
                <a:gd name="T42" fmla="*/ 0 w 104"/>
                <a:gd name="T43" fmla="*/ 83 h 116"/>
                <a:gd name="T44" fmla="*/ 39 w 104"/>
                <a:gd name="T45" fmla="*/ 68 h 116"/>
                <a:gd name="T46" fmla="*/ 49 w 104"/>
                <a:gd name="T47" fmla="*/ 41 h 116"/>
                <a:gd name="T48" fmla="*/ 42 w 104"/>
                <a:gd name="T49" fmla="*/ 31 h 116"/>
                <a:gd name="T50" fmla="*/ 45 w 104"/>
                <a:gd name="T51" fmla="*/ 15 h 116"/>
                <a:gd name="T52" fmla="*/ 45 w 104"/>
                <a:gd name="T53" fmla="*/ 13 h 116"/>
                <a:gd name="T54" fmla="*/ 46 w 104"/>
                <a:gd name="T55" fmla="*/ 13 h 116"/>
                <a:gd name="T56" fmla="*/ 52 w 104"/>
                <a:gd name="T57" fmla="*/ 12 h 116"/>
                <a:gd name="T58" fmla="*/ 49 w 104"/>
                <a:gd name="T59" fmla="*/ 1 h 116"/>
                <a:gd name="T60" fmla="*/ 49 w 104"/>
                <a:gd name="T61"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4" h="116">
                  <a:moveTo>
                    <a:pt x="49" y="0"/>
                  </a:moveTo>
                  <a:lnTo>
                    <a:pt x="58" y="0"/>
                  </a:lnTo>
                  <a:lnTo>
                    <a:pt x="65" y="10"/>
                  </a:lnTo>
                  <a:lnTo>
                    <a:pt x="88" y="19"/>
                  </a:lnTo>
                  <a:lnTo>
                    <a:pt x="97" y="30"/>
                  </a:lnTo>
                  <a:lnTo>
                    <a:pt x="102" y="34"/>
                  </a:lnTo>
                  <a:lnTo>
                    <a:pt x="104" y="36"/>
                  </a:lnTo>
                  <a:lnTo>
                    <a:pt x="101" y="43"/>
                  </a:lnTo>
                  <a:lnTo>
                    <a:pt x="86" y="64"/>
                  </a:lnTo>
                  <a:lnTo>
                    <a:pt x="85" y="64"/>
                  </a:lnTo>
                  <a:lnTo>
                    <a:pt x="82" y="62"/>
                  </a:lnTo>
                  <a:lnTo>
                    <a:pt x="79" y="64"/>
                  </a:lnTo>
                  <a:lnTo>
                    <a:pt x="76" y="70"/>
                  </a:lnTo>
                  <a:lnTo>
                    <a:pt x="77" y="83"/>
                  </a:lnTo>
                  <a:lnTo>
                    <a:pt x="76" y="83"/>
                  </a:lnTo>
                  <a:lnTo>
                    <a:pt x="64" y="87"/>
                  </a:lnTo>
                  <a:lnTo>
                    <a:pt x="58" y="98"/>
                  </a:lnTo>
                  <a:lnTo>
                    <a:pt x="48" y="101"/>
                  </a:lnTo>
                  <a:lnTo>
                    <a:pt x="40" y="111"/>
                  </a:lnTo>
                  <a:lnTo>
                    <a:pt x="28" y="111"/>
                  </a:lnTo>
                  <a:lnTo>
                    <a:pt x="14" y="116"/>
                  </a:lnTo>
                  <a:lnTo>
                    <a:pt x="0" y="83"/>
                  </a:lnTo>
                  <a:lnTo>
                    <a:pt x="39" y="68"/>
                  </a:lnTo>
                  <a:lnTo>
                    <a:pt x="49" y="41"/>
                  </a:lnTo>
                  <a:lnTo>
                    <a:pt x="42" y="31"/>
                  </a:lnTo>
                  <a:lnTo>
                    <a:pt x="45" y="15"/>
                  </a:lnTo>
                  <a:lnTo>
                    <a:pt x="45" y="13"/>
                  </a:lnTo>
                  <a:lnTo>
                    <a:pt x="46" y="13"/>
                  </a:lnTo>
                  <a:lnTo>
                    <a:pt x="52" y="12"/>
                  </a:lnTo>
                  <a:lnTo>
                    <a:pt x="49" y="1"/>
                  </a:lnTo>
                  <a:lnTo>
                    <a:pt x="4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7" name="Musandam Peninsula">
              <a:extLst>
                <a:ext uri="{FF2B5EF4-FFF2-40B4-BE49-F238E27FC236}">
                  <a16:creationId xmlns:a16="http://schemas.microsoft.com/office/drawing/2014/main" id="{05728CEA-66E5-39C4-E39A-6B44CF25FA4D}"/>
                </a:ext>
              </a:extLst>
            </p:cNvPr>
            <p:cNvSpPr>
              <a:spLocks/>
            </p:cNvSpPr>
            <p:nvPr/>
          </p:nvSpPr>
          <p:spPr bwMode="auto">
            <a:xfrm>
              <a:off x="7148613" y="3945900"/>
              <a:ext cx="7228" cy="21685"/>
            </a:xfrm>
            <a:custGeom>
              <a:avLst/>
              <a:gdLst>
                <a:gd name="T0" fmla="*/ 3 w 4"/>
                <a:gd name="T1" fmla="*/ 0 h 12"/>
                <a:gd name="T2" fmla="*/ 4 w 4"/>
                <a:gd name="T3" fmla="*/ 0 h 12"/>
                <a:gd name="T4" fmla="*/ 4 w 4"/>
                <a:gd name="T5" fmla="*/ 2 h 12"/>
                <a:gd name="T6" fmla="*/ 3 w 4"/>
                <a:gd name="T7" fmla="*/ 11 h 12"/>
                <a:gd name="T8" fmla="*/ 3 w 4"/>
                <a:gd name="T9" fmla="*/ 12 h 12"/>
                <a:gd name="T10" fmla="*/ 0 w 4"/>
                <a:gd name="T11" fmla="*/ 11 h 12"/>
                <a:gd name="T12" fmla="*/ 0 w 4"/>
                <a:gd name="T13" fmla="*/ 5 h 12"/>
                <a:gd name="T14" fmla="*/ 3 w 4"/>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2">
                  <a:moveTo>
                    <a:pt x="3" y="0"/>
                  </a:moveTo>
                  <a:lnTo>
                    <a:pt x="4" y="0"/>
                  </a:lnTo>
                  <a:lnTo>
                    <a:pt x="4" y="2"/>
                  </a:lnTo>
                  <a:lnTo>
                    <a:pt x="3" y="11"/>
                  </a:lnTo>
                  <a:lnTo>
                    <a:pt x="3" y="12"/>
                  </a:lnTo>
                  <a:lnTo>
                    <a:pt x="0" y="11"/>
                  </a:lnTo>
                  <a:lnTo>
                    <a:pt x="0" y="5"/>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8" name="Qeshm Island">
              <a:extLst>
                <a:ext uri="{FF2B5EF4-FFF2-40B4-BE49-F238E27FC236}">
                  <a16:creationId xmlns:a16="http://schemas.microsoft.com/office/drawing/2014/main" id="{E2B137FF-DF6E-EB8E-A6FA-87E4200ABBB4}"/>
                </a:ext>
              </a:extLst>
            </p:cNvPr>
            <p:cNvSpPr>
              <a:spLocks/>
            </p:cNvSpPr>
            <p:nvPr/>
          </p:nvSpPr>
          <p:spPr bwMode="auto">
            <a:xfrm>
              <a:off x="7128736" y="3933250"/>
              <a:ext cx="25299" cy="12650"/>
            </a:xfrm>
            <a:custGeom>
              <a:avLst/>
              <a:gdLst>
                <a:gd name="T0" fmla="*/ 8 w 14"/>
                <a:gd name="T1" fmla="*/ 0 h 7"/>
                <a:gd name="T2" fmla="*/ 14 w 14"/>
                <a:gd name="T3" fmla="*/ 0 h 7"/>
                <a:gd name="T4" fmla="*/ 2 w 14"/>
                <a:gd name="T5" fmla="*/ 6 h 7"/>
                <a:gd name="T6" fmla="*/ 2 w 14"/>
                <a:gd name="T7" fmla="*/ 7 h 7"/>
                <a:gd name="T8" fmla="*/ 0 w 14"/>
                <a:gd name="T9" fmla="*/ 6 h 7"/>
                <a:gd name="T10" fmla="*/ 8 w 14"/>
                <a:gd name="T11" fmla="*/ 0 h 7"/>
              </a:gdLst>
              <a:ahLst/>
              <a:cxnLst>
                <a:cxn ang="0">
                  <a:pos x="T0" y="T1"/>
                </a:cxn>
                <a:cxn ang="0">
                  <a:pos x="T2" y="T3"/>
                </a:cxn>
                <a:cxn ang="0">
                  <a:pos x="T4" y="T5"/>
                </a:cxn>
                <a:cxn ang="0">
                  <a:pos x="T6" y="T7"/>
                </a:cxn>
                <a:cxn ang="0">
                  <a:pos x="T8" y="T9"/>
                </a:cxn>
                <a:cxn ang="0">
                  <a:pos x="T10" y="T11"/>
                </a:cxn>
              </a:cxnLst>
              <a:rect l="0" t="0" r="r" b="b"/>
              <a:pathLst>
                <a:path w="14" h="7">
                  <a:moveTo>
                    <a:pt x="8" y="0"/>
                  </a:moveTo>
                  <a:lnTo>
                    <a:pt x="14" y="0"/>
                  </a:lnTo>
                  <a:lnTo>
                    <a:pt x="2" y="6"/>
                  </a:lnTo>
                  <a:lnTo>
                    <a:pt x="2" y="7"/>
                  </a:lnTo>
                  <a:lnTo>
                    <a:pt x="0" y="6"/>
                  </a:lnTo>
                  <a:lnTo>
                    <a:pt x="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09" name="China">
              <a:extLst>
                <a:ext uri="{FF2B5EF4-FFF2-40B4-BE49-F238E27FC236}">
                  <a16:creationId xmlns:a16="http://schemas.microsoft.com/office/drawing/2014/main" id="{D649F587-7DC4-4176-89EA-0410FDAEC222}"/>
                </a:ext>
              </a:extLst>
            </p:cNvPr>
            <p:cNvSpPr>
              <a:spLocks/>
            </p:cNvSpPr>
            <p:nvPr/>
          </p:nvSpPr>
          <p:spPr bwMode="auto">
            <a:xfrm>
              <a:off x="7562428" y="3096580"/>
              <a:ext cx="1447457" cy="1058939"/>
            </a:xfrm>
            <a:custGeom>
              <a:avLst/>
              <a:gdLst/>
              <a:ahLst/>
              <a:cxnLst/>
              <a:rect l="l" t="t" r="r" b="b"/>
              <a:pathLst>
                <a:path w="1458996" h="1067381">
                  <a:moveTo>
                    <a:pt x="877948" y="1018201"/>
                  </a:moveTo>
                  <a:lnTo>
                    <a:pt x="888877" y="1018201"/>
                  </a:lnTo>
                  <a:lnTo>
                    <a:pt x="888877" y="1021844"/>
                  </a:lnTo>
                  <a:lnTo>
                    <a:pt x="890698" y="1029130"/>
                  </a:lnTo>
                  <a:lnTo>
                    <a:pt x="877948" y="1050988"/>
                  </a:lnTo>
                  <a:lnTo>
                    <a:pt x="859733" y="1067381"/>
                  </a:lnTo>
                  <a:lnTo>
                    <a:pt x="837876" y="1058274"/>
                  </a:lnTo>
                  <a:lnTo>
                    <a:pt x="832411" y="1038237"/>
                  </a:lnTo>
                  <a:lnTo>
                    <a:pt x="854269" y="1021844"/>
                  </a:lnTo>
                  <a:close/>
                  <a:moveTo>
                    <a:pt x="1191240" y="905270"/>
                  </a:moveTo>
                  <a:lnTo>
                    <a:pt x="1193062" y="905270"/>
                  </a:lnTo>
                  <a:lnTo>
                    <a:pt x="1196705" y="910734"/>
                  </a:lnTo>
                  <a:lnTo>
                    <a:pt x="1196705" y="912556"/>
                  </a:lnTo>
                  <a:lnTo>
                    <a:pt x="1191240" y="912556"/>
                  </a:lnTo>
                  <a:close/>
                  <a:moveTo>
                    <a:pt x="1183954" y="0"/>
                  </a:moveTo>
                  <a:lnTo>
                    <a:pt x="1191240" y="0"/>
                  </a:lnTo>
                  <a:lnTo>
                    <a:pt x="1209455" y="14572"/>
                  </a:lnTo>
                  <a:lnTo>
                    <a:pt x="1236777" y="20036"/>
                  </a:lnTo>
                  <a:lnTo>
                    <a:pt x="1240420" y="20036"/>
                  </a:lnTo>
                  <a:lnTo>
                    <a:pt x="1256813" y="43715"/>
                  </a:lnTo>
                  <a:lnTo>
                    <a:pt x="1262278" y="67394"/>
                  </a:lnTo>
                  <a:lnTo>
                    <a:pt x="1275028" y="100181"/>
                  </a:lnTo>
                  <a:lnTo>
                    <a:pt x="1282314" y="143896"/>
                  </a:lnTo>
                  <a:lnTo>
                    <a:pt x="1324208" y="151182"/>
                  </a:lnTo>
                  <a:lnTo>
                    <a:pt x="1355172" y="171218"/>
                  </a:lnTo>
                  <a:lnTo>
                    <a:pt x="1360637" y="187611"/>
                  </a:lnTo>
                  <a:lnTo>
                    <a:pt x="1360637" y="202183"/>
                  </a:lnTo>
                  <a:lnTo>
                    <a:pt x="1369744" y="213112"/>
                  </a:lnTo>
                  <a:lnTo>
                    <a:pt x="1391602" y="213112"/>
                  </a:lnTo>
                  <a:lnTo>
                    <a:pt x="1455353" y="187611"/>
                  </a:lnTo>
                  <a:lnTo>
                    <a:pt x="1458996" y="187611"/>
                  </a:lnTo>
                  <a:lnTo>
                    <a:pt x="1458996" y="189433"/>
                  </a:lnTo>
                  <a:lnTo>
                    <a:pt x="1453532" y="194897"/>
                  </a:lnTo>
                  <a:lnTo>
                    <a:pt x="1455353" y="218576"/>
                  </a:lnTo>
                  <a:lnTo>
                    <a:pt x="1444424" y="229505"/>
                  </a:lnTo>
                  <a:lnTo>
                    <a:pt x="1433496" y="271399"/>
                  </a:lnTo>
                  <a:lnTo>
                    <a:pt x="1417102" y="306006"/>
                  </a:lnTo>
                  <a:lnTo>
                    <a:pt x="1413459" y="311471"/>
                  </a:lnTo>
                  <a:lnTo>
                    <a:pt x="1409817" y="311471"/>
                  </a:lnTo>
                  <a:lnTo>
                    <a:pt x="1386137" y="302364"/>
                  </a:lnTo>
                  <a:lnTo>
                    <a:pt x="1366101" y="318757"/>
                  </a:lnTo>
                  <a:lnTo>
                    <a:pt x="1371566" y="335150"/>
                  </a:lnTo>
                  <a:lnTo>
                    <a:pt x="1371566" y="364293"/>
                  </a:lnTo>
                  <a:lnTo>
                    <a:pt x="1358815" y="380687"/>
                  </a:lnTo>
                  <a:lnTo>
                    <a:pt x="1358815" y="389794"/>
                  </a:lnTo>
                  <a:lnTo>
                    <a:pt x="1355172" y="389794"/>
                  </a:lnTo>
                  <a:lnTo>
                    <a:pt x="1344244" y="378865"/>
                  </a:lnTo>
                  <a:lnTo>
                    <a:pt x="1335136" y="397080"/>
                  </a:lnTo>
                  <a:lnTo>
                    <a:pt x="1320565" y="408009"/>
                  </a:lnTo>
                  <a:lnTo>
                    <a:pt x="1302350" y="408009"/>
                  </a:lnTo>
                  <a:lnTo>
                    <a:pt x="1302350" y="426223"/>
                  </a:lnTo>
                  <a:lnTo>
                    <a:pt x="1282314" y="429866"/>
                  </a:lnTo>
                  <a:lnTo>
                    <a:pt x="1269563" y="422580"/>
                  </a:lnTo>
                  <a:lnTo>
                    <a:pt x="1245884" y="446259"/>
                  </a:lnTo>
                  <a:lnTo>
                    <a:pt x="1220384" y="457188"/>
                  </a:lnTo>
                  <a:lnTo>
                    <a:pt x="1209455" y="473581"/>
                  </a:lnTo>
                  <a:lnTo>
                    <a:pt x="1185776" y="479046"/>
                  </a:lnTo>
                  <a:lnTo>
                    <a:pt x="1136596" y="510011"/>
                  </a:lnTo>
                  <a:lnTo>
                    <a:pt x="1134775" y="510011"/>
                  </a:lnTo>
                  <a:lnTo>
                    <a:pt x="1131132" y="508189"/>
                  </a:lnTo>
                  <a:lnTo>
                    <a:pt x="1131132" y="504546"/>
                  </a:lnTo>
                  <a:lnTo>
                    <a:pt x="1142061" y="500903"/>
                  </a:lnTo>
                  <a:lnTo>
                    <a:pt x="1142061" y="491796"/>
                  </a:lnTo>
                  <a:lnTo>
                    <a:pt x="1134775" y="486332"/>
                  </a:lnTo>
                  <a:lnTo>
                    <a:pt x="1134775" y="484510"/>
                  </a:lnTo>
                  <a:lnTo>
                    <a:pt x="1156632" y="457188"/>
                  </a:lnTo>
                  <a:lnTo>
                    <a:pt x="1147525" y="440795"/>
                  </a:lnTo>
                  <a:lnTo>
                    <a:pt x="1131132" y="442617"/>
                  </a:lnTo>
                  <a:lnTo>
                    <a:pt x="1114739" y="468117"/>
                  </a:lnTo>
                  <a:lnTo>
                    <a:pt x="1094703" y="479046"/>
                  </a:lnTo>
                  <a:lnTo>
                    <a:pt x="1085595" y="491796"/>
                  </a:lnTo>
                  <a:lnTo>
                    <a:pt x="1069202" y="500903"/>
                  </a:lnTo>
                  <a:lnTo>
                    <a:pt x="1058273" y="497261"/>
                  </a:lnTo>
                  <a:lnTo>
                    <a:pt x="1050987" y="510011"/>
                  </a:lnTo>
                  <a:lnTo>
                    <a:pt x="1047344" y="515475"/>
                  </a:lnTo>
                  <a:lnTo>
                    <a:pt x="1058273" y="526404"/>
                  </a:lnTo>
                  <a:lnTo>
                    <a:pt x="1074666" y="537333"/>
                  </a:lnTo>
                  <a:lnTo>
                    <a:pt x="1083774" y="551905"/>
                  </a:lnTo>
                  <a:lnTo>
                    <a:pt x="1094703" y="557369"/>
                  </a:lnTo>
                  <a:lnTo>
                    <a:pt x="1123846" y="537333"/>
                  </a:lnTo>
                  <a:lnTo>
                    <a:pt x="1125667" y="537333"/>
                  </a:lnTo>
                  <a:lnTo>
                    <a:pt x="1142061" y="548262"/>
                  </a:lnTo>
                  <a:lnTo>
                    <a:pt x="1167561" y="548262"/>
                  </a:lnTo>
                  <a:lnTo>
                    <a:pt x="1167561" y="551905"/>
                  </a:lnTo>
                  <a:lnTo>
                    <a:pt x="1162097" y="568298"/>
                  </a:lnTo>
                  <a:lnTo>
                    <a:pt x="1162097" y="570119"/>
                  </a:lnTo>
                  <a:lnTo>
                    <a:pt x="1158454" y="570119"/>
                  </a:lnTo>
                  <a:lnTo>
                    <a:pt x="1158454" y="568298"/>
                  </a:lnTo>
                  <a:lnTo>
                    <a:pt x="1156632" y="562833"/>
                  </a:lnTo>
                  <a:lnTo>
                    <a:pt x="1151168" y="562833"/>
                  </a:lnTo>
                  <a:lnTo>
                    <a:pt x="1145704" y="570119"/>
                  </a:lnTo>
                  <a:lnTo>
                    <a:pt x="1125667" y="573762"/>
                  </a:lnTo>
                  <a:lnTo>
                    <a:pt x="1125667" y="579227"/>
                  </a:lnTo>
                  <a:lnTo>
                    <a:pt x="1120203" y="588334"/>
                  </a:lnTo>
                  <a:lnTo>
                    <a:pt x="1118382" y="588334"/>
                  </a:lnTo>
                  <a:lnTo>
                    <a:pt x="1111096" y="586512"/>
                  </a:lnTo>
                  <a:lnTo>
                    <a:pt x="1111096" y="593798"/>
                  </a:lnTo>
                  <a:lnTo>
                    <a:pt x="1107453" y="593798"/>
                  </a:lnTo>
                  <a:lnTo>
                    <a:pt x="1096524" y="604727"/>
                  </a:lnTo>
                  <a:lnTo>
                    <a:pt x="1085595" y="624763"/>
                  </a:lnTo>
                  <a:lnTo>
                    <a:pt x="1111096" y="637514"/>
                  </a:lnTo>
                  <a:lnTo>
                    <a:pt x="1125667" y="683050"/>
                  </a:lnTo>
                  <a:lnTo>
                    <a:pt x="1151168" y="710372"/>
                  </a:lnTo>
                  <a:lnTo>
                    <a:pt x="1151168" y="714015"/>
                  </a:lnTo>
                  <a:lnTo>
                    <a:pt x="1118382" y="704908"/>
                  </a:lnTo>
                  <a:lnTo>
                    <a:pt x="1131132" y="714015"/>
                  </a:lnTo>
                  <a:lnTo>
                    <a:pt x="1151168" y="732230"/>
                  </a:lnTo>
                  <a:lnTo>
                    <a:pt x="1151168" y="735873"/>
                  </a:lnTo>
                  <a:lnTo>
                    <a:pt x="1118382" y="754088"/>
                  </a:lnTo>
                  <a:lnTo>
                    <a:pt x="1131132" y="750445"/>
                  </a:lnTo>
                  <a:lnTo>
                    <a:pt x="1151168" y="761373"/>
                  </a:lnTo>
                  <a:lnTo>
                    <a:pt x="1145704" y="766838"/>
                  </a:lnTo>
                  <a:lnTo>
                    <a:pt x="1147525" y="766838"/>
                  </a:lnTo>
                  <a:lnTo>
                    <a:pt x="1147525" y="781410"/>
                  </a:lnTo>
                  <a:lnTo>
                    <a:pt x="1140239" y="783231"/>
                  </a:lnTo>
                  <a:lnTo>
                    <a:pt x="1142061" y="786874"/>
                  </a:lnTo>
                  <a:lnTo>
                    <a:pt x="1136596" y="810553"/>
                  </a:lnTo>
                  <a:lnTo>
                    <a:pt x="1134775" y="810553"/>
                  </a:lnTo>
                  <a:lnTo>
                    <a:pt x="1129310" y="808732"/>
                  </a:lnTo>
                  <a:lnTo>
                    <a:pt x="1101988" y="854268"/>
                  </a:lnTo>
                  <a:lnTo>
                    <a:pt x="1100167" y="854268"/>
                  </a:lnTo>
                  <a:lnTo>
                    <a:pt x="1100167" y="848804"/>
                  </a:lnTo>
                  <a:lnTo>
                    <a:pt x="1094703" y="848804"/>
                  </a:lnTo>
                  <a:lnTo>
                    <a:pt x="1100167" y="859733"/>
                  </a:lnTo>
                  <a:lnTo>
                    <a:pt x="1091060" y="881590"/>
                  </a:lnTo>
                  <a:lnTo>
                    <a:pt x="1091060" y="883412"/>
                  </a:lnTo>
                  <a:lnTo>
                    <a:pt x="1089238" y="883412"/>
                  </a:lnTo>
                  <a:lnTo>
                    <a:pt x="1085595" y="881590"/>
                  </a:lnTo>
                  <a:lnTo>
                    <a:pt x="1072845" y="901626"/>
                  </a:lnTo>
                  <a:lnTo>
                    <a:pt x="1069202" y="901626"/>
                  </a:lnTo>
                  <a:lnTo>
                    <a:pt x="1058273" y="907091"/>
                  </a:lnTo>
                  <a:lnTo>
                    <a:pt x="1058273" y="916198"/>
                  </a:lnTo>
                  <a:lnTo>
                    <a:pt x="1047344" y="927127"/>
                  </a:lnTo>
                  <a:lnTo>
                    <a:pt x="1045523" y="927127"/>
                  </a:lnTo>
                  <a:lnTo>
                    <a:pt x="1032773" y="932591"/>
                  </a:lnTo>
                  <a:lnTo>
                    <a:pt x="1018201" y="945342"/>
                  </a:lnTo>
                  <a:lnTo>
                    <a:pt x="996343" y="954449"/>
                  </a:lnTo>
                  <a:lnTo>
                    <a:pt x="994522" y="954449"/>
                  </a:lnTo>
                  <a:lnTo>
                    <a:pt x="989057" y="948985"/>
                  </a:lnTo>
                  <a:lnTo>
                    <a:pt x="979950" y="956270"/>
                  </a:lnTo>
                  <a:lnTo>
                    <a:pt x="978129" y="956270"/>
                  </a:lnTo>
                  <a:lnTo>
                    <a:pt x="978129" y="954449"/>
                  </a:lnTo>
                  <a:lnTo>
                    <a:pt x="972664" y="959913"/>
                  </a:lnTo>
                  <a:lnTo>
                    <a:pt x="969021" y="956270"/>
                  </a:lnTo>
                  <a:lnTo>
                    <a:pt x="969021" y="961735"/>
                  </a:lnTo>
                  <a:lnTo>
                    <a:pt x="959914" y="961735"/>
                  </a:lnTo>
                  <a:lnTo>
                    <a:pt x="950807" y="950806"/>
                  </a:lnTo>
                  <a:lnTo>
                    <a:pt x="950807" y="965378"/>
                  </a:lnTo>
                  <a:lnTo>
                    <a:pt x="948985" y="965378"/>
                  </a:lnTo>
                  <a:lnTo>
                    <a:pt x="939878" y="956270"/>
                  </a:lnTo>
                  <a:lnTo>
                    <a:pt x="938056" y="972664"/>
                  </a:lnTo>
                  <a:lnTo>
                    <a:pt x="934413" y="972664"/>
                  </a:lnTo>
                  <a:lnTo>
                    <a:pt x="877948" y="985414"/>
                  </a:lnTo>
                  <a:lnTo>
                    <a:pt x="872483" y="996343"/>
                  </a:lnTo>
                  <a:lnTo>
                    <a:pt x="877948" y="1010914"/>
                  </a:lnTo>
                  <a:lnTo>
                    <a:pt x="877948" y="1012736"/>
                  </a:lnTo>
                  <a:lnTo>
                    <a:pt x="867019" y="1016379"/>
                  </a:lnTo>
                  <a:lnTo>
                    <a:pt x="856090" y="996343"/>
                  </a:lnTo>
                  <a:lnTo>
                    <a:pt x="856090" y="983592"/>
                  </a:lnTo>
                  <a:lnTo>
                    <a:pt x="845161" y="985414"/>
                  </a:lnTo>
                  <a:lnTo>
                    <a:pt x="832411" y="978128"/>
                  </a:lnTo>
                  <a:lnTo>
                    <a:pt x="823303" y="985414"/>
                  </a:lnTo>
                  <a:lnTo>
                    <a:pt x="823303" y="983592"/>
                  </a:lnTo>
                  <a:lnTo>
                    <a:pt x="821482" y="979950"/>
                  </a:lnTo>
                  <a:lnTo>
                    <a:pt x="817839" y="985414"/>
                  </a:lnTo>
                  <a:lnTo>
                    <a:pt x="816018" y="985414"/>
                  </a:lnTo>
                  <a:lnTo>
                    <a:pt x="803267" y="979950"/>
                  </a:lnTo>
                  <a:lnTo>
                    <a:pt x="788695" y="972664"/>
                  </a:lnTo>
                  <a:lnTo>
                    <a:pt x="783231" y="950806"/>
                  </a:lnTo>
                  <a:lnTo>
                    <a:pt x="750445" y="939877"/>
                  </a:lnTo>
                  <a:lnTo>
                    <a:pt x="719480" y="956270"/>
                  </a:lnTo>
                  <a:lnTo>
                    <a:pt x="710372" y="954449"/>
                  </a:lnTo>
                  <a:lnTo>
                    <a:pt x="703086" y="956270"/>
                  </a:lnTo>
                  <a:lnTo>
                    <a:pt x="699444" y="956270"/>
                  </a:lnTo>
                  <a:lnTo>
                    <a:pt x="686693" y="950806"/>
                  </a:lnTo>
                  <a:lnTo>
                    <a:pt x="683050" y="961735"/>
                  </a:lnTo>
                  <a:lnTo>
                    <a:pt x="681229" y="961735"/>
                  </a:lnTo>
                  <a:lnTo>
                    <a:pt x="670300" y="959913"/>
                  </a:lnTo>
                  <a:lnTo>
                    <a:pt x="666657" y="961735"/>
                  </a:lnTo>
                  <a:lnTo>
                    <a:pt x="670300" y="985414"/>
                  </a:lnTo>
                  <a:lnTo>
                    <a:pt x="666657" y="989057"/>
                  </a:lnTo>
                  <a:lnTo>
                    <a:pt x="659371" y="990878"/>
                  </a:lnTo>
                  <a:lnTo>
                    <a:pt x="655728" y="990878"/>
                  </a:lnTo>
                  <a:lnTo>
                    <a:pt x="653907" y="978128"/>
                  </a:lnTo>
                  <a:lnTo>
                    <a:pt x="652085" y="974485"/>
                  </a:lnTo>
                  <a:lnTo>
                    <a:pt x="635692" y="979950"/>
                  </a:lnTo>
                  <a:lnTo>
                    <a:pt x="624763" y="969021"/>
                  </a:lnTo>
                  <a:lnTo>
                    <a:pt x="610192" y="965378"/>
                  </a:lnTo>
                  <a:lnTo>
                    <a:pt x="615656" y="945342"/>
                  </a:lnTo>
                  <a:lnTo>
                    <a:pt x="604727" y="938056"/>
                  </a:lnTo>
                  <a:lnTo>
                    <a:pt x="602906" y="938056"/>
                  </a:lnTo>
                  <a:lnTo>
                    <a:pt x="599263" y="916198"/>
                  </a:lnTo>
                  <a:lnTo>
                    <a:pt x="588334" y="916198"/>
                  </a:lnTo>
                  <a:lnTo>
                    <a:pt x="573762" y="923484"/>
                  </a:lnTo>
                  <a:lnTo>
                    <a:pt x="570119" y="923484"/>
                  </a:lnTo>
                  <a:lnTo>
                    <a:pt x="579227" y="890698"/>
                  </a:lnTo>
                  <a:lnTo>
                    <a:pt x="597441" y="865197"/>
                  </a:lnTo>
                  <a:lnTo>
                    <a:pt x="597441" y="848804"/>
                  </a:lnTo>
                  <a:lnTo>
                    <a:pt x="591977" y="826946"/>
                  </a:lnTo>
                  <a:lnTo>
                    <a:pt x="586513" y="826946"/>
                  </a:lnTo>
                  <a:lnTo>
                    <a:pt x="579227" y="810553"/>
                  </a:lnTo>
                  <a:lnTo>
                    <a:pt x="570119" y="808732"/>
                  </a:lnTo>
                  <a:lnTo>
                    <a:pt x="564655" y="810553"/>
                  </a:lnTo>
                  <a:lnTo>
                    <a:pt x="559191" y="805089"/>
                  </a:lnTo>
                  <a:lnTo>
                    <a:pt x="540976" y="799624"/>
                  </a:lnTo>
                  <a:lnTo>
                    <a:pt x="540976" y="788695"/>
                  </a:lnTo>
                  <a:lnTo>
                    <a:pt x="537333" y="786874"/>
                  </a:lnTo>
                  <a:lnTo>
                    <a:pt x="531868" y="775945"/>
                  </a:lnTo>
                  <a:lnTo>
                    <a:pt x="515475" y="781410"/>
                  </a:lnTo>
                  <a:lnTo>
                    <a:pt x="500904" y="781410"/>
                  </a:lnTo>
                  <a:lnTo>
                    <a:pt x="462653" y="808732"/>
                  </a:lnTo>
                  <a:lnTo>
                    <a:pt x="431688" y="821482"/>
                  </a:lnTo>
                  <a:lnTo>
                    <a:pt x="429866" y="821482"/>
                  </a:lnTo>
                  <a:lnTo>
                    <a:pt x="429866" y="817839"/>
                  </a:lnTo>
                  <a:lnTo>
                    <a:pt x="424402" y="816017"/>
                  </a:lnTo>
                  <a:lnTo>
                    <a:pt x="389794" y="808732"/>
                  </a:lnTo>
                  <a:lnTo>
                    <a:pt x="364293" y="832411"/>
                  </a:lnTo>
                  <a:lnTo>
                    <a:pt x="358829" y="828768"/>
                  </a:lnTo>
                  <a:lnTo>
                    <a:pt x="358829" y="814196"/>
                  </a:lnTo>
                  <a:lnTo>
                    <a:pt x="346079" y="817839"/>
                  </a:lnTo>
                  <a:lnTo>
                    <a:pt x="327864" y="821482"/>
                  </a:lnTo>
                  <a:lnTo>
                    <a:pt x="311471" y="816017"/>
                  </a:lnTo>
                  <a:lnTo>
                    <a:pt x="306006" y="816017"/>
                  </a:lnTo>
                  <a:lnTo>
                    <a:pt x="300542" y="817839"/>
                  </a:lnTo>
                  <a:lnTo>
                    <a:pt x="291435" y="817839"/>
                  </a:lnTo>
                  <a:lnTo>
                    <a:pt x="285970" y="810553"/>
                  </a:lnTo>
                  <a:lnTo>
                    <a:pt x="273220" y="805089"/>
                  </a:lnTo>
                  <a:lnTo>
                    <a:pt x="273220" y="797803"/>
                  </a:lnTo>
                  <a:lnTo>
                    <a:pt x="251362" y="794160"/>
                  </a:lnTo>
                  <a:lnTo>
                    <a:pt x="249541" y="792338"/>
                  </a:lnTo>
                  <a:lnTo>
                    <a:pt x="251362" y="781410"/>
                  </a:lnTo>
                  <a:lnTo>
                    <a:pt x="238612" y="786874"/>
                  </a:lnTo>
                  <a:lnTo>
                    <a:pt x="234969" y="786874"/>
                  </a:lnTo>
                  <a:lnTo>
                    <a:pt x="227683" y="770481"/>
                  </a:lnTo>
                  <a:lnTo>
                    <a:pt x="207647" y="755909"/>
                  </a:lnTo>
                  <a:lnTo>
                    <a:pt x="187611" y="754088"/>
                  </a:lnTo>
                  <a:lnTo>
                    <a:pt x="183968" y="759552"/>
                  </a:lnTo>
                  <a:lnTo>
                    <a:pt x="176682" y="754088"/>
                  </a:lnTo>
                  <a:lnTo>
                    <a:pt x="140253" y="732230"/>
                  </a:lnTo>
                  <a:lnTo>
                    <a:pt x="127503" y="732230"/>
                  </a:lnTo>
                  <a:lnTo>
                    <a:pt x="122038" y="721301"/>
                  </a:lnTo>
                  <a:lnTo>
                    <a:pt x="122038" y="704908"/>
                  </a:lnTo>
                  <a:lnTo>
                    <a:pt x="114752" y="688515"/>
                  </a:lnTo>
                  <a:lnTo>
                    <a:pt x="116574" y="688515"/>
                  </a:lnTo>
                  <a:lnTo>
                    <a:pt x="122038" y="683050"/>
                  </a:lnTo>
                  <a:lnTo>
                    <a:pt x="123860" y="683050"/>
                  </a:lnTo>
                  <a:lnTo>
                    <a:pt x="129324" y="692158"/>
                  </a:lnTo>
                  <a:lnTo>
                    <a:pt x="140253" y="683050"/>
                  </a:lnTo>
                  <a:lnTo>
                    <a:pt x="138431" y="672121"/>
                  </a:lnTo>
                  <a:lnTo>
                    <a:pt x="127503" y="666657"/>
                  </a:lnTo>
                  <a:lnTo>
                    <a:pt x="127503" y="664836"/>
                  </a:lnTo>
                  <a:lnTo>
                    <a:pt x="123860" y="648442"/>
                  </a:lnTo>
                  <a:lnTo>
                    <a:pt x="123860" y="646621"/>
                  </a:lnTo>
                  <a:lnTo>
                    <a:pt x="127503" y="646621"/>
                  </a:lnTo>
                  <a:lnTo>
                    <a:pt x="140253" y="642978"/>
                  </a:lnTo>
                  <a:lnTo>
                    <a:pt x="140253" y="635692"/>
                  </a:lnTo>
                  <a:lnTo>
                    <a:pt x="151182" y="624763"/>
                  </a:lnTo>
                  <a:lnTo>
                    <a:pt x="160289" y="604727"/>
                  </a:lnTo>
                  <a:lnTo>
                    <a:pt x="154825" y="608370"/>
                  </a:lnTo>
                  <a:lnTo>
                    <a:pt x="151182" y="608370"/>
                  </a:lnTo>
                  <a:lnTo>
                    <a:pt x="151182" y="602906"/>
                  </a:lnTo>
                  <a:lnTo>
                    <a:pt x="134788" y="591977"/>
                  </a:lnTo>
                  <a:lnTo>
                    <a:pt x="98359" y="604727"/>
                  </a:lnTo>
                  <a:lnTo>
                    <a:pt x="94716" y="608370"/>
                  </a:lnTo>
                  <a:lnTo>
                    <a:pt x="94716" y="604727"/>
                  </a:lnTo>
                  <a:lnTo>
                    <a:pt x="76501" y="599263"/>
                  </a:lnTo>
                  <a:lnTo>
                    <a:pt x="71037" y="593798"/>
                  </a:lnTo>
                  <a:lnTo>
                    <a:pt x="60108" y="593798"/>
                  </a:lnTo>
                  <a:lnTo>
                    <a:pt x="54644" y="588334"/>
                  </a:lnTo>
                  <a:lnTo>
                    <a:pt x="54644" y="586512"/>
                  </a:lnTo>
                  <a:lnTo>
                    <a:pt x="56465" y="575584"/>
                  </a:lnTo>
                  <a:lnTo>
                    <a:pt x="51001" y="570119"/>
                  </a:lnTo>
                  <a:lnTo>
                    <a:pt x="43715" y="570119"/>
                  </a:lnTo>
                  <a:lnTo>
                    <a:pt x="41894" y="562833"/>
                  </a:lnTo>
                  <a:lnTo>
                    <a:pt x="25500" y="559190"/>
                  </a:lnTo>
                  <a:lnTo>
                    <a:pt x="20036" y="557369"/>
                  </a:lnTo>
                  <a:lnTo>
                    <a:pt x="20036" y="553726"/>
                  </a:lnTo>
                  <a:lnTo>
                    <a:pt x="27322" y="551905"/>
                  </a:lnTo>
                  <a:lnTo>
                    <a:pt x="32786" y="551905"/>
                  </a:lnTo>
                  <a:lnTo>
                    <a:pt x="27322" y="515475"/>
                  </a:lnTo>
                  <a:lnTo>
                    <a:pt x="9107" y="515475"/>
                  </a:lnTo>
                  <a:lnTo>
                    <a:pt x="0" y="504546"/>
                  </a:lnTo>
                  <a:lnTo>
                    <a:pt x="0" y="502725"/>
                  </a:lnTo>
                  <a:lnTo>
                    <a:pt x="5464" y="480867"/>
                  </a:lnTo>
                  <a:lnTo>
                    <a:pt x="9107" y="468117"/>
                  </a:lnTo>
                  <a:lnTo>
                    <a:pt x="27322" y="459010"/>
                  </a:lnTo>
                  <a:lnTo>
                    <a:pt x="30965" y="451724"/>
                  </a:lnTo>
                  <a:lnTo>
                    <a:pt x="38251" y="451724"/>
                  </a:lnTo>
                  <a:lnTo>
                    <a:pt x="47358" y="453545"/>
                  </a:lnTo>
                  <a:lnTo>
                    <a:pt x="51001" y="453545"/>
                  </a:lnTo>
                  <a:lnTo>
                    <a:pt x="60108" y="457188"/>
                  </a:lnTo>
                  <a:lnTo>
                    <a:pt x="65573" y="457188"/>
                  </a:lnTo>
                  <a:lnTo>
                    <a:pt x="78323" y="440795"/>
                  </a:lnTo>
                  <a:lnTo>
                    <a:pt x="109288" y="435331"/>
                  </a:lnTo>
                  <a:lnTo>
                    <a:pt x="120217" y="422580"/>
                  </a:lnTo>
                  <a:lnTo>
                    <a:pt x="154825" y="406187"/>
                  </a:lnTo>
                  <a:lnTo>
                    <a:pt x="160289" y="391615"/>
                  </a:lnTo>
                  <a:lnTo>
                    <a:pt x="167575" y="362472"/>
                  </a:lnTo>
                  <a:lnTo>
                    <a:pt x="156646" y="322400"/>
                  </a:lnTo>
                  <a:lnTo>
                    <a:pt x="149360" y="313292"/>
                  </a:lnTo>
                  <a:lnTo>
                    <a:pt x="149360" y="311471"/>
                  </a:lnTo>
                  <a:lnTo>
                    <a:pt x="151182" y="311471"/>
                  </a:lnTo>
                  <a:lnTo>
                    <a:pt x="205826" y="296899"/>
                  </a:lnTo>
                  <a:lnTo>
                    <a:pt x="205826" y="275041"/>
                  </a:lnTo>
                  <a:lnTo>
                    <a:pt x="222219" y="233148"/>
                  </a:lnTo>
                  <a:lnTo>
                    <a:pt x="240434" y="233148"/>
                  </a:lnTo>
                  <a:lnTo>
                    <a:pt x="245898" y="234969"/>
                  </a:lnTo>
                  <a:lnTo>
                    <a:pt x="262291" y="234969"/>
                  </a:lnTo>
                  <a:lnTo>
                    <a:pt x="267756" y="244077"/>
                  </a:lnTo>
                  <a:lnTo>
                    <a:pt x="284149" y="234969"/>
                  </a:lnTo>
                  <a:lnTo>
                    <a:pt x="284149" y="211290"/>
                  </a:lnTo>
                  <a:lnTo>
                    <a:pt x="289613" y="189433"/>
                  </a:lnTo>
                  <a:lnTo>
                    <a:pt x="291435" y="189433"/>
                  </a:lnTo>
                  <a:lnTo>
                    <a:pt x="307828" y="187611"/>
                  </a:lnTo>
                  <a:lnTo>
                    <a:pt x="316935" y="171218"/>
                  </a:lnTo>
                  <a:lnTo>
                    <a:pt x="318757" y="171218"/>
                  </a:lnTo>
                  <a:lnTo>
                    <a:pt x="327864" y="173039"/>
                  </a:lnTo>
                  <a:lnTo>
                    <a:pt x="335150" y="167575"/>
                  </a:lnTo>
                  <a:lnTo>
                    <a:pt x="338793" y="167575"/>
                  </a:lnTo>
                  <a:lnTo>
                    <a:pt x="338793" y="171218"/>
                  </a:lnTo>
                  <a:lnTo>
                    <a:pt x="346079" y="187611"/>
                  </a:lnTo>
                  <a:lnTo>
                    <a:pt x="362472" y="205826"/>
                  </a:lnTo>
                  <a:lnTo>
                    <a:pt x="391615" y="211290"/>
                  </a:lnTo>
                  <a:lnTo>
                    <a:pt x="395258" y="211290"/>
                  </a:lnTo>
                  <a:lnTo>
                    <a:pt x="397080" y="218576"/>
                  </a:lnTo>
                  <a:lnTo>
                    <a:pt x="408009" y="255005"/>
                  </a:lnTo>
                  <a:lnTo>
                    <a:pt x="411652" y="284149"/>
                  </a:lnTo>
                  <a:lnTo>
                    <a:pt x="408009" y="295078"/>
                  </a:lnTo>
                  <a:lnTo>
                    <a:pt x="446259" y="307828"/>
                  </a:lnTo>
                  <a:lnTo>
                    <a:pt x="459010" y="306006"/>
                  </a:lnTo>
                  <a:lnTo>
                    <a:pt x="515475" y="329686"/>
                  </a:lnTo>
                  <a:lnTo>
                    <a:pt x="535511" y="358829"/>
                  </a:lnTo>
                  <a:lnTo>
                    <a:pt x="559191" y="380687"/>
                  </a:lnTo>
                  <a:lnTo>
                    <a:pt x="646621" y="378865"/>
                  </a:lnTo>
                  <a:lnTo>
                    <a:pt x="686693" y="400723"/>
                  </a:lnTo>
                  <a:lnTo>
                    <a:pt x="743159" y="417116"/>
                  </a:lnTo>
                  <a:lnTo>
                    <a:pt x="810553" y="391615"/>
                  </a:lnTo>
                  <a:lnTo>
                    <a:pt x="839697" y="391615"/>
                  </a:lnTo>
                  <a:lnTo>
                    <a:pt x="867019" y="386151"/>
                  </a:lnTo>
                  <a:lnTo>
                    <a:pt x="910734" y="347900"/>
                  </a:lnTo>
                  <a:lnTo>
                    <a:pt x="899805" y="333328"/>
                  </a:lnTo>
                  <a:lnTo>
                    <a:pt x="899805" y="329686"/>
                  </a:lnTo>
                  <a:lnTo>
                    <a:pt x="910734" y="307828"/>
                  </a:lnTo>
                  <a:lnTo>
                    <a:pt x="912556" y="307828"/>
                  </a:lnTo>
                  <a:lnTo>
                    <a:pt x="921663" y="302364"/>
                  </a:lnTo>
                  <a:lnTo>
                    <a:pt x="948985" y="313292"/>
                  </a:lnTo>
                  <a:lnTo>
                    <a:pt x="978129" y="289613"/>
                  </a:lnTo>
                  <a:lnTo>
                    <a:pt x="999986" y="284149"/>
                  </a:lnTo>
                  <a:lnTo>
                    <a:pt x="1027308" y="255005"/>
                  </a:lnTo>
                  <a:lnTo>
                    <a:pt x="1029130" y="255005"/>
                  </a:lnTo>
                  <a:lnTo>
                    <a:pt x="1089238" y="249541"/>
                  </a:lnTo>
                  <a:lnTo>
                    <a:pt x="1083774" y="240434"/>
                  </a:lnTo>
                  <a:lnTo>
                    <a:pt x="1080131" y="224040"/>
                  </a:lnTo>
                  <a:lnTo>
                    <a:pt x="1061916" y="202183"/>
                  </a:lnTo>
                  <a:lnTo>
                    <a:pt x="1032773" y="222219"/>
                  </a:lnTo>
                  <a:lnTo>
                    <a:pt x="999986" y="216755"/>
                  </a:lnTo>
                  <a:lnTo>
                    <a:pt x="996343" y="202183"/>
                  </a:lnTo>
                  <a:lnTo>
                    <a:pt x="996343" y="162110"/>
                  </a:lnTo>
                  <a:lnTo>
                    <a:pt x="1016379" y="132967"/>
                  </a:lnTo>
                  <a:lnTo>
                    <a:pt x="1018201" y="132967"/>
                  </a:lnTo>
                  <a:lnTo>
                    <a:pt x="1052809" y="145717"/>
                  </a:lnTo>
                  <a:lnTo>
                    <a:pt x="1083774" y="127503"/>
                  </a:lnTo>
                  <a:lnTo>
                    <a:pt x="1085595" y="116574"/>
                  </a:lnTo>
                  <a:lnTo>
                    <a:pt x="1100167" y="72859"/>
                  </a:lnTo>
                  <a:lnTo>
                    <a:pt x="1118382" y="56465"/>
                  </a:lnTo>
                  <a:lnTo>
                    <a:pt x="1118382" y="40072"/>
                  </a:lnTo>
                  <a:lnTo>
                    <a:pt x="1101988" y="40072"/>
                  </a:lnTo>
                  <a:lnTo>
                    <a:pt x="1101988" y="38251"/>
                  </a:lnTo>
                  <a:lnTo>
                    <a:pt x="1105631" y="32786"/>
                  </a:lnTo>
                  <a:lnTo>
                    <a:pt x="1123846" y="9107"/>
                  </a:lnTo>
                  <a:lnTo>
                    <a:pt x="1129310" y="9107"/>
                  </a:lnTo>
                  <a:lnTo>
                    <a:pt x="1145704" y="5464"/>
                  </a:lnTo>
                  <a:lnTo>
                    <a:pt x="1167561" y="3643"/>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0" name="Japan - Offshore">
              <a:extLst>
                <a:ext uri="{FF2B5EF4-FFF2-40B4-BE49-F238E27FC236}">
                  <a16:creationId xmlns:a16="http://schemas.microsoft.com/office/drawing/2014/main" id="{1B7E8703-3470-F55C-E481-63AE6D5095EB}"/>
                </a:ext>
              </a:extLst>
            </p:cNvPr>
            <p:cNvSpPr>
              <a:spLocks/>
            </p:cNvSpPr>
            <p:nvPr/>
          </p:nvSpPr>
          <p:spPr bwMode="auto">
            <a:xfrm>
              <a:off x="8838215" y="3362218"/>
              <a:ext cx="540313" cy="592718"/>
            </a:xfrm>
            <a:custGeom>
              <a:avLst/>
              <a:gdLst/>
              <a:ahLst/>
              <a:cxnLst/>
              <a:rect l="l" t="t" r="r" b="b"/>
              <a:pathLst>
                <a:path w="544620" h="597443">
                  <a:moveTo>
                    <a:pt x="10929" y="575585"/>
                  </a:moveTo>
                  <a:lnTo>
                    <a:pt x="12751" y="575585"/>
                  </a:lnTo>
                  <a:lnTo>
                    <a:pt x="1821" y="593800"/>
                  </a:lnTo>
                  <a:lnTo>
                    <a:pt x="1821" y="597443"/>
                  </a:lnTo>
                  <a:lnTo>
                    <a:pt x="0" y="597443"/>
                  </a:lnTo>
                  <a:lnTo>
                    <a:pt x="0" y="593800"/>
                  </a:lnTo>
                  <a:lnTo>
                    <a:pt x="1821" y="586514"/>
                  </a:lnTo>
                  <a:close/>
                  <a:moveTo>
                    <a:pt x="45538" y="530048"/>
                  </a:moveTo>
                  <a:lnTo>
                    <a:pt x="45538" y="531870"/>
                  </a:lnTo>
                  <a:lnTo>
                    <a:pt x="49181" y="531870"/>
                  </a:lnTo>
                  <a:lnTo>
                    <a:pt x="40073" y="540977"/>
                  </a:lnTo>
                  <a:lnTo>
                    <a:pt x="38252" y="540977"/>
                  </a:lnTo>
                  <a:lnTo>
                    <a:pt x="38252" y="535513"/>
                  </a:lnTo>
                  <a:lnTo>
                    <a:pt x="40073" y="531870"/>
                  </a:lnTo>
                  <a:close/>
                  <a:moveTo>
                    <a:pt x="67395" y="480869"/>
                  </a:moveTo>
                  <a:lnTo>
                    <a:pt x="69216" y="480869"/>
                  </a:lnTo>
                  <a:lnTo>
                    <a:pt x="72860" y="486334"/>
                  </a:lnTo>
                  <a:lnTo>
                    <a:pt x="67395" y="486334"/>
                  </a:lnTo>
                  <a:close/>
                  <a:moveTo>
                    <a:pt x="32787" y="404367"/>
                  </a:moveTo>
                  <a:lnTo>
                    <a:pt x="34608" y="404367"/>
                  </a:lnTo>
                  <a:lnTo>
                    <a:pt x="38251" y="408010"/>
                  </a:lnTo>
                  <a:lnTo>
                    <a:pt x="40073" y="408010"/>
                  </a:lnTo>
                  <a:lnTo>
                    <a:pt x="40073" y="409832"/>
                  </a:lnTo>
                  <a:lnTo>
                    <a:pt x="38251" y="409832"/>
                  </a:lnTo>
                  <a:lnTo>
                    <a:pt x="34608" y="413475"/>
                  </a:lnTo>
                  <a:lnTo>
                    <a:pt x="34608" y="415296"/>
                  </a:lnTo>
                  <a:lnTo>
                    <a:pt x="32787" y="415296"/>
                  </a:lnTo>
                  <a:close/>
                  <a:moveTo>
                    <a:pt x="74681" y="380688"/>
                  </a:moveTo>
                  <a:lnTo>
                    <a:pt x="78323" y="380688"/>
                  </a:lnTo>
                  <a:lnTo>
                    <a:pt x="85609" y="391617"/>
                  </a:lnTo>
                  <a:lnTo>
                    <a:pt x="89252" y="391617"/>
                  </a:lnTo>
                  <a:lnTo>
                    <a:pt x="91074" y="389795"/>
                  </a:lnTo>
                  <a:lnTo>
                    <a:pt x="96538" y="389795"/>
                  </a:lnTo>
                  <a:lnTo>
                    <a:pt x="96538" y="398903"/>
                  </a:lnTo>
                  <a:lnTo>
                    <a:pt x="100181" y="402546"/>
                  </a:lnTo>
                  <a:lnTo>
                    <a:pt x="102003" y="402546"/>
                  </a:lnTo>
                  <a:lnTo>
                    <a:pt x="105646" y="413474"/>
                  </a:lnTo>
                  <a:lnTo>
                    <a:pt x="89252" y="453546"/>
                  </a:lnTo>
                  <a:lnTo>
                    <a:pt x="74681" y="464475"/>
                  </a:lnTo>
                  <a:lnTo>
                    <a:pt x="72859" y="464475"/>
                  </a:lnTo>
                  <a:lnTo>
                    <a:pt x="72859" y="459011"/>
                  </a:lnTo>
                  <a:lnTo>
                    <a:pt x="69216" y="462654"/>
                  </a:lnTo>
                  <a:lnTo>
                    <a:pt x="61930" y="457189"/>
                  </a:lnTo>
                  <a:lnTo>
                    <a:pt x="61930" y="437153"/>
                  </a:lnTo>
                  <a:lnTo>
                    <a:pt x="69216" y="424403"/>
                  </a:lnTo>
                  <a:lnTo>
                    <a:pt x="63752" y="408010"/>
                  </a:lnTo>
                  <a:lnTo>
                    <a:pt x="63752" y="418939"/>
                  </a:lnTo>
                  <a:lnTo>
                    <a:pt x="58287" y="418939"/>
                  </a:lnTo>
                  <a:lnTo>
                    <a:pt x="56466" y="420760"/>
                  </a:lnTo>
                  <a:lnTo>
                    <a:pt x="49180" y="420760"/>
                  </a:lnTo>
                  <a:lnTo>
                    <a:pt x="49180" y="408010"/>
                  </a:lnTo>
                  <a:lnTo>
                    <a:pt x="51001" y="408010"/>
                  </a:lnTo>
                  <a:lnTo>
                    <a:pt x="54644" y="409831"/>
                  </a:lnTo>
                  <a:lnTo>
                    <a:pt x="49180" y="402546"/>
                  </a:lnTo>
                  <a:close/>
                  <a:moveTo>
                    <a:pt x="174861" y="362473"/>
                  </a:moveTo>
                  <a:lnTo>
                    <a:pt x="178504" y="362473"/>
                  </a:lnTo>
                  <a:lnTo>
                    <a:pt x="174861" y="373403"/>
                  </a:lnTo>
                  <a:lnTo>
                    <a:pt x="173039" y="373403"/>
                  </a:lnTo>
                  <a:lnTo>
                    <a:pt x="169396" y="375224"/>
                  </a:lnTo>
                  <a:lnTo>
                    <a:pt x="167835" y="375224"/>
                  </a:lnTo>
                  <a:lnTo>
                    <a:pt x="169397" y="386153"/>
                  </a:lnTo>
                  <a:lnTo>
                    <a:pt x="158468" y="402546"/>
                  </a:lnTo>
                  <a:lnTo>
                    <a:pt x="156646" y="402546"/>
                  </a:lnTo>
                  <a:lnTo>
                    <a:pt x="140253" y="397082"/>
                  </a:lnTo>
                  <a:lnTo>
                    <a:pt x="129324" y="415296"/>
                  </a:lnTo>
                  <a:lnTo>
                    <a:pt x="129324" y="418939"/>
                  </a:lnTo>
                  <a:lnTo>
                    <a:pt x="123860" y="418939"/>
                  </a:lnTo>
                  <a:lnTo>
                    <a:pt x="123860" y="415296"/>
                  </a:lnTo>
                  <a:lnTo>
                    <a:pt x="116574" y="398903"/>
                  </a:lnTo>
                  <a:lnTo>
                    <a:pt x="107467" y="398903"/>
                  </a:lnTo>
                  <a:lnTo>
                    <a:pt x="107467" y="397082"/>
                  </a:lnTo>
                  <a:lnTo>
                    <a:pt x="123860" y="378867"/>
                  </a:lnTo>
                  <a:lnTo>
                    <a:pt x="129324" y="378867"/>
                  </a:lnTo>
                  <a:lnTo>
                    <a:pt x="131146" y="380688"/>
                  </a:lnTo>
                  <a:lnTo>
                    <a:pt x="136610" y="380688"/>
                  </a:lnTo>
                  <a:lnTo>
                    <a:pt x="151182" y="367938"/>
                  </a:lnTo>
                  <a:lnTo>
                    <a:pt x="153004" y="367938"/>
                  </a:lnTo>
                  <a:lnTo>
                    <a:pt x="167575" y="373402"/>
                  </a:lnTo>
                  <a:close/>
                  <a:moveTo>
                    <a:pt x="258650" y="253185"/>
                  </a:moveTo>
                  <a:lnTo>
                    <a:pt x="262293" y="253185"/>
                  </a:lnTo>
                  <a:lnTo>
                    <a:pt x="258650" y="269579"/>
                  </a:lnTo>
                  <a:lnTo>
                    <a:pt x="253185" y="269579"/>
                  </a:lnTo>
                  <a:lnTo>
                    <a:pt x="253185" y="267758"/>
                  </a:lnTo>
                  <a:close/>
                  <a:moveTo>
                    <a:pt x="442619" y="60109"/>
                  </a:moveTo>
                  <a:lnTo>
                    <a:pt x="444440" y="65574"/>
                  </a:lnTo>
                  <a:lnTo>
                    <a:pt x="426225" y="83789"/>
                  </a:lnTo>
                  <a:lnTo>
                    <a:pt x="424403" y="78325"/>
                  </a:lnTo>
                  <a:close/>
                  <a:moveTo>
                    <a:pt x="320578" y="32788"/>
                  </a:moveTo>
                  <a:lnTo>
                    <a:pt x="324222" y="32788"/>
                  </a:lnTo>
                  <a:lnTo>
                    <a:pt x="326043" y="38253"/>
                  </a:lnTo>
                  <a:lnTo>
                    <a:pt x="320578" y="34610"/>
                  </a:lnTo>
                  <a:close/>
                  <a:moveTo>
                    <a:pt x="336972" y="23680"/>
                  </a:moveTo>
                  <a:lnTo>
                    <a:pt x="340615" y="23680"/>
                  </a:lnTo>
                  <a:lnTo>
                    <a:pt x="377044" y="65574"/>
                  </a:lnTo>
                  <a:lnTo>
                    <a:pt x="404366" y="76503"/>
                  </a:lnTo>
                  <a:lnTo>
                    <a:pt x="413473" y="71039"/>
                  </a:lnTo>
                  <a:lnTo>
                    <a:pt x="424402" y="65574"/>
                  </a:lnTo>
                  <a:lnTo>
                    <a:pt x="424402" y="67396"/>
                  </a:lnTo>
                  <a:lnTo>
                    <a:pt x="418938" y="80146"/>
                  </a:lnTo>
                  <a:lnTo>
                    <a:pt x="424402" y="94718"/>
                  </a:lnTo>
                  <a:lnTo>
                    <a:pt x="426223" y="94718"/>
                  </a:lnTo>
                  <a:lnTo>
                    <a:pt x="429866" y="91075"/>
                  </a:lnTo>
                  <a:lnTo>
                    <a:pt x="437152" y="91075"/>
                  </a:lnTo>
                  <a:lnTo>
                    <a:pt x="431688" y="96539"/>
                  </a:lnTo>
                  <a:lnTo>
                    <a:pt x="387973" y="112933"/>
                  </a:lnTo>
                  <a:lnTo>
                    <a:pt x="371580" y="140255"/>
                  </a:lnTo>
                  <a:lnTo>
                    <a:pt x="371580" y="143898"/>
                  </a:lnTo>
                  <a:lnTo>
                    <a:pt x="340615" y="123862"/>
                  </a:lnTo>
                  <a:lnTo>
                    <a:pt x="324222" y="127504"/>
                  </a:lnTo>
                  <a:lnTo>
                    <a:pt x="307828" y="123862"/>
                  </a:lnTo>
                  <a:lnTo>
                    <a:pt x="304185" y="127504"/>
                  </a:lnTo>
                  <a:lnTo>
                    <a:pt x="307828" y="132969"/>
                  </a:lnTo>
                  <a:lnTo>
                    <a:pt x="324222" y="143898"/>
                  </a:lnTo>
                  <a:lnTo>
                    <a:pt x="324222" y="145719"/>
                  </a:lnTo>
                  <a:lnTo>
                    <a:pt x="296900" y="156648"/>
                  </a:lnTo>
                  <a:lnTo>
                    <a:pt x="296900" y="140255"/>
                  </a:lnTo>
                  <a:lnTo>
                    <a:pt x="287792" y="132969"/>
                  </a:lnTo>
                  <a:lnTo>
                    <a:pt x="291435" y="122040"/>
                  </a:lnTo>
                  <a:lnTo>
                    <a:pt x="304185" y="107468"/>
                  </a:lnTo>
                  <a:lnTo>
                    <a:pt x="304185" y="96539"/>
                  </a:lnTo>
                  <a:lnTo>
                    <a:pt x="309650" y="96539"/>
                  </a:lnTo>
                  <a:lnTo>
                    <a:pt x="318757" y="100182"/>
                  </a:lnTo>
                  <a:lnTo>
                    <a:pt x="324222" y="100182"/>
                  </a:lnTo>
                  <a:lnTo>
                    <a:pt x="326043" y="91075"/>
                  </a:lnTo>
                  <a:lnTo>
                    <a:pt x="326043" y="83789"/>
                  </a:lnTo>
                  <a:lnTo>
                    <a:pt x="331507" y="72860"/>
                  </a:lnTo>
                  <a:lnTo>
                    <a:pt x="336972" y="49181"/>
                  </a:lnTo>
                  <a:lnTo>
                    <a:pt x="331507" y="32788"/>
                  </a:lnTo>
                  <a:lnTo>
                    <a:pt x="331507" y="29145"/>
                  </a:lnTo>
                  <a:lnTo>
                    <a:pt x="335150" y="29145"/>
                  </a:lnTo>
                  <a:close/>
                  <a:moveTo>
                    <a:pt x="504547" y="21858"/>
                  </a:moveTo>
                  <a:lnTo>
                    <a:pt x="508190" y="27323"/>
                  </a:lnTo>
                  <a:lnTo>
                    <a:pt x="460832" y="60109"/>
                  </a:lnTo>
                  <a:lnTo>
                    <a:pt x="482690" y="29144"/>
                  </a:lnTo>
                  <a:lnTo>
                    <a:pt x="491797" y="32787"/>
                  </a:lnTo>
                  <a:close/>
                  <a:moveTo>
                    <a:pt x="544620" y="0"/>
                  </a:moveTo>
                  <a:lnTo>
                    <a:pt x="522762" y="21858"/>
                  </a:lnTo>
                  <a:lnTo>
                    <a:pt x="533691"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1" name="Japan - Mainland">
              <a:extLst>
                <a:ext uri="{FF2B5EF4-FFF2-40B4-BE49-F238E27FC236}">
                  <a16:creationId xmlns:a16="http://schemas.microsoft.com/office/drawing/2014/main" id="{87DB36F9-6AA6-860B-8884-A603AF264242}"/>
                </a:ext>
              </a:extLst>
            </p:cNvPr>
            <p:cNvSpPr>
              <a:spLocks noEditPoints="1"/>
            </p:cNvSpPr>
            <p:nvPr/>
          </p:nvSpPr>
          <p:spPr bwMode="auto">
            <a:xfrm>
              <a:off x="8917726" y="3515820"/>
              <a:ext cx="263831" cy="240340"/>
            </a:xfrm>
            <a:custGeom>
              <a:avLst/>
              <a:gdLst>
                <a:gd name="T0" fmla="*/ 112 w 146"/>
                <a:gd name="T1" fmla="*/ 103 h 133"/>
                <a:gd name="T2" fmla="*/ 117 w 146"/>
                <a:gd name="T3" fmla="*/ 97 h 133"/>
                <a:gd name="T4" fmla="*/ 137 w 146"/>
                <a:gd name="T5" fmla="*/ 2 h 133"/>
                <a:gd name="T6" fmla="*/ 138 w 146"/>
                <a:gd name="T7" fmla="*/ 14 h 133"/>
                <a:gd name="T8" fmla="*/ 144 w 146"/>
                <a:gd name="T9" fmla="*/ 41 h 133"/>
                <a:gd name="T10" fmla="*/ 138 w 146"/>
                <a:gd name="T11" fmla="*/ 56 h 133"/>
                <a:gd name="T12" fmla="*/ 129 w 146"/>
                <a:gd name="T13" fmla="*/ 59 h 133"/>
                <a:gd name="T14" fmla="*/ 132 w 146"/>
                <a:gd name="T15" fmla="*/ 77 h 133"/>
                <a:gd name="T16" fmla="*/ 131 w 146"/>
                <a:gd name="T17" fmla="*/ 97 h 133"/>
                <a:gd name="T18" fmla="*/ 125 w 146"/>
                <a:gd name="T19" fmla="*/ 105 h 133"/>
                <a:gd name="T20" fmla="*/ 109 w 146"/>
                <a:gd name="T21" fmla="*/ 109 h 133"/>
                <a:gd name="T22" fmla="*/ 107 w 146"/>
                <a:gd name="T23" fmla="*/ 109 h 133"/>
                <a:gd name="T24" fmla="*/ 101 w 146"/>
                <a:gd name="T25" fmla="*/ 114 h 133"/>
                <a:gd name="T26" fmla="*/ 98 w 146"/>
                <a:gd name="T27" fmla="*/ 108 h 133"/>
                <a:gd name="T28" fmla="*/ 95 w 146"/>
                <a:gd name="T29" fmla="*/ 117 h 133"/>
                <a:gd name="T30" fmla="*/ 76 w 146"/>
                <a:gd name="T31" fmla="*/ 112 h 133"/>
                <a:gd name="T32" fmla="*/ 74 w 146"/>
                <a:gd name="T33" fmla="*/ 112 h 133"/>
                <a:gd name="T34" fmla="*/ 79 w 146"/>
                <a:gd name="T35" fmla="*/ 120 h 133"/>
                <a:gd name="T36" fmla="*/ 67 w 146"/>
                <a:gd name="T37" fmla="*/ 131 h 133"/>
                <a:gd name="T38" fmla="*/ 58 w 146"/>
                <a:gd name="T39" fmla="*/ 131 h 133"/>
                <a:gd name="T40" fmla="*/ 51 w 146"/>
                <a:gd name="T41" fmla="*/ 123 h 133"/>
                <a:gd name="T42" fmla="*/ 58 w 146"/>
                <a:gd name="T43" fmla="*/ 115 h 133"/>
                <a:gd name="T44" fmla="*/ 54 w 146"/>
                <a:gd name="T45" fmla="*/ 115 h 133"/>
                <a:gd name="T46" fmla="*/ 49 w 146"/>
                <a:gd name="T47" fmla="*/ 112 h 133"/>
                <a:gd name="T48" fmla="*/ 40 w 146"/>
                <a:gd name="T49" fmla="*/ 118 h 133"/>
                <a:gd name="T50" fmla="*/ 36 w 146"/>
                <a:gd name="T51" fmla="*/ 117 h 133"/>
                <a:gd name="T52" fmla="*/ 23 w 146"/>
                <a:gd name="T53" fmla="*/ 121 h 133"/>
                <a:gd name="T54" fmla="*/ 18 w 146"/>
                <a:gd name="T55" fmla="*/ 127 h 133"/>
                <a:gd name="T56" fmla="*/ 0 w 146"/>
                <a:gd name="T57" fmla="*/ 123 h 133"/>
                <a:gd name="T58" fmla="*/ 8 w 146"/>
                <a:gd name="T59" fmla="*/ 117 h 133"/>
                <a:gd name="T60" fmla="*/ 23 w 146"/>
                <a:gd name="T61" fmla="*/ 97 h 133"/>
                <a:gd name="T62" fmla="*/ 28 w 146"/>
                <a:gd name="T63" fmla="*/ 94 h 133"/>
                <a:gd name="T64" fmla="*/ 30 w 146"/>
                <a:gd name="T65" fmla="*/ 99 h 133"/>
                <a:gd name="T66" fmla="*/ 55 w 146"/>
                <a:gd name="T67" fmla="*/ 96 h 133"/>
                <a:gd name="T68" fmla="*/ 66 w 146"/>
                <a:gd name="T69" fmla="*/ 97 h 133"/>
                <a:gd name="T70" fmla="*/ 67 w 146"/>
                <a:gd name="T71" fmla="*/ 84 h 133"/>
                <a:gd name="T72" fmla="*/ 74 w 146"/>
                <a:gd name="T73" fmla="*/ 71 h 133"/>
                <a:gd name="T74" fmla="*/ 83 w 146"/>
                <a:gd name="T75" fmla="*/ 66 h 133"/>
                <a:gd name="T76" fmla="*/ 85 w 146"/>
                <a:gd name="T77" fmla="*/ 69 h 133"/>
                <a:gd name="T78" fmla="*/ 80 w 146"/>
                <a:gd name="T79" fmla="*/ 72 h 133"/>
                <a:gd name="T80" fmla="*/ 98 w 146"/>
                <a:gd name="T81" fmla="*/ 71 h 133"/>
                <a:gd name="T82" fmla="*/ 103 w 146"/>
                <a:gd name="T83" fmla="*/ 60 h 133"/>
                <a:gd name="T84" fmla="*/ 119 w 146"/>
                <a:gd name="T85" fmla="*/ 32 h 133"/>
                <a:gd name="T86" fmla="*/ 114 w 146"/>
                <a:gd name="T87" fmla="*/ 29 h 133"/>
                <a:gd name="T88" fmla="*/ 117 w 146"/>
                <a:gd name="T89" fmla="*/ 25 h 133"/>
                <a:gd name="T90" fmla="*/ 120 w 146"/>
                <a:gd name="T91" fmla="*/ 13 h 133"/>
                <a:gd name="T92" fmla="*/ 132 w 146"/>
                <a:gd name="T93"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46" h="133">
                  <a:moveTo>
                    <a:pt x="117" y="97"/>
                  </a:moveTo>
                  <a:lnTo>
                    <a:pt x="112" y="103"/>
                  </a:lnTo>
                  <a:lnTo>
                    <a:pt x="117" y="100"/>
                  </a:lnTo>
                  <a:lnTo>
                    <a:pt x="117" y="97"/>
                  </a:lnTo>
                  <a:close/>
                  <a:moveTo>
                    <a:pt x="132" y="0"/>
                  </a:moveTo>
                  <a:lnTo>
                    <a:pt x="137" y="2"/>
                  </a:lnTo>
                  <a:lnTo>
                    <a:pt x="138" y="2"/>
                  </a:lnTo>
                  <a:lnTo>
                    <a:pt x="138" y="14"/>
                  </a:lnTo>
                  <a:lnTo>
                    <a:pt x="146" y="31"/>
                  </a:lnTo>
                  <a:lnTo>
                    <a:pt x="144" y="41"/>
                  </a:lnTo>
                  <a:lnTo>
                    <a:pt x="138" y="47"/>
                  </a:lnTo>
                  <a:lnTo>
                    <a:pt x="138" y="56"/>
                  </a:lnTo>
                  <a:lnTo>
                    <a:pt x="135" y="53"/>
                  </a:lnTo>
                  <a:lnTo>
                    <a:pt x="129" y="59"/>
                  </a:lnTo>
                  <a:lnTo>
                    <a:pt x="132" y="65"/>
                  </a:lnTo>
                  <a:lnTo>
                    <a:pt x="132" y="77"/>
                  </a:lnTo>
                  <a:lnTo>
                    <a:pt x="126" y="86"/>
                  </a:lnTo>
                  <a:lnTo>
                    <a:pt x="131" y="97"/>
                  </a:lnTo>
                  <a:lnTo>
                    <a:pt x="125" y="100"/>
                  </a:lnTo>
                  <a:lnTo>
                    <a:pt x="125" y="105"/>
                  </a:lnTo>
                  <a:lnTo>
                    <a:pt x="119" y="109"/>
                  </a:lnTo>
                  <a:lnTo>
                    <a:pt x="109" y="109"/>
                  </a:lnTo>
                  <a:lnTo>
                    <a:pt x="109" y="106"/>
                  </a:lnTo>
                  <a:lnTo>
                    <a:pt x="107" y="109"/>
                  </a:lnTo>
                  <a:lnTo>
                    <a:pt x="103" y="114"/>
                  </a:lnTo>
                  <a:lnTo>
                    <a:pt x="101" y="114"/>
                  </a:lnTo>
                  <a:lnTo>
                    <a:pt x="103" y="108"/>
                  </a:lnTo>
                  <a:lnTo>
                    <a:pt x="98" y="108"/>
                  </a:lnTo>
                  <a:lnTo>
                    <a:pt x="95" y="115"/>
                  </a:lnTo>
                  <a:lnTo>
                    <a:pt x="95" y="117"/>
                  </a:lnTo>
                  <a:lnTo>
                    <a:pt x="83" y="112"/>
                  </a:lnTo>
                  <a:lnTo>
                    <a:pt x="76" y="112"/>
                  </a:lnTo>
                  <a:lnTo>
                    <a:pt x="76" y="109"/>
                  </a:lnTo>
                  <a:lnTo>
                    <a:pt x="74" y="112"/>
                  </a:lnTo>
                  <a:lnTo>
                    <a:pt x="79" y="118"/>
                  </a:lnTo>
                  <a:lnTo>
                    <a:pt x="79" y="120"/>
                  </a:lnTo>
                  <a:lnTo>
                    <a:pt x="70" y="121"/>
                  </a:lnTo>
                  <a:lnTo>
                    <a:pt x="67" y="131"/>
                  </a:lnTo>
                  <a:lnTo>
                    <a:pt x="67" y="133"/>
                  </a:lnTo>
                  <a:lnTo>
                    <a:pt x="58" y="131"/>
                  </a:lnTo>
                  <a:lnTo>
                    <a:pt x="52" y="124"/>
                  </a:lnTo>
                  <a:lnTo>
                    <a:pt x="51" y="123"/>
                  </a:lnTo>
                  <a:lnTo>
                    <a:pt x="52" y="123"/>
                  </a:lnTo>
                  <a:lnTo>
                    <a:pt x="58" y="115"/>
                  </a:lnTo>
                  <a:lnTo>
                    <a:pt x="58" y="112"/>
                  </a:lnTo>
                  <a:lnTo>
                    <a:pt x="54" y="115"/>
                  </a:lnTo>
                  <a:lnTo>
                    <a:pt x="52" y="115"/>
                  </a:lnTo>
                  <a:lnTo>
                    <a:pt x="49" y="112"/>
                  </a:lnTo>
                  <a:lnTo>
                    <a:pt x="46" y="112"/>
                  </a:lnTo>
                  <a:lnTo>
                    <a:pt x="40" y="118"/>
                  </a:lnTo>
                  <a:lnTo>
                    <a:pt x="39" y="118"/>
                  </a:lnTo>
                  <a:lnTo>
                    <a:pt x="36" y="117"/>
                  </a:lnTo>
                  <a:lnTo>
                    <a:pt x="23" y="123"/>
                  </a:lnTo>
                  <a:lnTo>
                    <a:pt x="23" y="121"/>
                  </a:lnTo>
                  <a:lnTo>
                    <a:pt x="20" y="120"/>
                  </a:lnTo>
                  <a:lnTo>
                    <a:pt x="18" y="127"/>
                  </a:lnTo>
                  <a:lnTo>
                    <a:pt x="17" y="127"/>
                  </a:lnTo>
                  <a:lnTo>
                    <a:pt x="0" y="123"/>
                  </a:lnTo>
                  <a:lnTo>
                    <a:pt x="0" y="117"/>
                  </a:lnTo>
                  <a:lnTo>
                    <a:pt x="8" y="117"/>
                  </a:lnTo>
                  <a:lnTo>
                    <a:pt x="23" y="102"/>
                  </a:lnTo>
                  <a:lnTo>
                    <a:pt x="23" y="97"/>
                  </a:lnTo>
                  <a:lnTo>
                    <a:pt x="24" y="97"/>
                  </a:lnTo>
                  <a:lnTo>
                    <a:pt x="28" y="94"/>
                  </a:lnTo>
                  <a:lnTo>
                    <a:pt x="30" y="94"/>
                  </a:lnTo>
                  <a:lnTo>
                    <a:pt x="30" y="99"/>
                  </a:lnTo>
                  <a:lnTo>
                    <a:pt x="42" y="96"/>
                  </a:lnTo>
                  <a:lnTo>
                    <a:pt x="55" y="96"/>
                  </a:lnTo>
                  <a:lnTo>
                    <a:pt x="61" y="102"/>
                  </a:lnTo>
                  <a:lnTo>
                    <a:pt x="66" y="97"/>
                  </a:lnTo>
                  <a:lnTo>
                    <a:pt x="66" y="84"/>
                  </a:lnTo>
                  <a:lnTo>
                    <a:pt x="67" y="84"/>
                  </a:lnTo>
                  <a:lnTo>
                    <a:pt x="74" y="83"/>
                  </a:lnTo>
                  <a:lnTo>
                    <a:pt x="74" y="71"/>
                  </a:lnTo>
                  <a:lnTo>
                    <a:pt x="76" y="71"/>
                  </a:lnTo>
                  <a:lnTo>
                    <a:pt x="83" y="66"/>
                  </a:lnTo>
                  <a:lnTo>
                    <a:pt x="85" y="66"/>
                  </a:lnTo>
                  <a:lnTo>
                    <a:pt x="85" y="69"/>
                  </a:lnTo>
                  <a:lnTo>
                    <a:pt x="83" y="71"/>
                  </a:lnTo>
                  <a:lnTo>
                    <a:pt x="80" y="72"/>
                  </a:lnTo>
                  <a:lnTo>
                    <a:pt x="80" y="78"/>
                  </a:lnTo>
                  <a:lnTo>
                    <a:pt x="98" y="71"/>
                  </a:lnTo>
                  <a:lnTo>
                    <a:pt x="103" y="62"/>
                  </a:lnTo>
                  <a:lnTo>
                    <a:pt x="103" y="60"/>
                  </a:lnTo>
                  <a:lnTo>
                    <a:pt x="110" y="57"/>
                  </a:lnTo>
                  <a:lnTo>
                    <a:pt x="119" y="32"/>
                  </a:lnTo>
                  <a:lnTo>
                    <a:pt x="116" y="29"/>
                  </a:lnTo>
                  <a:lnTo>
                    <a:pt x="114" y="29"/>
                  </a:lnTo>
                  <a:lnTo>
                    <a:pt x="114" y="25"/>
                  </a:lnTo>
                  <a:lnTo>
                    <a:pt x="117" y="25"/>
                  </a:lnTo>
                  <a:lnTo>
                    <a:pt x="117" y="13"/>
                  </a:lnTo>
                  <a:lnTo>
                    <a:pt x="120" y="13"/>
                  </a:lnTo>
                  <a:lnTo>
                    <a:pt x="122" y="4"/>
                  </a:lnTo>
                  <a:lnTo>
                    <a:pt x="13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2" name="Korea - South">
              <a:extLst>
                <a:ext uri="{FF2B5EF4-FFF2-40B4-BE49-F238E27FC236}">
                  <a16:creationId xmlns:a16="http://schemas.microsoft.com/office/drawing/2014/main" id="{85625B89-30D5-C8BA-16EE-63EDCC7DB643}"/>
                </a:ext>
              </a:extLst>
            </p:cNvPr>
            <p:cNvSpPr>
              <a:spLocks/>
            </p:cNvSpPr>
            <p:nvPr/>
          </p:nvSpPr>
          <p:spPr bwMode="auto">
            <a:xfrm>
              <a:off x="8800267" y="3606172"/>
              <a:ext cx="86739" cy="157215"/>
            </a:xfrm>
            <a:custGeom>
              <a:avLst/>
              <a:gdLst/>
              <a:ahLst/>
              <a:cxnLst/>
              <a:rect l="l" t="t" r="r" b="b"/>
              <a:pathLst>
                <a:path w="87430" h="158468">
                  <a:moveTo>
                    <a:pt x="5465" y="151182"/>
                  </a:moveTo>
                  <a:lnTo>
                    <a:pt x="21858" y="151182"/>
                  </a:lnTo>
                  <a:lnTo>
                    <a:pt x="21858" y="153004"/>
                  </a:lnTo>
                  <a:lnTo>
                    <a:pt x="10929" y="158468"/>
                  </a:lnTo>
                  <a:lnTo>
                    <a:pt x="3643" y="158468"/>
                  </a:lnTo>
                  <a:lnTo>
                    <a:pt x="3643" y="156647"/>
                  </a:lnTo>
                  <a:close/>
                  <a:moveTo>
                    <a:pt x="56465" y="0"/>
                  </a:moveTo>
                  <a:lnTo>
                    <a:pt x="78323" y="32787"/>
                  </a:lnTo>
                  <a:lnTo>
                    <a:pt x="87430" y="74680"/>
                  </a:lnTo>
                  <a:lnTo>
                    <a:pt x="78323" y="96538"/>
                  </a:lnTo>
                  <a:lnTo>
                    <a:pt x="71037" y="102002"/>
                  </a:lnTo>
                  <a:lnTo>
                    <a:pt x="71037" y="105645"/>
                  </a:lnTo>
                  <a:lnTo>
                    <a:pt x="67394" y="105645"/>
                  </a:lnTo>
                  <a:lnTo>
                    <a:pt x="60108" y="102002"/>
                  </a:lnTo>
                  <a:lnTo>
                    <a:pt x="54644" y="111110"/>
                  </a:lnTo>
                  <a:lnTo>
                    <a:pt x="45537" y="107467"/>
                  </a:lnTo>
                  <a:lnTo>
                    <a:pt x="38251" y="116574"/>
                  </a:lnTo>
                  <a:lnTo>
                    <a:pt x="34608" y="116574"/>
                  </a:lnTo>
                  <a:lnTo>
                    <a:pt x="32786" y="112931"/>
                  </a:lnTo>
                  <a:lnTo>
                    <a:pt x="32786" y="118396"/>
                  </a:lnTo>
                  <a:lnTo>
                    <a:pt x="29144" y="122039"/>
                  </a:lnTo>
                  <a:lnTo>
                    <a:pt x="27322" y="118396"/>
                  </a:lnTo>
                  <a:lnTo>
                    <a:pt x="27322" y="116574"/>
                  </a:lnTo>
                  <a:lnTo>
                    <a:pt x="21858" y="122039"/>
                  </a:lnTo>
                  <a:lnTo>
                    <a:pt x="16393" y="122039"/>
                  </a:lnTo>
                  <a:lnTo>
                    <a:pt x="10929" y="123860"/>
                  </a:lnTo>
                  <a:lnTo>
                    <a:pt x="3643" y="123860"/>
                  </a:lnTo>
                  <a:lnTo>
                    <a:pt x="5465" y="112931"/>
                  </a:lnTo>
                  <a:lnTo>
                    <a:pt x="10929" y="116574"/>
                  </a:lnTo>
                  <a:lnTo>
                    <a:pt x="10929" y="111110"/>
                  </a:lnTo>
                  <a:lnTo>
                    <a:pt x="5465" y="111110"/>
                  </a:lnTo>
                  <a:lnTo>
                    <a:pt x="5465" y="107467"/>
                  </a:lnTo>
                  <a:lnTo>
                    <a:pt x="16393" y="80145"/>
                  </a:lnTo>
                  <a:lnTo>
                    <a:pt x="10929" y="60109"/>
                  </a:lnTo>
                  <a:lnTo>
                    <a:pt x="9108" y="65573"/>
                  </a:lnTo>
                  <a:lnTo>
                    <a:pt x="5465" y="65573"/>
                  </a:lnTo>
                  <a:lnTo>
                    <a:pt x="5465" y="61930"/>
                  </a:lnTo>
                  <a:lnTo>
                    <a:pt x="0" y="54644"/>
                  </a:lnTo>
                  <a:lnTo>
                    <a:pt x="3643" y="54644"/>
                  </a:lnTo>
                  <a:lnTo>
                    <a:pt x="16393" y="45537"/>
                  </a:lnTo>
                  <a:lnTo>
                    <a:pt x="16393" y="49180"/>
                  </a:lnTo>
                  <a:lnTo>
                    <a:pt x="18215" y="49180"/>
                  </a:lnTo>
                  <a:lnTo>
                    <a:pt x="10929" y="27322"/>
                  </a:lnTo>
                  <a:lnTo>
                    <a:pt x="10929" y="23679"/>
                  </a:lnTo>
                  <a:lnTo>
                    <a:pt x="27322" y="10929"/>
                  </a:lnTo>
                  <a:lnTo>
                    <a:pt x="43715" y="10929"/>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3" name="Korea - North">
              <a:extLst>
                <a:ext uri="{FF2B5EF4-FFF2-40B4-BE49-F238E27FC236}">
                  <a16:creationId xmlns:a16="http://schemas.microsoft.com/office/drawing/2014/main" id="{8040D101-3664-3E39-7B5E-BED011E7063E}"/>
                </a:ext>
              </a:extLst>
            </p:cNvPr>
            <p:cNvSpPr>
              <a:spLocks/>
            </p:cNvSpPr>
            <p:nvPr/>
          </p:nvSpPr>
          <p:spPr bwMode="auto">
            <a:xfrm>
              <a:off x="8760512" y="3468835"/>
              <a:ext cx="149986" cy="164443"/>
            </a:xfrm>
            <a:custGeom>
              <a:avLst/>
              <a:gdLst>
                <a:gd name="T0" fmla="*/ 74 w 83"/>
                <a:gd name="T1" fmla="*/ 0 h 91"/>
                <a:gd name="T2" fmla="*/ 75 w 83"/>
                <a:gd name="T3" fmla="*/ 0 h 91"/>
                <a:gd name="T4" fmla="*/ 81 w 83"/>
                <a:gd name="T5" fmla="*/ 6 h 91"/>
                <a:gd name="T6" fmla="*/ 83 w 83"/>
                <a:gd name="T7" fmla="*/ 11 h 91"/>
                <a:gd name="T8" fmla="*/ 71 w 83"/>
                <a:gd name="T9" fmla="*/ 24 h 91"/>
                <a:gd name="T10" fmla="*/ 71 w 83"/>
                <a:gd name="T11" fmla="*/ 37 h 91"/>
                <a:gd name="T12" fmla="*/ 53 w 83"/>
                <a:gd name="T13" fmla="*/ 51 h 91"/>
                <a:gd name="T14" fmla="*/ 41 w 83"/>
                <a:gd name="T15" fmla="*/ 57 h 91"/>
                <a:gd name="T16" fmla="*/ 41 w 83"/>
                <a:gd name="T17" fmla="*/ 66 h 91"/>
                <a:gd name="T18" fmla="*/ 53 w 83"/>
                <a:gd name="T19" fmla="*/ 76 h 91"/>
                <a:gd name="T20" fmla="*/ 53 w 83"/>
                <a:gd name="T21" fmla="*/ 77 h 91"/>
                <a:gd name="T22" fmla="*/ 46 w 83"/>
                <a:gd name="T23" fmla="*/ 83 h 91"/>
                <a:gd name="T24" fmla="*/ 37 w 83"/>
                <a:gd name="T25" fmla="*/ 83 h 91"/>
                <a:gd name="T26" fmla="*/ 30 w 83"/>
                <a:gd name="T27" fmla="*/ 91 h 91"/>
                <a:gd name="T28" fmla="*/ 28 w 83"/>
                <a:gd name="T29" fmla="*/ 91 h 91"/>
                <a:gd name="T30" fmla="*/ 18 w 83"/>
                <a:gd name="T31" fmla="*/ 86 h 91"/>
                <a:gd name="T32" fmla="*/ 18 w 83"/>
                <a:gd name="T33" fmla="*/ 89 h 91"/>
                <a:gd name="T34" fmla="*/ 16 w 83"/>
                <a:gd name="T35" fmla="*/ 89 h 91"/>
                <a:gd name="T36" fmla="*/ 12 w 83"/>
                <a:gd name="T37" fmla="*/ 91 h 91"/>
                <a:gd name="T38" fmla="*/ 9 w 83"/>
                <a:gd name="T39" fmla="*/ 86 h 91"/>
                <a:gd name="T40" fmla="*/ 10 w 83"/>
                <a:gd name="T41" fmla="*/ 85 h 91"/>
                <a:gd name="T42" fmla="*/ 4 w 83"/>
                <a:gd name="T43" fmla="*/ 85 h 91"/>
                <a:gd name="T44" fmla="*/ 9 w 83"/>
                <a:gd name="T45" fmla="*/ 77 h 91"/>
                <a:gd name="T46" fmla="*/ 13 w 83"/>
                <a:gd name="T47" fmla="*/ 74 h 91"/>
                <a:gd name="T48" fmla="*/ 12 w 83"/>
                <a:gd name="T49" fmla="*/ 73 h 91"/>
                <a:gd name="T50" fmla="*/ 10 w 83"/>
                <a:gd name="T51" fmla="*/ 73 h 91"/>
                <a:gd name="T52" fmla="*/ 13 w 83"/>
                <a:gd name="T53" fmla="*/ 61 h 91"/>
                <a:gd name="T54" fmla="*/ 4 w 83"/>
                <a:gd name="T55" fmla="*/ 60 h 91"/>
                <a:gd name="T56" fmla="*/ 3 w 83"/>
                <a:gd name="T57" fmla="*/ 60 h 91"/>
                <a:gd name="T58" fmla="*/ 0 w 83"/>
                <a:gd name="T59" fmla="*/ 54 h 91"/>
                <a:gd name="T60" fmla="*/ 7 w 83"/>
                <a:gd name="T61" fmla="*/ 43 h 91"/>
                <a:gd name="T62" fmla="*/ 19 w 83"/>
                <a:gd name="T63" fmla="*/ 37 h 91"/>
                <a:gd name="T64" fmla="*/ 32 w 83"/>
                <a:gd name="T65" fmla="*/ 24 h 91"/>
                <a:gd name="T66" fmla="*/ 34 w 83"/>
                <a:gd name="T67" fmla="*/ 24 h 91"/>
                <a:gd name="T68" fmla="*/ 41 w 83"/>
                <a:gd name="T69" fmla="*/ 28 h 91"/>
                <a:gd name="T70" fmla="*/ 50 w 83"/>
                <a:gd name="T71" fmla="*/ 27 h 91"/>
                <a:gd name="T72" fmla="*/ 50 w 83"/>
                <a:gd name="T73" fmla="*/ 17 h 91"/>
                <a:gd name="T74" fmla="*/ 61 w 83"/>
                <a:gd name="T75" fmla="*/ 17 h 91"/>
                <a:gd name="T76" fmla="*/ 68 w 83"/>
                <a:gd name="T77" fmla="*/ 11 h 91"/>
                <a:gd name="T78" fmla="*/ 74 w 83"/>
                <a:gd name="T79"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91">
                  <a:moveTo>
                    <a:pt x="74" y="0"/>
                  </a:moveTo>
                  <a:lnTo>
                    <a:pt x="75" y="0"/>
                  </a:lnTo>
                  <a:lnTo>
                    <a:pt x="81" y="6"/>
                  </a:lnTo>
                  <a:lnTo>
                    <a:pt x="83" y="11"/>
                  </a:lnTo>
                  <a:lnTo>
                    <a:pt x="71" y="24"/>
                  </a:lnTo>
                  <a:lnTo>
                    <a:pt x="71" y="37"/>
                  </a:lnTo>
                  <a:lnTo>
                    <a:pt x="53" y="51"/>
                  </a:lnTo>
                  <a:lnTo>
                    <a:pt x="41" y="57"/>
                  </a:lnTo>
                  <a:lnTo>
                    <a:pt x="41" y="66"/>
                  </a:lnTo>
                  <a:lnTo>
                    <a:pt x="53" y="76"/>
                  </a:lnTo>
                  <a:lnTo>
                    <a:pt x="53" y="77"/>
                  </a:lnTo>
                  <a:lnTo>
                    <a:pt x="46" y="83"/>
                  </a:lnTo>
                  <a:lnTo>
                    <a:pt x="37" y="83"/>
                  </a:lnTo>
                  <a:lnTo>
                    <a:pt x="30" y="91"/>
                  </a:lnTo>
                  <a:lnTo>
                    <a:pt x="28" y="91"/>
                  </a:lnTo>
                  <a:lnTo>
                    <a:pt x="18" y="86"/>
                  </a:lnTo>
                  <a:lnTo>
                    <a:pt x="18" y="89"/>
                  </a:lnTo>
                  <a:lnTo>
                    <a:pt x="16" y="89"/>
                  </a:lnTo>
                  <a:lnTo>
                    <a:pt x="12" y="91"/>
                  </a:lnTo>
                  <a:lnTo>
                    <a:pt x="9" y="86"/>
                  </a:lnTo>
                  <a:lnTo>
                    <a:pt x="10" y="85"/>
                  </a:lnTo>
                  <a:lnTo>
                    <a:pt x="4" y="85"/>
                  </a:lnTo>
                  <a:lnTo>
                    <a:pt x="9" y="77"/>
                  </a:lnTo>
                  <a:lnTo>
                    <a:pt x="13" y="74"/>
                  </a:lnTo>
                  <a:lnTo>
                    <a:pt x="12" y="73"/>
                  </a:lnTo>
                  <a:lnTo>
                    <a:pt x="10" y="73"/>
                  </a:lnTo>
                  <a:lnTo>
                    <a:pt x="13" y="61"/>
                  </a:lnTo>
                  <a:lnTo>
                    <a:pt x="4" y="60"/>
                  </a:lnTo>
                  <a:lnTo>
                    <a:pt x="3" y="60"/>
                  </a:lnTo>
                  <a:lnTo>
                    <a:pt x="0" y="54"/>
                  </a:lnTo>
                  <a:lnTo>
                    <a:pt x="7" y="43"/>
                  </a:lnTo>
                  <a:lnTo>
                    <a:pt x="19" y="37"/>
                  </a:lnTo>
                  <a:lnTo>
                    <a:pt x="32" y="24"/>
                  </a:lnTo>
                  <a:lnTo>
                    <a:pt x="34" y="24"/>
                  </a:lnTo>
                  <a:lnTo>
                    <a:pt x="41" y="28"/>
                  </a:lnTo>
                  <a:lnTo>
                    <a:pt x="50" y="27"/>
                  </a:lnTo>
                  <a:lnTo>
                    <a:pt x="50" y="17"/>
                  </a:lnTo>
                  <a:lnTo>
                    <a:pt x="61" y="17"/>
                  </a:lnTo>
                  <a:lnTo>
                    <a:pt x="68" y="11"/>
                  </a:lnTo>
                  <a:lnTo>
                    <a:pt x="7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4" name="Russia - Offshore">
              <a:extLst>
                <a:ext uri="{FF2B5EF4-FFF2-40B4-BE49-F238E27FC236}">
                  <a16:creationId xmlns:a16="http://schemas.microsoft.com/office/drawing/2014/main" id="{6210A1AD-0FCD-9035-CD5D-EEF5D9CB3DA3}"/>
                </a:ext>
              </a:extLst>
            </p:cNvPr>
            <p:cNvSpPr>
              <a:spLocks/>
            </p:cNvSpPr>
            <p:nvPr/>
          </p:nvSpPr>
          <p:spPr bwMode="auto">
            <a:xfrm>
              <a:off x="6962485" y="1109715"/>
              <a:ext cx="3371978" cy="2259732"/>
            </a:xfrm>
            <a:custGeom>
              <a:avLst/>
              <a:gdLst/>
              <a:ahLst/>
              <a:cxnLst/>
              <a:rect l="l" t="t" r="r" b="b"/>
              <a:pathLst>
                <a:path w="3398859" h="2277745">
                  <a:moveTo>
                    <a:pt x="2568269" y="2108349"/>
                  </a:moveTo>
                  <a:lnTo>
                    <a:pt x="2568269" y="2117457"/>
                  </a:lnTo>
                  <a:lnTo>
                    <a:pt x="2564626" y="2121100"/>
                  </a:lnTo>
                  <a:lnTo>
                    <a:pt x="2550054" y="2132029"/>
                  </a:lnTo>
                  <a:lnTo>
                    <a:pt x="2550054" y="2124743"/>
                  </a:lnTo>
                  <a:close/>
                  <a:moveTo>
                    <a:pt x="3172996" y="2062812"/>
                  </a:moveTo>
                  <a:lnTo>
                    <a:pt x="3178461" y="2062812"/>
                  </a:lnTo>
                  <a:lnTo>
                    <a:pt x="3180282" y="2064634"/>
                  </a:lnTo>
                  <a:lnTo>
                    <a:pt x="3189390" y="2064634"/>
                  </a:lnTo>
                  <a:lnTo>
                    <a:pt x="3186111" y="2070098"/>
                  </a:lnTo>
                  <a:lnTo>
                    <a:pt x="3189390" y="2070098"/>
                  </a:lnTo>
                  <a:lnTo>
                    <a:pt x="3200319" y="2062812"/>
                  </a:lnTo>
                  <a:lnTo>
                    <a:pt x="3202141" y="2062812"/>
                  </a:lnTo>
                  <a:lnTo>
                    <a:pt x="3202141" y="2064634"/>
                  </a:lnTo>
                  <a:lnTo>
                    <a:pt x="3200319" y="2070098"/>
                  </a:lnTo>
                  <a:lnTo>
                    <a:pt x="3189390" y="2073741"/>
                  </a:lnTo>
                  <a:lnTo>
                    <a:pt x="3185747" y="2073741"/>
                  </a:lnTo>
                  <a:lnTo>
                    <a:pt x="3185747" y="2070705"/>
                  </a:lnTo>
                  <a:lnTo>
                    <a:pt x="3183925" y="2073742"/>
                  </a:lnTo>
                  <a:lnTo>
                    <a:pt x="3183925" y="2075563"/>
                  </a:lnTo>
                  <a:lnTo>
                    <a:pt x="3180282" y="2075563"/>
                  </a:lnTo>
                  <a:lnTo>
                    <a:pt x="3172996" y="2064634"/>
                  </a:lnTo>
                  <a:close/>
                  <a:moveTo>
                    <a:pt x="3211247" y="2059169"/>
                  </a:moveTo>
                  <a:lnTo>
                    <a:pt x="3213068" y="2059169"/>
                  </a:lnTo>
                  <a:lnTo>
                    <a:pt x="3218533" y="2068277"/>
                  </a:lnTo>
                  <a:lnTo>
                    <a:pt x="3218533" y="2070098"/>
                  </a:lnTo>
                  <a:lnTo>
                    <a:pt x="3211247" y="2075563"/>
                  </a:lnTo>
                  <a:lnTo>
                    <a:pt x="3207604" y="2075563"/>
                  </a:lnTo>
                  <a:lnTo>
                    <a:pt x="3207604" y="2073742"/>
                  </a:lnTo>
                  <a:lnTo>
                    <a:pt x="3205782" y="2070098"/>
                  </a:lnTo>
                  <a:lnTo>
                    <a:pt x="3205782" y="2068277"/>
                  </a:lnTo>
                  <a:close/>
                  <a:moveTo>
                    <a:pt x="3121995" y="2057348"/>
                  </a:moveTo>
                  <a:lnTo>
                    <a:pt x="3123817" y="2057348"/>
                  </a:lnTo>
                  <a:lnTo>
                    <a:pt x="3123817" y="2059170"/>
                  </a:lnTo>
                  <a:lnTo>
                    <a:pt x="3127460" y="2059170"/>
                  </a:lnTo>
                  <a:lnTo>
                    <a:pt x="3127460" y="2062813"/>
                  </a:lnTo>
                  <a:lnTo>
                    <a:pt x="3123817" y="2062813"/>
                  </a:lnTo>
                  <a:lnTo>
                    <a:pt x="3123817" y="2064634"/>
                  </a:lnTo>
                  <a:lnTo>
                    <a:pt x="3121995" y="2064634"/>
                  </a:lnTo>
                  <a:close/>
                  <a:moveTo>
                    <a:pt x="3072816" y="2053705"/>
                  </a:moveTo>
                  <a:lnTo>
                    <a:pt x="3076458" y="2053705"/>
                  </a:lnTo>
                  <a:lnTo>
                    <a:pt x="3078280" y="2062813"/>
                  </a:lnTo>
                  <a:lnTo>
                    <a:pt x="3067351" y="2068277"/>
                  </a:lnTo>
                  <a:lnTo>
                    <a:pt x="3067351" y="2064634"/>
                  </a:lnTo>
                  <a:close/>
                  <a:moveTo>
                    <a:pt x="3307785" y="2042776"/>
                  </a:moveTo>
                  <a:lnTo>
                    <a:pt x="3311428" y="2042776"/>
                  </a:lnTo>
                  <a:lnTo>
                    <a:pt x="3316893" y="2046419"/>
                  </a:lnTo>
                  <a:lnTo>
                    <a:pt x="3316893" y="2048241"/>
                  </a:lnTo>
                  <a:lnTo>
                    <a:pt x="3307785" y="2048241"/>
                  </a:lnTo>
                  <a:close/>
                  <a:moveTo>
                    <a:pt x="3267713" y="2042776"/>
                  </a:moveTo>
                  <a:lnTo>
                    <a:pt x="3269534" y="2042776"/>
                  </a:lnTo>
                  <a:lnTo>
                    <a:pt x="3274999" y="2048241"/>
                  </a:lnTo>
                  <a:lnTo>
                    <a:pt x="3274999" y="2051884"/>
                  </a:lnTo>
                  <a:lnTo>
                    <a:pt x="3258605" y="2057348"/>
                  </a:lnTo>
                  <a:lnTo>
                    <a:pt x="3267713" y="2046419"/>
                  </a:lnTo>
                  <a:close/>
                  <a:moveTo>
                    <a:pt x="2950777" y="2022740"/>
                  </a:moveTo>
                  <a:lnTo>
                    <a:pt x="2959884" y="2022740"/>
                  </a:lnTo>
                  <a:lnTo>
                    <a:pt x="2967170" y="2024562"/>
                  </a:lnTo>
                  <a:lnTo>
                    <a:pt x="2972635" y="2024562"/>
                  </a:lnTo>
                  <a:lnTo>
                    <a:pt x="2972635" y="2028205"/>
                  </a:lnTo>
                  <a:lnTo>
                    <a:pt x="2965349" y="2030026"/>
                  </a:lnTo>
                  <a:lnTo>
                    <a:pt x="2965349" y="2033669"/>
                  </a:lnTo>
                  <a:lnTo>
                    <a:pt x="2961706" y="2033669"/>
                  </a:lnTo>
                  <a:lnTo>
                    <a:pt x="2950777" y="2024562"/>
                  </a:lnTo>
                  <a:close/>
                  <a:moveTo>
                    <a:pt x="3397037" y="2011811"/>
                  </a:moveTo>
                  <a:lnTo>
                    <a:pt x="3398859" y="2011811"/>
                  </a:lnTo>
                  <a:lnTo>
                    <a:pt x="3398859" y="2024562"/>
                  </a:lnTo>
                  <a:lnTo>
                    <a:pt x="3389751" y="2030026"/>
                  </a:lnTo>
                  <a:lnTo>
                    <a:pt x="3386108" y="2030026"/>
                  </a:lnTo>
                  <a:lnTo>
                    <a:pt x="3389751" y="2028205"/>
                  </a:lnTo>
                  <a:lnTo>
                    <a:pt x="3397037" y="2013633"/>
                  </a:lnTo>
                  <a:close/>
                  <a:moveTo>
                    <a:pt x="2247691" y="1968096"/>
                  </a:moveTo>
                  <a:lnTo>
                    <a:pt x="2254977" y="1975382"/>
                  </a:lnTo>
                  <a:lnTo>
                    <a:pt x="2265906" y="2028204"/>
                  </a:lnTo>
                  <a:lnTo>
                    <a:pt x="2260441" y="2048241"/>
                  </a:lnTo>
                  <a:lnTo>
                    <a:pt x="2262263" y="2075563"/>
                  </a:lnTo>
                  <a:lnTo>
                    <a:pt x="2287763" y="2157528"/>
                  </a:lnTo>
                  <a:lnTo>
                    <a:pt x="2298692" y="2181208"/>
                  </a:lnTo>
                  <a:lnTo>
                    <a:pt x="2276835" y="2159350"/>
                  </a:lnTo>
                  <a:lnTo>
                    <a:pt x="2256798" y="2164814"/>
                  </a:lnTo>
                  <a:lnTo>
                    <a:pt x="2247691" y="2221280"/>
                  </a:lnTo>
                  <a:lnTo>
                    <a:pt x="2260441" y="2246780"/>
                  </a:lnTo>
                  <a:lnTo>
                    <a:pt x="2267727" y="2252245"/>
                  </a:lnTo>
                  <a:lnTo>
                    <a:pt x="2271370" y="2270459"/>
                  </a:lnTo>
                  <a:lnTo>
                    <a:pt x="2267727" y="2275924"/>
                  </a:lnTo>
                  <a:lnTo>
                    <a:pt x="2265906" y="2257709"/>
                  </a:lnTo>
                  <a:lnTo>
                    <a:pt x="2247691" y="2254066"/>
                  </a:lnTo>
                  <a:lnTo>
                    <a:pt x="2236762" y="2277745"/>
                  </a:lnTo>
                  <a:lnTo>
                    <a:pt x="2233119" y="2275924"/>
                  </a:lnTo>
                  <a:lnTo>
                    <a:pt x="2231298" y="2254066"/>
                  </a:lnTo>
                  <a:lnTo>
                    <a:pt x="2238584" y="2204887"/>
                  </a:lnTo>
                  <a:lnTo>
                    <a:pt x="2231298" y="2181208"/>
                  </a:lnTo>
                  <a:lnTo>
                    <a:pt x="2238584" y="2135671"/>
                  </a:lnTo>
                  <a:lnTo>
                    <a:pt x="2236762" y="2108349"/>
                  </a:lnTo>
                  <a:lnTo>
                    <a:pt x="2236762" y="2090134"/>
                  </a:lnTo>
                  <a:lnTo>
                    <a:pt x="2225833" y="2070098"/>
                  </a:lnTo>
                  <a:lnTo>
                    <a:pt x="2225833" y="2046419"/>
                  </a:lnTo>
                  <a:lnTo>
                    <a:pt x="2231298" y="2000882"/>
                  </a:lnTo>
                  <a:lnTo>
                    <a:pt x="2244048" y="2002704"/>
                  </a:lnTo>
                  <a:lnTo>
                    <a:pt x="2249512" y="1991775"/>
                  </a:lnTo>
                  <a:lnTo>
                    <a:pt x="2242227" y="1969918"/>
                  </a:lnTo>
                  <a:close/>
                  <a:moveTo>
                    <a:pt x="2127474" y="1929845"/>
                  </a:moveTo>
                  <a:lnTo>
                    <a:pt x="2142046" y="1938953"/>
                  </a:lnTo>
                  <a:lnTo>
                    <a:pt x="2131117" y="1957168"/>
                  </a:lnTo>
                  <a:lnTo>
                    <a:pt x="2127474" y="1957168"/>
                  </a:lnTo>
                  <a:lnTo>
                    <a:pt x="2120188" y="1955347"/>
                  </a:lnTo>
                  <a:lnTo>
                    <a:pt x="2120188" y="1949882"/>
                  </a:lnTo>
                  <a:lnTo>
                    <a:pt x="2127474" y="1933488"/>
                  </a:lnTo>
                  <a:close/>
                  <a:moveTo>
                    <a:pt x="2803240" y="1928023"/>
                  </a:moveTo>
                  <a:lnTo>
                    <a:pt x="2808704" y="1928023"/>
                  </a:lnTo>
                  <a:lnTo>
                    <a:pt x="2815990" y="1951703"/>
                  </a:lnTo>
                  <a:lnTo>
                    <a:pt x="2808704" y="1946239"/>
                  </a:lnTo>
                  <a:lnTo>
                    <a:pt x="2797775" y="1929845"/>
                  </a:lnTo>
                  <a:close/>
                  <a:moveTo>
                    <a:pt x="2763168" y="1756806"/>
                  </a:moveTo>
                  <a:lnTo>
                    <a:pt x="2768632" y="1767735"/>
                  </a:lnTo>
                  <a:lnTo>
                    <a:pt x="2737666" y="1793235"/>
                  </a:lnTo>
                  <a:lnTo>
                    <a:pt x="2748595" y="1767735"/>
                  </a:lnTo>
                  <a:lnTo>
                    <a:pt x="2746774" y="1767735"/>
                  </a:lnTo>
                  <a:close/>
                  <a:moveTo>
                    <a:pt x="3329642" y="1527301"/>
                  </a:moveTo>
                  <a:lnTo>
                    <a:pt x="3351500" y="1536409"/>
                  </a:lnTo>
                  <a:lnTo>
                    <a:pt x="3364250" y="1532766"/>
                  </a:lnTo>
                  <a:lnTo>
                    <a:pt x="3367893" y="1532766"/>
                  </a:lnTo>
                  <a:lnTo>
                    <a:pt x="3386108" y="1549159"/>
                  </a:lnTo>
                  <a:lnTo>
                    <a:pt x="3398858" y="1552802"/>
                  </a:lnTo>
                  <a:lnTo>
                    <a:pt x="3398858" y="1558266"/>
                  </a:lnTo>
                  <a:lnTo>
                    <a:pt x="3378822" y="1569195"/>
                  </a:lnTo>
                  <a:lnTo>
                    <a:pt x="3325999" y="1543694"/>
                  </a:lnTo>
                  <a:close/>
                  <a:moveTo>
                    <a:pt x="25500" y="1184865"/>
                  </a:moveTo>
                  <a:lnTo>
                    <a:pt x="51001" y="1212187"/>
                  </a:lnTo>
                  <a:lnTo>
                    <a:pt x="20036" y="1239509"/>
                  </a:lnTo>
                  <a:lnTo>
                    <a:pt x="3643" y="1228580"/>
                  </a:lnTo>
                  <a:lnTo>
                    <a:pt x="3643" y="1239509"/>
                  </a:lnTo>
                  <a:lnTo>
                    <a:pt x="0" y="1228580"/>
                  </a:lnTo>
                  <a:lnTo>
                    <a:pt x="0" y="1206723"/>
                  </a:lnTo>
                  <a:lnTo>
                    <a:pt x="10929" y="1188508"/>
                  </a:lnTo>
                  <a:close/>
                  <a:moveTo>
                    <a:pt x="2852419" y="1150257"/>
                  </a:moveTo>
                  <a:lnTo>
                    <a:pt x="2881562" y="1163007"/>
                  </a:lnTo>
                  <a:lnTo>
                    <a:pt x="2877919" y="1179400"/>
                  </a:lnTo>
                  <a:lnTo>
                    <a:pt x="2861526" y="1177579"/>
                  </a:lnTo>
                  <a:lnTo>
                    <a:pt x="2846954" y="1155721"/>
                  </a:lnTo>
                  <a:close/>
                  <a:moveTo>
                    <a:pt x="256828" y="1117471"/>
                  </a:moveTo>
                  <a:lnTo>
                    <a:pt x="295079" y="1166651"/>
                  </a:lnTo>
                  <a:lnTo>
                    <a:pt x="278686" y="1172115"/>
                  </a:lnTo>
                  <a:lnTo>
                    <a:pt x="256828" y="1155722"/>
                  </a:lnTo>
                  <a:lnTo>
                    <a:pt x="260471" y="1163008"/>
                  </a:lnTo>
                  <a:lnTo>
                    <a:pt x="245899" y="1135686"/>
                  </a:lnTo>
                  <a:lnTo>
                    <a:pt x="255007" y="1135686"/>
                  </a:lnTo>
                  <a:lnTo>
                    <a:pt x="249542" y="1130221"/>
                  </a:lnTo>
                  <a:close/>
                  <a:moveTo>
                    <a:pt x="98361" y="1057362"/>
                  </a:moveTo>
                  <a:lnTo>
                    <a:pt x="114755" y="1057362"/>
                  </a:lnTo>
                  <a:lnTo>
                    <a:pt x="118398" y="1062827"/>
                  </a:lnTo>
                  <a:lnTo>
                    <a:pt x="118398" y="1084685"/>
                  </a:lnTo>
                  <a:close/>
                  <a:moveTo>
                    <a:pt x="3156602" y="1035504"/>
                  </a:moveTo>
                  <a:lnTo>
                    <a:pt x="3191210" y="1057362"/>
                  </a:lnTo>
                  <a:lnTo>
                    <a:pt x="3185746" y="1071933"/>
                  </a:lnTo>
                  <a:lnTo>
                    <a:pt x="3156602" y="1084684"/>
                  </a:lnTo>
                  <a:lnTo>
                    <a:pt x="3132923" y="1079219"/>
                  </a:lnTo>
                  <a:lnTo>
                    <a:pt x="3105601" y="1090148"/>
                  </a:lnTo>
                  <a:lnTo>
                    <a:pt x="3100137" y="1077398"/>
                  </a:lnTo>
                  <a:lnTo>
                    <a:pt x="3129280" y="1039147"/>
                  </a:lnTo>
                  <a:lnTo>
                    <a:pt x="3138388" y="1039147"/>
                  </a:lnTo>
                  <a:close/>
                  <a:moveTo>
                    <a:pt x="2111081" y="1031862"/>
                  </a:moveTo>
                  <a:lnTo>
                    <a:pt x="2132939" y="1035505"/>
                  </a:lnTo>
                  <a:lnTo>
                    <a:pt x="2122010" y="1044613"/>
                  </a:lnTo>
                  <a:lnTo>
                    <a:pt x="2105616" y="1035505"/>
                  </a:lnTo>
                  <a:close/>
                  <a:moveTo>
                    <a:pt x="2152976" y="1028219"/>
                  </a:moveTo>
                  <a:lnTo>
                    <a:pt x="2158440" y="1040970"/>
                  </a:lnTo>
                  <a:lnTo>
                    <a:pt x="2138404" y="1051899"/>
                  </a:lnTo>
                  <a:lnTo>
                    <a:pt x="2132939" y="1051899"/>
                  </a:lnTo>
                  <a:lnTo>
                    <a:pt x="2138404" y="1039148"/>
                  </a:lnTo>
                  <a:close/>
                  <a:moveTo>
                    <a:pt x="2165725" y="962646"/>
                  </a:moveTo>
                  <a:lnTo>
                    <a:pt x="2194868" y="962646"/>
                  </a:lnTo>
                  <a:lnTo>
                    <a:pt x="2189404" y="979040"/>
                  </a:lnTo>
                  <a:lnTo>
                    <a:pt x="2158439" y="979040"/>
                  </a:lnTo>
                  <a:close/>
                  <a:moveTo>
                    <a:pt x="2203976" y="849715"/>
                  </a:moveTo>
                  <a:lnTo>
                    <a:pt x="2216726" y="849715"/>
                  </a:lnTo>
                  <a:lnTo>
                    <a:pt x="2244048" y="855180"/>
                  </a:lnTo>
                  <a:lnTo>
                    <a:pt x="2265906" y="878859"/>
                  </a:lnTo>
                  <a:lnTo>
                    <a:pt x="2267727" y="906181"/>
                  </a:lnTo>
                  <a:lnTo>
                    <a:pt x="2178476" y="893431"/>
                  </a:lnTo>
                  <a:lnTo>
                    <a:pt x="2176654" y="887966"/>
                  </a:lnTo>
                  <a:lnTo>
                    <a:pt x="2193047" y="882502"/>
                  </a:lnTo>
                  <a:close/>
                  <a:moveTo>
                    <a:pt x="2076473" y="820571"/>
                  </a:moveTo>
                  <a:lnTo>
                    <a:pt x="2091046" y="833321"/>
                  </a:lnTo>
                  <a:lnTo>
                    <a:pt x="2096510" y="844250"/>
                  </a:lnTo>
                  <a:lnTo>
                    <a:pt x="2091046" y="849714"/>
                  </a:lnTo>
                  <a:close/>
                  <a:moveTo>
                    <a:pt x="2194869" y="815107"/>
                  </a:moveTo>
                  <a:lnTo>
                    <a:pt x="2205798" y="827857"/>
                  </a:lnTo>
                  <a:lnTo>
                    <a:pt x="2194869" y="849715"/>
                  </a:lnTo>
                  <a:lnTo>
                    <a:pt x="2187583" y="844251"/>
                  </a:lnTo>
                  <a:lnTo>
                    <a:pt x="2187583" y="826036"/>
                  </a:lnTo>
                  <a:close/>
                  <a:moveTo>
                    <a:pt x="2333300" y="698534"/>
                  </a:moveTo>
                  <a:lnTo>
                    <a:pt x="2387944" y="714927"/>
                  </a:lnTo>
                  <a:lnTo>
                    <a:pt x="2378837" y="727678"/>
                  </a:lnTo>
                  <a:lnTo>
                    <a:pt x="2449874" y="742249"/>
                  </a:lnTo>
                  <a:lnTo>
                    <a:pt x="2438945" y="765929"/>
                  </a:lnTo>
                  <a:lnTo>
                    <a:pt x="2400695" y="775036"/>
                  </a:lnTo>
                  <a:lnTo>
                    <a:pt x="2351515" y="744071"/>
                  </a:lnTo>
                  <a:close/>
                  <a:moveTo>
                    <a:pt x="2076474" y="671211"/>
                  </a:moveTo>
                  <a:lnTo>
                    <a:pt x="2087403" y="693069"/>
                  </a:lnTo>
                  <a:lnTo>
                    <a:pt x="2085582" y="698533"/>
                  </a:lnTo>
                  <a:lnTo>
                    <a:pt x="2081939" y="720391"/>
                  </a:lnTo>
                  <a:lnTo>
                    <a:pt x="2074652" y="709462"/>
                  </a:lnTo>
                  <a:close/>
                  <a:moveTo>
                    <a:pt x="2216726" y="642068"/>
                  </a:moveTo>
                  <a:lnTo>
                    <a:pt x="2315085" y="707641"/>
                  </a:lnTo>
                  <a:lnTo>
                    <a:pt x="2295049" y="709463"/>
                  </a:lnTo>
                  <a:lnTo>
                    <a:pt x="2298692" y="725856"/>
                  </a:lnTo>
                  <a:lnTo>
                    <a:pt x="2287763" y="742249"/>
                  </a:lnTo>
                  <a:lnTo>
                    <a:pt x="2254977" y="742249"/>
                  </a:lnTo>
                  <a:lnTo>
                    <a:pt x="2238584" y="713106"/>
                  </a:lnTo>
                  <a:lnTo>
                    <a:pt x="2247691" y="676676"/>
                  </a:lnTo>
                  <a:close/>
                  <a:moveTo>
                    <a:pt x="2158439" y="634782"/>
                  </a:moveTo>
                  <a:lnTo>
                    <a:pt x="2182119" y="671211"/>
                  </a:lnTo>
                  <a:lnTo>
                    <a:pt x="2193047" y="674854"/>
                  </a:lnTo>
                  <a:lnTo>
                    <a:pt x="2189404" y="693069"/>
                  </a:lnTo>
                  <a:lnTo>
                    <a:pt x="2200333" y="696712"/>
                  </a:lnTo>
                  <a:lnTo>
                    <a:pt x="2205798" y="680319"/>
                  </a:lnTo>
                  <a:lnTo>
                    <a:pt x="2200333" y="654818"/>
                  </a:lnTo>
                  <a:lnTo>
                    <a:pt x="2220369" y="654818"/>
                  </a:lnTo>
                  <a:lnTo>
                    <a:pt x="2242227" y="685783"/>
                  </a:lnTo>
                  <a:lnTo>
                    <a:pt x="2236763" y="713105"/>
                  </a:lnTo>
                  <a:lnTo>
                    <a:pt x="2238584" y="733141"/>
                  </a:lnTo>
                  <a:lnTo>
                    <a:pt x="2262263" y="754999"/>
                  </a:lnTo>
                  <a:lnTo>
                    <a:pt x="2236763" y="765927"/>
                  </a:lnTo>
                  <a:lnTo>
                    <a:pt x="2225834" y="744070"/>
                  </a:lnTo>
                  <a:lnTo>
                    <a:pt x="2178476" y="769570"/>
                  </a:lnTo>
                  <a:lnTo>
                    <a:pt x="2176654" y="765927"/>
                  </a:lnTo>
                  <a:lnTo>
                    <a:pt x="2182119" y="764106"/>
                  </a:lnTo>
                  <a:lnTo>
                    <a:pt x="2176654" y="744070"/>
                  </a:lnTo>
                  <a:lnTo>
                    <a:pt x="2169368" y="749534"/>
                  </a:lnTo>
                  <a:lnTo>
                    <a:pt x="2169368" y="758641"/>
                  </a:lnTo>
                  <a:lnTo>
                    <a:pt x="2171190" y="758641"/>
                  </a:lnTo>
                  <a:lnTo>
                    <a:pt x="2165725" y="776856"/>
                  </a:lnTo>
                  <a:lnTo>
                    <a:pt x="2132939" y="765927"/>
                  </a:lnTo>
                  <a:lnTo>
                    <a:pt x="2103795" y="720391"/>
                  </a:lnTo>
                  <a:lnTo>
                    <a:pt x="2120188" y="718569"/>
                  </a:lnTo>
                  <a:lnTo>
                    <a:pt x="2109260" y="696712"/>
                  </a:lnTo>
                  <a:lnTo>
                    <a:pt x="2122010" y="676676"/>
                  </a:lnTo>
                  <a:lnTo>
                    <a:pt x="2116546" y="660283"/>
                  </a:lnTo>
                  <a:close/>
                  <a:moveTo>
                    <a:pt x="457189" y="561923"/>
                  </a:moveTo>
                  <a:lnTo>
                    <a:pt x="480868" y="563745"/>
                  </a:lnTo>
                  <a:lnTo>
                    <a:pt x="495440" y="592888"/>
                  </a:lnTo>
                  <a:lnTo>
                    <a:pt x="491797" y="609281"/>
                  </a:lnTo>
                  <a:lnTo>
                    <a:pt x="495440" y="609281"/>
                  </a:lnTo>
                  <a:lnTo>
                    <a:pt x="480868" y="642068"/>
                  </a:lnTo>
                  <a:lnTo>
                    <a:pt x="373402" y="696712"/>
                  </a:lnTo>
                  <a:lnTo>
                    <a:pt x="367938" y="685783"/>
                  </a:lnTo>
                  <a:lnTo>
                    <a:pt x="313293" y="744070"/>
                  </a:lnTo>
                  <a:lnTo>
                    <a:pt x="291436" y="744070"/>
                  </a:lnTo>
                  <a:lnTo>
                    <a:pt x="289614" y="753178"/>
                  </a:lnTo>
                  <a:lnTo>
                    <a:pt x="300543" y="760463"/>
                  </a:lnTo>
                  <a:lnTo>
                    <a:pt x="285971" y="782321"/>
                  </a:lnTo>
                  <a:lnTo>
                    <a:pt x="267757" y="776857"/>
                  </a:lnTo>
                  <a:lnTo>
                    <a:pt x="278686" y="796893"/>
                  </a:lnTo>
                  <a:lnTo>
                    <a:pt x="256828" y="785964"/>
                  </a:lnTo>
                  <a:lnTo>
                    <a:pt x="262292" y="798714"/>
                  </a:lnTo>
                  <a:lnTo>
                    <a:pt x="255007" y="806000"/>
                  </a:lnTo>
                  <a:lnTo>
                    <a:pt x="240435" y="793250"/>
                  </a:lnTo>
                  <a:lnTo>
                    <a:pt x="251364" y="822393"/>
                  </a:lnTo>
                  <a:lnTo>
                    <a:pt x="238613" y="844251"/>
                  </a:lnTo>
                  <a:lnTo>
                    <a:pt x="222220" y="822393"/>
                  </a:lnTo>
                  <a:lnTo>
                    <a:pt x="216756" y="838787"/>
                  </a:lnTo>
                  <a:lnTo>
                    <a:pt x="229506" y="849715"/>
                  </a:lnTo>
                  <a:lnTo>
                    <a:pt x="229506" y="864287"/>
                  </a:lnTo>
                  <a:lnTo>
                    <a:pt x="205827" y="855180"/>
                  </a:lnTo>
                  <a:lnTo>
                    <a:pt x="222220" y="875216"/>
                  </a:lnTo>
                  <a:lnTo>
                    <a:pt x="205827" y="869752"/>
                  </a:lnTo>
                  <a:lnTo>
                    <a:pt x="213113" y="889788"/>
                  </a:lnTo>
                  <a:lnTo>
                    <a:pt x="202184" y="906181"/>
                  </a:lnTo>
                  <a:lnTo>
                    <a:pt x="165755" y="889788"/>
                  </a:lnTo>
                  <a:lnTo>
                    <a:pt x="159931" y="891244"/>
                  </a:lnTo>
                  <a:lnTo>
                    <a:pt x="163058" y="890540"/>
                  </a:lnTo>
                  <a:lnTo>
                    <a:pt x="194774" y="908790"/>
                  </a:lnTo>
                  <a:lnTo>
                    <a:pt x="175867" y="928835"/>
                  </a:lnTo>
                  <a:lnTo>
                    <a:pt x="190809" y="924946"/>
                  </a:lnTo>
                  <a:lnTo>
                    <a:pt x="190809" y="934819"/>
                  </a:lnTo>
                  <a:lnTo>
                    <a:pt x="174342" y="944692"/>
                  </a:lnTo>
                  <a:lnTo>
                    <a:pt x="182271" y="947086"/>
                  </a:lnTo>
                  <a:lnTo>
                    <a:pt x="170377" y="968926"/>
                  </a:lnTo>
                  <a:lnTo>
                    <a:pt x="170377" y="1006922"/>
                  </a:lnTo>
                  <a:lnTo>
                    <a:pt x="186845" y="1059578"/>
                  </a:lnTo>
                  <a:lnTo>
                    <a:pt x="222220" y="1095779"/>
                  </a:lnTo>
                  <a:lnTo>
                    <a:pt x="207277" y="1101763"/>
                  </a:lnTo>
                  <a:lnTo>
                    <a:pt x="214901" y="1106550"/>
                  </a:lnTo>
                  <a:lnTo>
                    <a:pt x="210937" y="1110140"/>
                  </a:lnTo>
                  <a:lnTo>
                    <a:pt x="200263" y="1092488"/>
                  </a:lnTo>
                  <a:lnTo>
                    <a:pt x="190809" y="1097275"/>
                  </a:lnTo>
                  <a:lnTo>
                    <a:pt x="194469" y="1106550"/>
                  </a:lnTo>
                  <a:lnTo>
                    <a:pt x="170377" y="1097275"/>
                  </a:lnTo>
                  <a:lnTo>
                    <a:pt x="162753" y="1108046"/>
                  </a:lnTo>
                  <a:lnTo>
                    <a:pt x="151775" y="1095480"/>
                  </a:lnTo>
                  <a:lnTo>
                    <a:pt x="159399" y="1091890"/>
                  </a:lnTo>
                  <a:lnTo>
                    <a:pt x="129513" y="1089497"/>
                  </a:lnTo>
                  <a:lnTo>
                    <a:pt x="126158" y="1073640"/>
                  </a:lnTo>
                  <a:lnTo>
                    <a:pt x="143236" y="1067955"/>
                  </a:lnTo>
                  <a:lnTo>
                    <a:pt x="126158" y="1057185"/>
                  </a:lnTo>
                  <a:lnTo>
                    <a:pt x="135612" y="1040730"/>
                  </a:lnTo>
                  <a:lnTo>
                    <a:pt x="120973" y="1053595"/>
                  </a:lnTo>
                  <a:lnTo>
                    <a:pt x="120669" y="1035943"/>
                  </a:lnTo>
                  <a:lnTo>
                    <a:pt x="79804" y="1031754"/>
                  </a:lnTo>
                  <a:lnTo>
                    <a:pt x="74620" y="1019488"/>
                  </a:lnTo>
                  <a:lnTo>
                    <a:pt x="78279" y="997647"/>
                  </a:lnTo>
                  <a:lnTo>
                    <a:pt x="97187" y="1001238"/>
                  </a:lnTo>
                  <a:lnTo>
                    <a:pt x="113350" y="954565"/>
                  </a:lnTo>
                  <a:lnTo>
                    <a:pt x="107555" y="959352"/>
                  </a:lnTo>
                  <a:lnTo>
                    <a:pt x="100236" y="939905"/>
                  </a:lnTo>
                  <a:lnTo>
                    <a:pt x="120059" y="928835"/>
                  </a:lnTo>
                  <a:lnTo>
                    <a:pt x="114874" y="925245"/>
                  </a:lnTo>
                  <a:lnTo>
                    <a:pt x="119144" y="923450"/>
                  </a:lnTo>
                  <a:lnTo>
                    <a:pt x="115179" y="912081"/>
                  </a:lnTo>
                  <a:lnTo>
                    <a:pt x="129818" y="898020"/>
                  </a:lnTo>
                  <a:lnTo>
                    <a:pt x="144258" y="894770"/>
                  </a:lnTo>
                  <a:lnTo>
                    <a:pt x="165755" y="866109"/>
                  </a:lnTo>
                  <a:lnTo>
                    <a:pt x="138433" y="875216"/>
                  </a:lnTo>
                  <a:lnTo>
                    <a:pt x="129325" y="860644"/>
                  </a:lnTo>
                  <a:lnTo>
                    <a:pt x="165755" y="827858"/>
                  </a:lnTo>
                  <a:lnTo>
                    <a:pt x="189434" y="838787"/>
                  </a:lnTo>
                  <a:lnTo>
                    <a:pt x="165755" y="822393"/>
                  </a:lnTo>
                  <a:lnTo>
                    <a:pt x="178505" y="816929"/>
                  </a:lnTo>
                  <a:lnTo>
                    <a:pt x="167576" y="806000"/>
                  </a:lnTo>
                  <a:lnTo>
                    <a:pt x="187612" y="804179"/>
                  </a:lnTo>
                  <a:lnTo>
                    <a:pt x="176683" y="785964"/>
                  </a:lnTo>
                  <a:lnTo>
                    <a:pt x="202184" y="782321"/>
                  </a:lnTo>
                  <a:lnTo>
                    <a:pt x="178505" y="776857"/>
                  </a:lnTo>
                  <a:lnTo>
                    <a:pt x="183969" y="758642"/>
                  </a:lnTo>
                  <a:lnTo>
                    <a:pt x="176683" y="758642"/>
                  </a:lnTo>
                  <a:lnTo>
                    <a:pt x="173040" y="749535"/>
                  </a:lnTo>
                  <a:lnTo>
                    <a:pt x="176683" y="736784"/>
                  </a:lnTo>
                  <a:lnTo>
                    <a:pt x="189434" y="747713"/>
                  </a:lnTo>
                  <a:lnTo>
                    <a:pt x="222220" y="725855"/>
                  </a:lnTo>
                  <a:lnTo>
                    <a:pt x="251364" y="676676"/>
                  </a:lnTo>
                  <a:lnTo>
                    <a:pt x="291436" y="645711"/>
                  </a:lnTo>
                  <a:lnTo>
                    <a:pt x="296900" y="647532"/>
                  </a:lnTo>
                  <a:lnTo>
                    <a:pt x="289614" y="660282"/>
                  </a:lnTo>
                  <a:lnTo>
                    <a:pt x="306008" y="652997"/>
                  </a:lnTo>
                  <a:lnTo>
                    <a:pt x="306008" y="629317"/>
                  </a:lnTo>
                  <a:lnTo>
                    <a:pt x="338794" y="642068"/>
                  </a:lnTo>
                  <a:lnTo>
                    <a:pt x="384331" y="625675"/>
                  </a:lnTo>
                  <a:close/>
                  <a:moveTo>
                    <a:pt x="1301439" y="254094"/>
                  </a:moveTo>
                  <a:lnTo>
                    <a:pt x="1317832" y="267755"/>
                  </a:lnTo>
                  <a:lnTo>
                    <a:pt x="1315100" y="303274"/>
                  </a:lnTo>
                  <a:lnTo>
                    <a:pt x="1334225" y="292345"/>
                  </a:lnTo>
                  <a:lnTo>
                    <a:pt x="1364280" y="330596"/>
                  </a:lnTo>
                  <a:lnTo>
                    <a:pt x="1377940" y="371579"/>
                  </a:lnTo>
                  <a:lnTo>
                    <a:pt x="1358816" y="398901"/>
                  </a:lnTo>
                  <a:lnTo>
                    <a:pt x="1296887" y="415415"/>
                  </a:lnTo>
                  <a:lnTo>
                    <a:pt x="1296887" y="418027"/>
                  </a:lnTo>
                  <a:lnTo>
                    <a:pt x="1293244" y="418027"/>
                  </a:lnTo>
                  <a:lnTo>
                    <a:pt x="1258637" y="425313"/>
                  </a:lnTo>
                  <a:lnTo>
                    <a:pt x="1231314" y="452636"/>
                  </a:lnTo>
                  <a:lnTo>
                    <a:pt x="1214920" y="441707"/>
                  </a:lnTo>
                  <a:lnTo>
                    <a:pt x="1224028" y="414384"/>
                  </a:lnTo>
                  <a:lnTo>
                    <a:pt x="1229381" y="414384"/>
                  </a:lnTo>
                  <a:cubicBezTo>
                    <a:pt x="1235052" y="397333"/>
                    <a:pt x="1248615" y="371968"/>
                    <a:pt x="1244063" y="366114"/>
                  </a:cubicBezTo>
                  <a:lnTo>
                    <a:pt x="1260456" y="333328"/>
                  </a:lnTo>
                  <a:lnTo>
                    <a:pt x="1279581" y="275952"/>
                  </a:lnTo>
                  <a:close/>
                  <a:moveTo>
                    <a:pt x="1186686" y="158467"/>
                  </a:moveTo>
                  <a:lnTo>
                    <a:pt x="1203079" y="185790"/>
                  </a:lnTo>
                  <a:lnTo>
                    <a:pt x="1219473" y="174861"/>
                  </a:lnTo>
                  <a:lnTo>
                    <a:pt x="1246794" y="213111"/>
                  </a:lnTo>
                  <a:lnTo>
                    <a:pt x="1235865" y="289613"/>
                  </a:lnTo>
                  <a:lnTo>
                    <a:pt x="1252259" y="322399"/>
                  </a:lnTo>
                  <a:lnTo>
                    <a:pt x="1216741" y="341525"/>
                  </a:lnTo>
                  <a:lnTo>
                    <a:pt x="1189418" y="338793"/>
                  </a:lnTo>
                  <a:lnTo>
                    <a:pt x="1153900" y="314203"/>
                  </a:lnTo>
                  <a:lnTo>
                    <a:pt x="1115649" y="300542"/>
                  </a:lnTo>
                  <a:lnTo>
                    <a:pt x="1091059" y="248631"/>
                  </a:lnTo>
                  <a:lnTo>
                    <a:pt x="1115649" y="174861"/>
                  </a:lnTo>
                  <a:close/>
                  <a:moveTo>
                    <a:pt x="1151168" y="0"/>
                  </a:moveTo>
                  <a:lnTo>
                    <a:pt x="1164829" y="51912"/>
                  </a:lnTo>
                  <a:lnTo>
                    <a:pt x="1194883" y="65573"/>
                  </a:lnTo>
                  <a:lnTo>
                    <a:pt x="1197615" y="92894"/>
                  </a:lnTo>
                  <a:lnTo>
                    <a:pt x="1170293" y="98359"/>
                  </a:lnTo>
                  <a:lnTo>
                    <a:pt x="1186686" y="147538"/>
                  </a:lnTo>
                  <a:cubicBezTo>
                    <a:pt x="1170293" y="153003"/>
                    <a:pt x="1148436" y="150270"/>
                    <a:pt x="1132043" y="155735"/>
                  </a:cubicBezTo>
                  <a:lnTo>
                    <a:pt x="1096524" y="180325"/>
                  </a:lnTo>
                  <a:lnTo>
                    <a:pt x="1039147" y="147538"/>
                  </a:lnTo>
                  <a:lnTo>
                    <a:pt x="1082862" y="76502"/>
                  </a:lnTo>
                  <a:lnTo>
                    <a:pt x="1071934" y="57376"/>
                  </a:lnTo>
                  <a:lnTo>
                    <a:pt x="1134774" y="5464"/>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5" name="Russia - Mainland">
              <a:extLst>
                <a:ext uri="{FF2B5EF4-FFF2-40B4-BE49-F238E27FC236}">
                  <a16:creationId xmlns:a16="http://schemas.microsoft.com/office/drawing/2014/main" id="{D2F20DBE-00E9-6868-0F20-DDAF89F9F4A5}"/>
                </a:ext>
              </a:extLst>
            </p:cNvPr>
            <p:cNvSpPr>
              <a:spLocks noEditPoints="1"/>
            </p:cNvSpPr>
            <p:nvPr/>
          </p:nvSpPr>
          <p:spPr bwMode="auto">
            <a:xfrm>
              <a:off x="6465544" y="1584069"/>
              <a:ext cx="3854463" cy="1935364"/>
            </a:xfrm>
            <a:custGeom>
              <a:avLst/>
              <a:gdLst>
                <a:gd name="T0" fmla="*/ 1071 w 2133"/>
                <a:gd name="T1" fmla="*/ 56 h 1071"/>
                <a:gd name="T2" fmla="*/ 1107 w 2133"/>
                <a:gd name="T3" fmla="*/ 161 h 1071"/>
                <a:gd name="T4" fmla="*/ 1089 w 2133"/>
                <a:gd name="T5" fmla="*/ 210 h 1071"/>
                <a:gd name="T6" fmla="*/ 1128 w 2133"/>
                <a:gd name="T7" fmla="*/ 235 h 1071"/>
                <a:gd name="T8" fmla="*/ 1304 w 2133"/>
                <a:gd name="T9" fmla="*/ 219 h 1071"/>
                <a:gd name="T10" fmla="*/ 1406 w 2133"/>
                <a:gd name="T11" fmla="*/ 315 h 1071"/>
                <a:gd name="T12" fmla="*/ 1593 w 2133"/>
                <a:gd name="T13" fmla="*/ 302 h 1071"/>
                <a:gd name="T14" fmla="*/ 1801 w 2133"/>
                <a:gd name="T15" fmla="*/ 384 h 1071"/>
                <a:gd name="T16" fmla="*/ 1996 w 2133"/>
                <a:gd name="T17" fmla="*/ 407 h 1071"/>
                <a:gd name="T18" fmla="*/ 2054 w 2133"/>
                <a:gd name="T19" fmla="*/ 450 h 1071"/>
                <a:gd name="T20" fmla="*/ 2093 w 2133"/>
                <a:gd name="T21" fmla="*/ 475 h 1071"/>
                <a:gd name="T22" fmla="*/ 2093 w 2133"/>
                <a:gd name="T23" fmla="*/ 548 h 1071"/>
                <a:gd name="T24" fmla="*/ 2050 w 2133"/>
                <a:gd name="T25" fmla="*/ 539 h 1071"/>
                <a:gd name="T26" fmla="*/ 1978 w 2133"/>
                <a:gd name="T27" fmla="*/ 554 h 1071"/>
                <a:gd name="T28" fmla="*/ 1965 w 2133"/>
                <a:gd name="T29" fmla="*/ 609 h 1071"/>
                <a:gd name="T30" fmla="*/ 1870 w 2133"/>
                <a:gd name="T31" fmla="*/ 683 h 1071"/>
                <a:gd name="T32" fmla="*/ 1763 w 2133"/>
                <a:gd name="T33" fmla="*/ 738 h 1071"/>
                <a:gd name="T34" fmla="*/ 1756 w 2133"/>
                <a:gd name="T35" fmla="*/ 815 h 1071"/>
                <a:gd name="T36" fmla="*/ 1715 w 2133"/>
                <a:gd name="T37" fmla="*/ 729 h 1071"/>
                <a:gd name="T38" fmla="*/ 1778 w 2133"/>
                <a:gd name="T39" fmla="*/ 637 h 1071"/>
                <a:gd name="T40" fmla="*/ 1660 w 2133"/>
                <a:gd name="T41" fmla="*/ 686 h 1071"/>
                <a:gd name="T42" fmla="*/ 1590 w 2133"/>
                <a:gd name="T43" fmla="*/ 696 h 1071"/>
                <a:gd name="T44" fmla="*/ 1433 w 2133"/>
                <a:gd name="T45" fmla="*/ 811 h 1071"/>
                <a:gd name="T46" fmla="*/ 1491 w 2133"/>
                <a:gd name="T47" fmla="*/ 855 h 1071"/>
                <a:gd name="T48" fmla="*/ 1360 w 2133"/>
                <a:gd name="T49" fmla="*/ 1051 h 1071"/>
                <a:gd name="T50" fmla="*/ 1353 w 2133"/>
                <a:gd name="T51" fmla="*/ 940 h 1071"/>
                <a:gd name="T52" fmla="*/ 1184 w 2133"/>
                <a:gd name="T53" fmla="*/ 919 h 1071"/>
                <a:gd name="T54" fmla="*/ 923 w 2133"/>
                <a:gd name="T55" fmla="*/ 910 h 1071"/>
                <a:gd name="T56" fmla="*/ 754 w 2133"/>
                <a:gd name="T57" fmla="*/ 907 h 1071"/>
                <a:gd name="T58" fmla="*/ 650 w 2133"/>
                <a:gd name="T59" fmla="*/ 818 h 1071"/>
                <a:gd name="T60" fmla="*/ 592 w 2133"/>
                <a:gd name="T61" fmla="*/ 825 h 1071"/>
                <a:gd name="T62" fmla="*/ 548 w 2133"/>
                <a:gd name="T63" fmla="*/ 793 h 1071"/>
                <a:gd name="T64" fmla="*/ 447 w 2133"/>
                <a:gd name="T65" fmla="*/ 827 h 1071"/>
                <a:gd name="T66" fmla="*/ 435 w 2133"/>
                <a:gd name="T67" fmla="*/ 870 h 1071"/>
                <a:gd name="T68" fmla="*/ 398 w 2133"/>
                <a:gd name="T69" fmla="*/ 891 h 1071"/>
                <a:gd name="T70" fmla="*/ 323 w 2133"/>
                <a:gd name="T71" fmla="*/ 879 h 1071"/>
                <a:gd name="T72" fmla="*/ 263 w 2133"/>
                <a:gd name="T73" fmla="*/ 925 h 1071"/>
                <a:gd name="T74" fmla="*/ 271 w 2133"/>
                <a:gd name="T75" fmla="*/ 983 h 1071"/>
                <a:gd name="T76" fmla="*/ 243 w 2133"/>
                <a:gd name="T77" fmla="*/ 1055 h 1071"/>
                <a:gd name="T78" fmla="*/ 142 w 2133"/>
                <a:gd name="T79" fmla="*/ 986 h 1071"/>
                <a:gd name="T80" fmla="*/ 166 w 2133"/>
                <a:gd name="T81" fmla="*/ 934 h 1071"/>
                <a:gd name="T82" fmla="*/ 102 w 2133"/>
                <a:gd name="T83" fmla="*/ 885 h 1071"/>
                <a:gd name="T84" fmla="*/ 75 w 2133"/>
                <a:gd name="T85" fmla="*/ 833 h 1071"/>
                <a:gd name="T86" fmla="*/ 11 w 2133"/>
                <a:gd name="T87" fmla="*/ 759 h 1071"/>
                <a:gd name="T88" fmla="*/ 16 w 2133"/>
                <a:gd name="T89" fmla="*/ 665 h 1071"/>
                <a:gd name="T90" fmla="*/ 29 w 2133"/>
                <a:gd name="T91" fmla="*/ 437 h 1071"/>
                <a:gd name="T92" fmla="*/ 77 w 2133"/>
                <a:gd name="T93" fmla="*/ 385 h 1071"/>
                <a:gd name="T94" fmla="*/ 94 w 2133"/>
                <a:gd name="T95" fmla="*/ 486 h 1071"/>
                <a:gd name="T96" fmla="*/ 124 w 2133"/>
                <a:gd name="T97" fmla="*/ 550 h 1071"/>
                <a:gd name="T98" fmla="*/ 219 w 2133"/>
                <a:gd name="T99" fmla="*/ 504 h 1071"/>
                <a:gd name="T100" fmla="*/ 320 w 2133"/>
                <a:gd name="T101" fmla="*/ 425 h 1071"/>
                <a:gd name="T102" fmla="*/ 352 w 2133"/>
                <a:gd name="T103" fmla="*/ 430 h 1071"/>
                <a:gd name="T104" fmla="*/ 538 w 2133"/>
                <a:gd name="T105" fmla="*/ 432 h 1071"/>
                <a:gd name="T106" fmla="*/ 552 w 2133"/>
                <a:gd name="T107" fmla="*/ 247 h 1071"/>
                <a:gd name="T108" fmla="*/ 587 w 2133"/>
                <a:gd name="T109" fmla="*/ 477 h 1071"/>
                <a:gd name="T110" fmla="*/ 655 w 2133"/>
                <a:gd name="T111" fmla="*/ 431 h 1071"/>
                <a:gd name="T112" fmla="*/ 625 w 2133"/>
                <a:gd name="T113" fmla="*/ 277 h 1071"/>
                <a:gd name="T114" fmla="*/ 658 w 2133"/>
                <a:gd name="T115" fmla="*/ 320 h 1071"/>
                <a:gd name="T116" fmla="*/ 721 w 2133"/>
                <a:gd name="T117" fmla="*/ 358 h 1071"/>
                <a:gd name="T118" fmla="*/ 698 w 2133"/>
                <a:gd name="T119" fmla="*/ 234 h 1071"/>
                <a:gd name="T120" fmla="*/ 794 w 2133"/>
                <a:gd name="T121" fmla="*/ 145 h 1071"/>
                <a:gd name="T122" fmla="*/ 933 w 2133"/>
                <a:gd name="T123" fmla="*/ 84 h 10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33" h="1071">
                  <a:moveTo>
                    <a:pt x="1117" y="111"/>
                  </a:moveTo>
                  <a:lnTo>
                    <a:pt x="1122" y="120"/>
                  </a:lnTo>
                  <a:lnTo>
                    <a:pt x="1126" y="121"/>
                  </a:lnTo>
                  <a:lnTo>
                    <a:pt x="1117" y="111"/>
                  </a:lnTo>
                  <a:close/>
                  <a:moveTo>
                    <a:pt x="1005" y="0"/>
                  </a:moveTo>
                  <a:lnTo>
                    <a:pt x="1006" y="0"/>
                  </a:lnTo>
                  <a:lnTo>
                    <a:pt x="1027" y="10"/>
                  </a:lnTo>
                  <a:lnTo>
                    <a:pt x="1031" y="23"/>
                  </a:lnTo>
                  <a:lnTo>
                    <a:pt x="1013" y="41"/>
                  </a:lnTo>
                  <a:lnTo>
                    <a:pt x="1027" y="34"/>
                  </a:lnTo>
                  <a:lnTo>
                    <a:pt x="1027" y="40"/>
                  </a:lnTo>
                  <a:lnTo>
                    <a:pt x="1046" y="43"/>
                  </a:lnTo>
                  <a:lnTo>
                    <a:pt x="1048" y="43"/>
                  </a:lnTo>
                  <a:lnTo>
                    <a:pt x="1048" y="44"/>
                  </a:lnTo>
                  <a:lnTo>
                    <a:pt x="1049" y="49"/>
                  </a:lnTo>
                  <a:lnTo>
                    <a:pt x="1046" y="57"/>
                  </a:lnTo>
                  <a:lnTo>
                    <a:pt x="1033" y="72"/>
                  </a:lnTo>
                  <a:lnTo>
                    <a:pt x="1048" y="72"/>
                  </a:lnTo>
                  <a:lnTo>
                    <a:pt x="1058" y="56"/>
                  </a:lnTo>
                  <a:lnTo>
                    <a:pt x="1071" y="56"/>
                  </a:lnTo>
                  <a:lnTo>
                    <a:pt x="1083" y="57"/>
                  </a:lnTo>
                  <a:lnTo>
                    <a:pt x="1096" y="57"/>
                  </a:lnTo>
                  <a:lnTo>
                    <a:pt x="1096" y="59"/>
                  </a:lnTo>
                  <a:lnTo>
                    <a:pt x="1119" y="81"/>
                  </a:lnTo>
                  <a:lnTo>
                    <a:pt x="1116" y="87"/>
                  </a:lnTo>
                  <a:lnTo>
                    <a:pt x="1119" y="93"/>
                  </a:lnTo>
                  <a:lnTo>
                    <a:pt x="1123" y="86"/>
                  </a:lnTo>
                  <a:lnTo>
                    <a:pt x="1129" y="102"/>
                  </a:lnTo>
                  <a:lnTo>
                    <a:pt x="1132" y="102"/>
                  </a:lnTo>
                  <a:lnTo>
                    <a:pt x="1134" y="109"/>
                  </a:lnTo>
                  <a:lnTo>
                    <a:pt x="1128" y="121"/>
                  </a:lnTo>
                  <a:lnTo>
                    <a:pt x="1132" y="123"/>
                  </a:lnTo>
                  <a:lnTo>
                    <a:pt x="1132" y="124"/>
                  </a:lnTo>
                  <a:lnTo>
                    <a:pt x="1131" y="127"/>
                  </a:lnTo>
                  <a:lnTo>
                    <a:pt x="1132" y="136"/>
                  </a:lnTo>
                  <a:lnTo>
                    <a:pt x="1123" y="149"/>
                  </a:lnTo>
                  <a:lnTo>
                    <a:pt x="1113" y="157"/>
                  </a:lnTo>
                  <a:lnTo>
                    <a:pt x="1114" y="158"/>
                  </a:lnTo>
                  <a:lnTo>
                    <a:pt x="1114" y="160"/>
                  </a:lnTo>
                  <a:lnTo>
                    <a:pt x="1107" y="161"/>
                  </a:lnTo>
                  <a:lnTo>
                    <a:pt x="1107" y="169"/>
                  </a:lnTo>
                  <a:lnTo>
                    <a:pt x="1089" y="176"/>
                  </a:lnTo>
                  <a:lnTo>
                    <a:pt x="1059" y="219"/>
                  </a:lnTo>
                  <a:lnTo>
                    <a:pt x="1046" y="219"/>
                  </a:lnTo>
                  <a:lnTo>
                    <a:pt x="1025" y="249"/>
                  </a:lnTo>
                  <a:lnTo>
                    <a:pt x="1030" y="246"/>
                  </a:lnTo>
                  <a:lnTo>
                    <a:pt x="1031" y="246"/>
                  </a:lnTo>
                  <a:lnTo>
                    <a:pt x="1034" y="249"/>
                  </a:lnTo>
                  <a:lnTo>
                    <a:pt x="1034" y="237"/>
                  </a:lnTo>
                  <a:lnTo>
                    <a:pt x="1043" y="237"/>
                  </a:lnTo>
                  <a:lnTo>
                    <a:pt x="1046" y="238"/>
                  </a:lnTo>
                  <a:lnTo>
                    <a:pt x="1051" y="238"/>
                  </a:lnTo>
                  <a:lnTo>
                    <a:pt x="1071" y="228"/>
                  </a:lnTo>
                  <a:lnTo>
                    <a:pt x="1073" y="226"/>
                  </a:lnTo>
                  <a:lnTo>
                    <a:pt x="1070" y="220"/>
                  </a:lnTo>
                  <a:lnTo>
                    <a:pt x="1070" y="219"/>
                  </a:lnTo>
                  <a:lnTo>
                    <a:pt x="1071" y="220"/>
                  </a:lnTo>
                  <a:lnTo>
                    <a:pt x="1079" y="225"/>
                  </a:lnTo>
                  <a:lnTo>
                    <a:pt x="1093" y="215"/>
                  </a:lnTo>
                  <a:lnTo>
                    <a:pt x="1089" y="210"/>
                  </a:lnTo>
                  <a:lnTo>
                    <a:pt x="1079" y="219"/>
                  </a:lnTo>
                  <a:lnTo>
                    <a:pt x="1077" y="219"/>
                  </a:lnTo>
                  <a:lnTo>
                    <a:pt x="1077" y="218"/>
                  </a:lnTo>
                  <a:lnTo>
                    <a:pt x="1074" y="209"/>
                  </a:lnTo>
                  <a:lnTo>
                    <a:pt x="1082" y="198"/>
                  </a:lnTo>
                  <a:lnTo>
                    <a:pt x="1083" y="198"/>
                  </a:lnTo>
                  <a:lnTo>
                    <a:pt x="1092" y="204"/>
                  </a:lnTo>
                  <a:lnTo>
                    <a:pt x="1101" y="198"/>
                  </a:lnTo>
                  <a:lnTo>
                    <a:pt x="1101" y="200"/>
                  </a:lnTo>
                  <a:lnTo>
                    <a:pt x="1099" y="203"/>
                  </a:lnTo>
                  <a:lnTo>
                    <a:pt x="1099" y="209"/>
                  </a:lnTo>
                  <a:lnTo>
                    <a:pt x="1114" y="213"/>
                  </a:lnTo>
                  <a:lnTo>
                    <a:pt x="1119" y="209"/>
                  </a:lnTo>
                  <a:lnTo>
                    <a:pt x="1117" y="198"/>
                  </a:lnTo>
                  <a:lnTo>
                    <a:pt x="1119" y="198"/>
                  </a:lnTo>
                  <a:lnTo>
                    <a:pt x="1126" y="216"/>
                  </a:lnTo>
                  <a:lnTo>
                    <a:pt x="1125" y="229"/>
                  </a:lnTo>
                  <a:lnTo>
                    <a:pt x="1129" y="231"/>
                  </a:lnTo>
                  <a:lnTo>
                    <a:pt x="1125" y="234"/>
                  </a:lnTo>
                  <a:lnTo>
                    <a:pt x="1128" y="235"/>
                  </a:lnTo>
                  <a:lnTo>
                    <a:pt x="1136" y="231"/>
                  </a:lnTo>
                  <a:lnTo>
                    <a:pt x="1128" y="223"/>
                  </a:lnTo>
                  <a:lnTo>
                    <a:pt x="1128" y="222"/>
                  </a:lnTo>
                  <a:lnTo>
                    <a:pt x="1156" y="213"/>
                  </a:lnTo>
                  <a:lnTo>
                    <a:pt x="1199" y="222"/>
                  </a:lnTo>
                  <a:lnTo>
                    <a:pt x="1199" y="223"/>
                  </a:lnTo>
                  <a:lnTo>
                    <a:pt x="1193" y="226"/>
                  </a:lnTo>
                  <a:lnTo>
                    <a:pt x="1194" y="237"/>
                  </a:lnTo>
                  <a:lnTo>
                    <a:pt x="1227" y="247"/>
                  </a:lnTo>
                  <a:lnTo>
                    <a:pt x="1255" y="243"/>
                  </a:lnTo>
                  <a:lnTo>
                    <a:pt x="1258" y="238"/>
                  </a:lnTo>
                  <a:lnTo>
                    <a:pt x="1254" y="225"/>
                  </a:lnTo>
                  <a:lnTo>
                    <a:pt x="1257" y="212"/>
                  </a:lnTo>
                  <a:lnTo>
                    <a:pt x="1257" y="210"/>
                  </a:lnTo>
                  <a:lnTo>
                    <a:pt x="1261" y="212"/>
                  </a:lnTo>
                  <a:lnTo>
                    <a:pt x="1262" y="206"/>
                  </a:lnTo>
                  <a:lnTo>
                    <a:pt x="1264" y="206"/>
                  </a:lnTo>
                  <a:lnTo>
                    <a:pt x="1300" y="225"/>
                  </a:lnTo>
                  <a:lnTo>
                    <a:pt x="1304" y="220"/>
                  </a:lnTo>
                  <a:lnTo>
                    <a:pt x="1304" y="219"/>
                  </a:lnTo>
                  <a:lnTo>
                    <a:pt x="1305" y="219"/>
                  </a:lnTo>
                  <a:lnTo>
                    <a:pt x="1320" y="223"/>
                  </a:lnTo>
                  <a:lnTo>
                    <a:pt x="1338" y="246"/>
                  </a:lnTo>
                  <a:lnTo>
                    <a:pt x="1335" y="263"/>
                  </a:lnTo>
                  <a:lnTo>
                    <a:pt x="1340" y="272"/>
                  </a:lnTo>
                  <a:lnTo>
                    <a:pt x="1337" y="280"/>
                  </a:lnTo>
                  <a:lnTo>
                    <a:pt x="1338" y="281"/>
                  </a:lnTo>
                  <a:lnTo>
                    <a:pt x="1328" y="293"/>
                  </a:lnTo>
                  <a:lnTo>
                    <a:pt x="1329" y="304"/>
                  </a:lnTo>
                  <a:lnTo>
                    <a:pt x="1332" y="302"/>
                  </a:lnTo>
                  <a:lnTo>
                    <a:pt x="1344" y="327"/>
                  </a:lnTo>
                  <a:lnTo>
                    <a:pt x="1356" y="332"/>
                  </a:lnTo>
                  <a:lnTo>
                    <a:pt x="1357" y="332"/>
                  </a:lnTo>
                  <a:lnTo>
                    <a:pt x="1360" y="341"/>
                  </a:lnTo>
                  <a:lnTo>
                    <a:pt x="1369" y="323"/>
                  </a:lnTo>
                  <a:lnTo>
                    <a:pt x="1371" y="308"/>
                  </a:lnTo>
                  <a:lnTo>
                    <a:pt x="1378" y="289"/>
                  </a:lnTo>
                  <a:lnTo>
                    <a:pt x="1380" y="289"/>
                  </a:lnTo>
                  <a:lnTo>
                    <a:pt x="1391" y="312"/>
                  </a:lnTo>
                  <a:lnTo>
                    <a:pt x="1406" y="315"/>
                  </a:lnTo>
                  <a:lnTo>
                    <a:pt x="1408" y="305"/>
                  </a:lnTo>
                  <a:lnTo>
                    <a:pt x="1409" y="304"/>
                  </a:lnTo>
                  <a:lnTo>
                    <a:pt x="1417" y="304"/>
                  </a:lnTo>
                  <a:lnTo>
                    <a:pt x="1448" y="323"/>
                  </a:lnTo>
                  <a:lnTo>
                    <a:pt x="1467" y="308"/>
                  </a:lnTo>
                  <a:lnTo>
                    <a:pt x="1473" y="309"/>
                  </a:lnTo>
                  <a:lnTo>
                    <a:pt x="1470" y="299"/>
                  </a:lnTo>
                  <a:lnTo>
                    <a:pt x="1471" y="295"/>
                  </a:lnTo>
                  <a:lnTo>
                    <a:pt x="1470" y="287"/>
                  </a:lnTo>
                  <a:lnTo>
                    <a:pt x="1470" y="286"/>
                  </a:lnTo>
                  <a:lnTo>
                    <a:pt x="1488" y="263"/>
                  </a:lnTo>
                  <a:lnTo>
                    <a:pt x="1485" y="256"/>
                  </a:lnTo>
                  <a:lnTo>
                    <a:pt x="1488" y="252"/>
                  </a:lnTo>
                  <a:lnTo>
                    <a:pt x="1489" y="252"/>
                  </a:lnTo>
                  <a:lnTo>
                    <a:pt x="1597" y="278"/>
                  </a:lnTo>
                  <a:lnTo>
                    <a:pt x="1602" y="281"/>
                  </a:lnTo>
                  <a:lnTo>
                    <a:pt x="1606" y="295"/>
                  </a:lnTo>
                  <a:lnTo>
                    <a:pt x="1605" y="295"/>
                  </a:lnTo>
                  <a:lnTo>
                    <a:pt x="1597" y="293"/>
                  </a:lnTo>
                  <a:lnTo>
                    <a:pt x="1593" y="302"/>
                  </a:lnTo>
                  <a:lnTo>
                    <a:pt x="1608" y="304"/>
                  </a:lnTo>
                  <a:lnTo>
                    <a:pt x="1615" y="312"/>
                  </a:lnTo>
                  <a:lnTo>
                    <a:pt x="1618" y="312"/>
                  </a:lnTo>
                  <a:lnTo>
                    <a:pt x="1623" y="311"/>
                  </a:lnTo>
                  <a:lnTo>
                    <a:pt x="1626" y="311"/>
                  </a:lnTo>
                  <a:lnTo>
                    <a:pt x="1636" y="321"/>
                  </a:lnTo>
                  <a:lnTo>
                    <a:pt x="1636" y="323"/>
                  </a:lnTo>
                  <a:lnTo>
                    <a:pt x="1630" y="330"/>
                  </a:lnTo>
                  <a:lnTo>
                    <a:pt x="1639" y="336"/>
                  </a:lnTo>
                  <a:lnTo>
                    <a:pt x="1666" y="330"/>
                  </a:lnTo>
                  <a:lnTo>
                    <a:pt x="1720" y="330"/>
                  </a:lnTo>
                  <a:lnTo>
                    <a:pt x="1720" y="332"/>
                  </a:lnTo>
                  <a:lnTo>
                    <a:pt x="1735" y="352"/>
                  </a:lnTo>
                  <a:lnTo>
                    <a:pt x="1737" y="360"/>
                  </a:lnTo>
                  <a:lnTo>
                    <a:pt x="1732" y="375"/>
                  </a:lnTo>
                  <a:lnTo>
                    <a:pt x="1752" y="385"/>
                  </a:lnTo>
                  <a:lnTo>
                    <a:pt x="1752" y="390"/>
                  </a:lnTo>
                  <a:lnTo>
                    <a:pt x="1766" y="379"/>
                  </a:lnTo>
                  <a:lnTo>
                    <a:pt x="1787" y="376"/>
                  </a:lnTo>
                  <a:lnTo>
                    <a:pt x="1801" y="384"/>
                  </a:lnTo>
                  <a:lnTo>
                    <a:pt x="1824" y="387"/>
                  </a:lnTo>
                  <a:lnTo>
                    <a:pt x="1836" y="376"/>
                  </a:lnTo>
                  <a:lnTo>
                    <a:pt x="1838" y="376"/>
                  </a:lnTo>
                  <a:lnTo>
                    <a:pt x="1838" y="378"/>
                  </a:lnTo>
                  <a:lnTo>
                    <a:pt x="1842" y="384"/>
                  </a:lnTo>
                  <a:lnTo>
                    <a:pt x="1844" y="397"/>
                  </a:lnTo>
                  <a:lnTo>
                    <a:pt x="1864" y="413"/>
                  </a:lnTo>
                  <a:lnTo>
                    <a:pt x="1879" y="401"/>
                  </a:lnTo>
                  <a:lnTo>
                    <a:pt x="1873" y="385"/>
                  </a:lnTo>
                  <a:lnTo>
                    <a:pt x="1867" y="384"/>
                  </a:lnTo>
                  <a:lnTo>
                    <a:pt x="1866" y="384"/>
                  </a:lnTo>
                  <a:lnTo>
                    <a:pt x="1866" y="382"/>
                  </a:lnTo>
                  <a:lnTo>
                    <a:pt x="1870" y="378"/>
                  </a:lnTo>
                  <a:lnTo>
                    <a:pt x="1870" y="367"/>
                  </a:lnTo>
                  <a:lnTo>
                    <a:pt x="1872" y="367"/>
                  </a:lnTo>
                  <a:lnTo>
                    <a:pt x="1876" y="366"/>
                  </a:lnTo>
                  <a:lnTo>
                    <a:pt x="1907" y="375"/>
                  </a:lnTo>
                  <a:lnTo>
                    <a:pt x="1946" y="373"/>
                  </a:lnTo>
                  <a:lnTo>
                    <a:pt x="1975" y="390"/>
                  </a:lnTo>
                  <a:lnTo>
                    <a:pt x="1996" y="407"/>
                  </a:lnTo>
                  <a:lnTo>
                    <a:pt x="2001" y="410"/>
                  </a:lnTo>
                  <a:lnTo>
                    <a:pt x="2011" y="415"/>
                  </a:lnTo>
                  <a:lnTo>
                    <a:pt x="2012" y="422"/>
                  </a:lnTo>
                  <a:lnTo>
                    <a:pt x="2020" y="425"/>
                  </a:lnTo>
                  <a:lnTo>
                    <a:pt x="2023" y="431"/>
                  </a:lnTo>
                  <a:lnTo>
                    <a:pt x="2030" y="432"/>
                  </a:lnTo>
                  <a:lnTo>
                    <a:pt x="2036" y="437"/>
                  </a:lnTo>
                  <a:lnTo>
                    <a:pt x="2038" y="441"/>
                  </a:lnTo>
                  <a:lnTo>
                    <a:pt x="2036" y="443"/>
                  </a:lnTo>
                  <a:lnTo>
                    <a:pt x="2047" y="446"/>
                  </a:lnTo>
                  <a:lnTo>
                    <a:pt x="2048" y="446"/>
                  </a:lnTo>
                  <a:lnTo>
                    <a:pt x="2048" y="447"/>
                  </a:lnTo>
                  <a:lnTo>
                    <a:pt x="2047" y="447"/>
                  </a:lnTo>
                  <a:lnTo>
                    <a:pt x="2044" y="452"/>
                  </a:lnTo>
                  <a:lnTo>
                    <a:pt x="2054" y="458"/>
                  </a:lnTo>
                  <a:lnTo>
                    <a:pt x="2048" y="450"/>
                  </a:lnTo>
                  <a:lnTo>
                    <a:pt x="2050" y="450"/>
                  </a:lnTo>
                  <a:lnTo>
                    <a:pt x="2050" y="449"/>
                  </a:lnTo>
                  <a:lnTo>
                    <a:pt x="2053" y="449"/>
                  </a:lnTo>
                  <a:lnTo>
                    <a:pt x="2054" y="450"/>
                  </a:lnTo>
                  <a:lnTo>
                    <a:pt x="2057" y="450"/>
                  </a:lnTo>
                  <a:lnTo>
                    <a:pt x="2057" y="452"/>
                  </a:lnTo>
                  <a:lnTo>
                    <a:pt x="2064" y="461"/>
                  </a:lnTo>
                  <a:lnTo>
                    <a:pt x="2064" y="462"/>
                  </a:lnTo>
                  <a:lnTo>
                    <a:pt x="2061" y="464"/>
                  </a:lnTo>
                  <a:lnTo>
                    <a:pt x="2066" y="483"/>
                  </a:lnTo>
                  <a:lnTo>
                    <a:pt x="2072" y="487"/>
                  </a:lnTo>
                  <a:lnTo>
                    <a:pt x="2072" y="477"/>
                  </a:lnTo>
                  <a:lnTo>
                    <a:pt x="2067" y="474"/>
                  </a:lnTo>
                  <a:lnTo>
                    <a:pt x="2067" y="473"/>
                  </a:lnTo>
                  <a:lnTo>
                    <a:pt x="2070" y="473"/>
                  </a:lnTo>
                  <a:lnTo>
                    <a:pt x="2073" y="474"/>
                  </a:lnTo>
                  <a:lnTo>
                    <a:pt x="2076" y="474"/>
                  </a:lnTo>
                  <a:lnTo>
                    <a:pt x="2078" y="471"/>
                  </a:lnTo>
                  <a:lnTo>
                    <a:pt x="2078" y="470"/>
                  </a:lnTo>
                  <a:lnTo>
                    <a:pt x="2085" y="474"/>
                  </a:lnTo>
                  <a:lnTo>
                    <a:pt x="2082" y="477"/>
                  </a:lnTo>
                  <a:lnTo>
                    <a:pt x="2084" y="478"/>
                  </a:lnTo>
                  <a:lnTo>
                    <a:pt x="2085" y="475"/>
                  </a:lnTo>
                  <a:lnTo>
                    <a:pt x="2093" y="475"/>
                  </a:lnTo>
                  <a:lnTo>
                    <a:pt x="2097" y="477"/>
                  </a:lnTo>
                  <a:lnTo>
                    <a:pt x="2104" y="477"/>
                  </a:lnTo>
                  <a:lnTo>
                    <a:pt x="2122" y="498"/>
                  </a:lnTo>
                  <a:lnTo>
                    <a:pt x="2121" y="501"/>
                  </a:lnTo>
                  <a:lnTo>
                    <a:pt x="2131" y="504"/>
                  </a:lnTo>
                  <a:lnTo>
                    <a:pt x="2133" y="504"/>
                  </a:lnTo>
                  <a:lnTo>
                    <a:pt x="2133" y="505"/>
                  </a:lnTo>
                  <a:lnTo>
                    <a:pt x="2121" y="511"/>
                  </a:lnTo>
                  <a:lnTo>
                    <a:pt x="2119" y="520"/>
                  </a:lnTo>
                  <a:lnTo>
                    <a:pt x="2119" y="521"/>
                  </a:lnTo>
                  <a:lnTo>
                    <a:pt x="2110" y="514"/>
                  </a:lnTo>
                  <a:lnTo>
                    <a:pt x="2110" y="518"/>
                  </a:lnTo>
                  <a:lnTo>
                    <a:pt x="2113" y="524"/>
                  </a:lnTo>
                  <a:lnTo>
                    <a:pt x="2103" y="524"/>
                  </a:lnTo>
                  <a:lnTo>
                    <a:pt x="2098" y="532"/>
                  </a:lnTo>
                  <a:lnTo>
                    <a:pt x="2094" y="532"/>
                  </a:lnTo>
                  <a:lnTo>
                    <a:pt x="2100" y="538"/>
                  </a:lnTo>
                  <a:lnTo>
                    <a:pt x="2088" y="545"/>
                  </a:lnTo>
                  <a:lnTo>
                    <a:pt x="2093" y="547"/>
                  </a:lnTo>
                  <a:lnTo>
                    <a:pt x="2093" y="548"/>
                  </a:lnTo>
                  <a:lnTo>
                    <a:pt x="2090" y="550"/>
                  </a:lnTo>
                  <a:lnTo>
                    <a:pt x="2097" y="556"/>
                  </a:lnTo>
                  <a:lnTo>
                    <a:pt x="2097" y="557"/>
                  </a:lnTo>
                  <a:lnTo>
                    <a:pt x="2090" y="557"/>
                  </a:lnTo>
                  <a:lnTo>
                    <a:pt x="2088" y="563"/>
                  </a:lnTo>
                  <a:lnTo>
                    <a:pt x="2082" y="561"/>
                  </a:lnTo>
                  <a:lnTo>
                    <a:pt x="2082" y="556"/>
                  </a:lnTo>
                  <a:lnTo>
                    <a:pt x="2081" y="560"/>
                  </a:lnTo>
                  <a:lnTo>
                    <a:pt x="2079" y="560"/>
                  </a:lnTo>
                  <a:lnTo>
                    <a:pt x="2078" y="557"/>
                  </a:lnTo>
                  <a:lnTo>
                    <a:pt x="2075" y="559"/>
                  </a:lnTo>
                  <a:lnTo>
                    <a:pt x="2073" y="559"/>
                  </a:lnTo>
                  <a:lnTo>
                    <a:pt x="2073" y="557"/>
                  </a:lnTo>
                  <a:lnTo>
                    <a:pt x="2072" y="551"/>
                  </a:lnTo>
                  <a:lnTo>
                    <a:pt x="2064" y="548"/>
                  </a:lnTo>
                  <a:lnTo>
                    <a:pt x="2064" y="547"/>
                  </a:lnTo>
                  <a:lnTo>
                    <a:pt x="2063" y="547"/>
                  </a:lnTo>
                  <a:lnTo>
                    <a:pt x="2063" y="548"/>
                  </a:lnTo>
                  <a:lnTo>
                    <a:pt x="2057" y="547"/>
                  </a:lnTo>
                  <a:lnTo>
                    <a:pt x="2050" y="539"/>
                  </a:lnTo>
                  <a:lnTo>
                    <a:pt x="2048" y="539"/>
                  </a:lnTo>
                  <a:lnTo>
                    <a:pt x="2048" y="526"/>
                  </a:lnTo>
                  <a:lnTo>
                    <a:pt x="2042" y="521"/>
                  </a:lnTo>
                  <a:lnTo>
                    <a:pt x="2030" y="521"/>
                  </a:lnTo>
                  <a:lnTo>
                    <a:pt x="2021" y="523"/>
                  </a:lnTo>
                  <a:lnTo>
                    <a:pt x="2015" y="523"/>
                  </a:lnTo>
                  <a:lnTo>
                    <a:pt x="2010" y="505"/>
                  </a:lnTo>
                  <a:lnTo>
                    <a:pt x="2015" y="504"/>
                  </a:lnTo>
                  <a:lnTo>
                    <a:pt x="2015" y="499"/>
                  </a:lnTo>
                  <a:lnTo>
                    <a:pt x="2011" y="504"/>
                  </a:lnTo>
                  <a:lnTo>
                    <a:pt x="2010" y="504"/>
                  </a:lnTo>
                  <a:lnTo>
                    <a:pt x="2007" y="498"/>
                  </a:lnTo>
                  <a:lnTo>
                    <a:pt x="2005" y="498"/>
                  </a:lnTo>
                  <a:lnTo>
                    <a:pt x="2005" y="504"/>
                  </a:lnTo>
                  <a:lnTo>
                    <a:pt x="1998" y="505"/>
                  </a:lnTo>
                  <a:lnTo>
                    <a:pt x="1999" y="511"/>
                  </a:lnTo>
                  <a:lnTo>
                    <a:pt x="2007" y="523"/>
                  </a:lnTo>
                  <a:lnTo>
                    <a:pt x="1998" y="538"/>
                  </a:lnTo>
                  <a:lnTo>
                    <a:pt x="1995" y="541"/>
                  </a:lnTo>
                  <a:lnTo>
                    <a:pt x="1978" y="554"/>
                  </a:lnTo>
                  <a:lnTo>
                    <a:pt x="1977" y="554"/>
                  </a:lnTo>
                  <a:lnTo>
                    <a:pt x="1977" y="553"/>
                  </a:lnTo>
                  <a:lnTo>
                    <a:pt x="1972" y="548"/>
                  </a:lnTo>
                  <a:lnTo>
                    <a:pt x="1964" y="548"/>
                  </a:lnTo>
                  <a:lnTo>
                    <a:pt x="1965" y="557"/>
                  </a:lnTo>
                  <a:lnTo>
                    <a:pt x="1971" y="561"/>
                  </a:lnTo>
                  <a:lnTo>
                    <a:pt x="1974" y="559"/>
                  </a:lnTo>
                  <a:lnTo>
                    <a:pt x="1978" y="567"/>
                  </a:lnTo>
                  <a:lnTo>
                    <a:pt x="1977" y="567"/>
                  </a:lnTo>
                  <a:lnTo>
                    <a:pt x="1975" y="569"/>
                  </a:lnTo>
                  <a:lnTo>
                    <a:pt x="1980" y="570"/>
                  </a:lnTo>
                  <a:lnTo>
                    <a:pt x="1981" y="585"/>
                  </a:lnTo>
                  <a:lnTo>
                    <a:pt x="1989" y="597"/>
                  </a:lnTo>
                  <a:lnTo>
                    <a:pt x="1989" y="599"/>
                  </a:lnTo>
                  <a:lnTo>
                    <a:pt x="1984" y="599"/>
                  </a:lnTo>
                  <a:lnTo>
                    <a:pt x="1990" y="606"/>
                  </a:lnTo>
                  <a:lnTo>
                    <a:pt x="1990" y="607"/>
                  </a:lnTo>
                  <a:lnTo>
                    <a:pt x="1984" y="618"/>
                  </a:lnTo>
                  <a:lnTo>
                    <a:pt x="1983" y="618"/>
                  </a:lnTo>
                  <a:lnTo>
                    <a:pt x="1965" y="609"/>
                  </a:lnTo>
                  <a:lnTo>
                    <a:pt x="1964" y="612"/>
                  </a:lnTo>
                  <a:lnTo>
                    <a:pt x="1962" y="612"/>
                  </a:lnTo>
                  <a:lnTo>
                    <a:pt x="1959" y="606"/>
                  </a:lnTo>
                  <a:lnTo>
                    <a:pt x="1961" y="612"/>
                  </a:lnTo>
                  <a:lnTo>
                    <a:pt x="1961" y="613"/>
                  </a:lnTo>
                  <a:lnTo>
                    <a:pt x="1959" y="613"/>
                  </a:lnTo>
                  <a:lnTo>
                    <a:pt x="1932" y="624"/>
                  </a:lnTo>
                  <a:lnTo>
                    <a:pt x="1931" y="628"/>
                  </a:lnTo>
                  <a:lnTo>
                    <a:pt x="1931" y="630"/>
                  </a:lnTo>
                  <a:lnTo>
                    <a:pt x="1916" y="637"/>
                  </a:lnTo>
                  <a:lnTo>
                    <a:pt x="1912" y="636"/>
                  </a:lnTo>
                  <a:lnTo>
                    <a:pt x="1907" y="645"/>
                  </a:lnTo>
                  <a:lnTo>
                    <a:pt x="1897" y="650"/>
                  </a:lnTo>
                  <a:lnTo>
                    <a:pt x="1898" y="653"/>
                  </a:lnTo>
                  <a:lnTo>
                    <a:pt x="1897" y="653"/>
                  </a:lnTo>
                  <a:lnTo>
                    <a:pt x="1897" y="655"/>
                  </a:lnTo>
                  <a:lnTo>
                    <a:pt x="1894" y="653"/>
                  </a:lnTo>
                  <a:lnTo>
                    <a:pt x="1894" y="658"/>
                  </a:lnTo>
                  <a:lnTo>
                    <a:pt x="1873" y="670"/>
                  </a:lnTo>
                  <a:lnTo>
                    <a:pt x="1870" y="683"/>
                  </a:lnTo>
                  <a:lnTo>
                    <a:pt x="1869" y="683"/>
                  </a:lnTo>
                  <a:lnTo>
                    <a:pt x="1857" y="668"/>
                  </a:lnTo>
                  <a:lnTo>
                    <a:pt x="1842" y="665"/>
                  </a:lnTo>
                  <a:lnTo>
                    <a:pt x="1827" y="671"/>
                  </a:lnTo>
                  <a:lnTo>
                    <a:pt x="1817" y="686"/>
                  </a:lnTo>
                  <a:lnTo>
                    <a:pt x="1815" y="686"/>
                  </a:lnTo>
                  <a:lnTo>
                    <a:pt x="1817" y="670"/>
                  </a:lnTo>
                  <a:lnTo>
                    <a:pt x="1815" y="670"/>
                  </a:lnTo>
                  <a:lnTo>
                    <a:pt x="1803" y="677"/>
                  </a:lnTo>
                  <a:lnTo>
                    <a:pt x="1801" y="686"/>
                  </a:lnTo>
                  <a:lnTo>
                    <a:pt x="1795" y="682"/>
                  </a:lnTo>
                  <a:lnTo>
                    <a:pt x="1790" y="686"/>
                  </a:lnTo>
                  <a:lnTo>
                    <a:pt x="1789" y="686"/>
                  </a:lnTo>
                  <a:lnTo>
                    <a:pt x="1787" y="683"/>
                  </a:lnTo>
                  <a:lnTo>
                    <a:pt x="1781" y="686"/>
                  </a:lnTo>
                  <a:lnTo>
                    <a:pt x="1777" y="705"/>
                  </a:lnTo>
                  <a:lnTo>
                    <a:pt x="1774" y="705"/>
                  </a:lnTo>
                  <a:lnTo>
                    <a:pt x="1762" y="726"/>
                  </a:lnTo>
                  <a:lnTo>
                    <a:pt x="1762" y="735"/>
                  </a:lnTo>
                  <a:lnTo>
                    <a:pt x="1763" y="738"/>
                  </a:lnTo>
                  <a:lnTo>
                    <a:pt x="1769" y="732"/>
                  </a:lnTo>
                  <a:lnTo>
                    <a:pt x="1771" y="732"/>
                  </a:lnTo>
                  <a:lnTo>
                    <a:pt x="1778" y="736"/>
                  </a:lnTo>
                  <a:lnTo>
                    <a:pt x="1778" y="738"/>
                  </a:lnTo>
                  <a:lnTo>
                    <a:pt x="1771" y="753"/>
                  </a:lnTo>
                  <a:lnTo>
                    <a:pt x="1772" y="762"/>
                  </a:lnTo>
                  <a:lnTo>
                    <a:pt x="1778" y="765"/>
                  </a:lnTo>
                  <a:lnTo>
                    <a:pt x="1778" y="773"/>
                  </a:lnTo>
                  <a:lnTo>
                    <a:pt x="1775" y="781"/>
                  </a:lnTo>
                  <a:lnTo>
                    <a:pt x="1774" y="781"/>
                  </a:lnTo>
                  <a:lnTo>
                    <a:pt x="1769" y="775"/>
                  </a:lnTo>
                  <a:lnTo>
                    <a:pt x="1772" y="769"/>
                  </a:lnTo>
                  <a:lnTo>
                    <a:pt x="1766" y="772"/>
                  </a:lnTo>
                  <a:lnTo>
                    <a:pt x="1768" y="775"/>
                  </a:lnTo>
                  <a:lnTo>
                    <a:pt x="1768" y="776"/>
                  </a:lnTo>
                  <a:lnTo>
                    <a:pt x="1761" y="782"/>
                  </a:lnTo>
                  <a:lnTo>
                    <a:pt x="1758" y="791"/>
                  </a:lnTo>
                  <a:lnTo>
                    <a:pt x="1763" y="809"/>
                  </a:lnTo>
                  <a:lnTo>
                    <a:pt x="1762" y="809"/>
                  </a:lnTo>
                  <a:lnTo>
                    <a:pt x="1756" y="815"/>
                  </a:lnTo>
                  <a:lnTo>
                    <a:pt x="1755" y="815"/>
                  </a:lnTo>
                  <a:lnTo>
                    <a:pt x="1747" y="814"/>
                  </a:lnTo>
                  <a:lnTo>
                    <a:pt x="1735" y="825"/>
                  </a:lnTo>
                  <a:lnTo>
                    <a:pt x="1735" y="845"/>
                  </a:lnTo>
                  <a:lnTo>
                    <a:pt x="1734" y="845"/>
                  </a:lnTo>
                  <a:lnTo>
                    <a:pt x="1731" y="843"/>
                  </a:lnTo>
                  <a:lnTo>
                    <a:pt x="1718" y="849"/>
                  </a:lnTo>
                  <a:lnTo>
                    <a:pt x="1713" y="871"/>
                  </a:lnTo>
                  <a:lnTo>
                    <a:pt x="1694" y="892"/>
                  </a:lnTo>
                  <a:lnTo>
                    <a:pt x="1678" y="811"/>
                  </a:lnTo>
                  <a:lnTo>
                    <a:pt x="1678" y="793"/>
                  </a:lnTo>
                  <a:lnTo>
                    <a:pt x="1682" y="763"/>
                  </a:lnTo>
                  <a:lnTo>
                    <a:pt x="1694" y="754"/>
                  </a:lnTo>
                  <a:lnTo>
                    <a:pt x="1697" y="744"/>
                  </a:lnTo>
                  <a:lnTo>
                    <a:pt x="1694" y="736"/>
                  </a:lnTo>
                  <a:lnTo>
                    <a:pt x="1694" y="735"/>
                  </a:lnTo>
                  <a:lnTo>
                    <a:pt x="1697" y="735"/>
                  </a:lnTo>
                  <a:lnTo>
                    <a:pt x="1698" y="736"/>
                  </a:lnTo>
                  <a:lnTo>
                    <a:pt x="1701" y="736"/>
                  </a:lnTo>
                  <a:lnTo>
                    <a:pt x="1715" y="729"/>
                  </a:lnTo>
                  <a:lnTo>
                    <a:pt x="1741" y="693"/>
                  </a:lnTo>
                  <a:lnTo>
                    <a:pt x="1758" y="676"/>
                  </a:lnTo>
                  <a:lnTo>
                    <a:pt x="1761" y="670"/>
                  </a:lnTo>
                  <a:lnTo>
                    <a:pt x="1761" y="668"/>
                  </a:lnTo>
                  <a:lnTo>
                    <a:pt x="1783" y="658"/>
                  </a:lnTo>
                  <a:lnTo>
                    <a:pt x="1781" y="652"/>
                  </a:lnTo>
                  <a:lnTo>
                    <a:pt x="1784" y="647"/>
                  </a:lnTo>
                  <a:lnTo>
                    <a:pt x="1784" y="640"/>
                  </a:lnTo>
                  <a:lnTo>
                    <a:pt x="1787" y="636"/>
                  </a:lnTo>
                  <a:lnTo>
                    <a:pt x="1789" y="622"/>
                  </a:lnTo>
                  <a:lnTo>
                    <a:pt x="1789" y="621"/>
                  </a:lnTo>
                  <a:lnTo>
                    <a:pt x="1790" y="621"/>
                  </a:lnTo>
                  <a:lnTo>
                    <a:pt x="1799" y="615"/>
                  </a:lnTo>
                  <a:lnTo>
                    <a:pt x="1799" y="613"/>
                  </a:lnTo>
                  <a:lnTo>
                    <a:pt x="1793" y="609"/>
                  </a:lnTo>
                  <a:lnTo>
                    <a:pt x="1783" y="613"/>
                  </a:lnTo>
                  <a:lnTo>
                    <a:pt x="1775" y="624"/>
                  </a:lnTo>
                  <a:lnTo>
                    <a:pt x="1775" y="633"/>
                  </a:lnTo>
                  <a:lnTo>
                    <a:pt x="1778" y="636"/>
                  </a:lnTo>
                  <a:lnTo>
                    <a:pt x="1778" y="637"/>
                  </a:lnTo>
                  <a:lnTo>
                    <a:pt x="1775" y="640"/>
                  </a:lnTo>
                  <a:lnTo>
                    <a:pt x="1772" y="637"/>
                  </a:lnTo>
                  <a:lnTo>
                    <a:pt x="1766" y="639"/>
                  </a:lnTo>
                  <a:lnTo>
                    <a:pt x="1738" y="667"/>
                  </a:lnTo>
                  <a:lnTo>
                    <a:pt x="1737" y="667"/>
                  </a:lnTo>
                  <a:lnTo>
                    <a:pt x="1737" y="665"/>
                  </a:lnTo>
                  <a:lnTo>
                    <a:pt x="1740" y="656"/>
                  </a:lnTo>
                  <a:lnTo>
                    <a:pt x="1732" y="656"/>
                  </a:lnTo>
                  <a:lnTo>
                    <a:pt x="1732" y="655"/>
                  </a:lnTo>
                  <a:lnTo>
                    <a:pt x="1735" y="650"/>
                  </a:lnTo>
                  <a:lnTo>
                    <a:pt x="1734" y="646"/>
                  </a:lnTo>
                  <a:lnTo>
                    <a:pt x="1738" y="639"/>
                  </a:lnTo>
                  <a:lnTo>
                    <a:pt x="1740" y="631"/>
                  </a:lnTo>
                  <a:lnTo>
                    <a:pt x="1734" y="637"/>
                  </a:lnTo>
                  <a:lnTo>
                    <a:pt x="1722" y="631"/>
                  </a:lnTo>
                  <a:lnTo>
                    <a:pt x="1700" y="637"/>
                  </a:lnTo>
                  <a:lnTo>
                    <a:pt x="1683" y="662"/>
                  </a:lnTo>
                  <a:lnTo>
                    <a:pt x="1669" y="674"/>
                  </a:lnTo>
                  <a:lnTo>
                    <a:pt x="1663" y="686"/>
                  </a:lnTo>
                  <a:lnTo>
                    <a:pt x="1660" y="686"/>
                  </a:lnTo>
                  <a:lnTo>
                    <a:pt x="1663" y="692"/>
                  </a:lnTo>
                  <a:lnTo>
                    <a:pt x="1661" y="695"/>
                  </a:lnTo>
                  <a:lnTo>
                    <a:pt x="1672" y="698"/>
                  </a:lnTo>
                  <a:lnTo>
                    <a:pt x="1673" y="702"/>
                  </a:lnTo>
                  <a:lnTo>
                    <a:pt x="1672" y="704"/>
                  </a:lnTo>
                  <a:lnTo>
                    <a:pt x="1669" y="704"/>
                  </a:lnTo>
                  <a:lnTo>
                    <a:pt x="1652" y="702"/>
                  </a:lnTo>
                  <a:lnTo>
                    <a:pt x="1642" y="710"/>
                  </a:lnTo>
                  <a:lnTo>
                    <a:pt x="1637" y="707"/>
                  </a:lnTo>
                  <a:lnTo>
                    <a:pt x="1623" y="711"/>
                  </a:lnTo>
                  <a:lnTo>
                    <a:pt x="1620" y="705"/>
                  </a:lnTo>
                  <a:lnTo>
                    <a:pt x="1620" y="704"/>
                  </a:lnTo>
                  <a:lnTo>
                    <a:pt x="1632" y="699"/>
                  </a:lnTo>
                  <a:lnTo>
                    <a:pt x="1623" y="693"/>
                  </a:lnTo>
                  <a:lnTo>
                    <a:pt x="1617" y="696"/>
                  </a:lnTo>
                  <a:lnTo>
                    <a:pt x="1596" y="689"/>
                  </a:lnTo>
                  <a:lnTo>
                    <a:pt x="1593" y="690"/>
                  </a:lnTo>
                  <a:lnTo>
                    <a:pt x="1594" y="695"/>
                  </a:lnTo>
                  <a:lnTo>
                    <a:pt x="1594" y="696"/>
                  </a:lnTo>
                  <a:lnTo>
                    <a:pt x="1590" y="696"/>
                  </a:lnTo>
                  <a:lnTo>
                    <a:pt x="1590" y="702"/>
                  </a:lnTo>
                  <a:lnTo>
                    <a:pt x="1586" y="702"/>
                  </a:lnTo>
                  <a:lnTo>
                    <a:pt x="1583" y="698"/>
                  </a:lnTo>
                  <a:lnTo>
                    <a:pt x="1572" y="702"/>
                  </a:lnTo>
                  <a:lnTo>
                    <a:pt x="1559" y="696"/>
                  </a:lnTo>
                  <a:lnTo>
                    <a:pt x="1554" y="704"/>
                  </a:lnTo>
                  <a:lnTo>
                    <a:pt x="1553" y="704"/>
                  </a:lnTo>
                  <a:lnTo>
                    <a:pt x="1546" y="698"/>
                  </a:lnTo>
                  <a:lnTo>
                    <a:pt x="1516" y="699"/>
                  </a:lnTo>
                  <a:lnTo>
                    <a:pt x="1504" y="705"/>
                  </a:lnTo>
                  <a:lnTo>
                    <a:pt x="1486" y="726"/>
                  </a:lnTo>
                  <a:lnTo>
                    <a:pt x="1480" y="738"/>
                  </a:lnTo>
                  <a:lnTo>
                    <a:pt x="1464" y="750"/>
                  </a:lnTo>
                  <a:lnTo>
                    <a:pt x="1445" y="776"/>
                  </a:lnTo>
                  <a:lnTo>
                    <a:pt x="1414" y="805"/>
                  </a:lnTo>
                  <a:lnTo>
                    <a:pt x="1414" y="808"/>
                  </a:lnTo>
                  <a:lnTo>
                    <a:pt x="1420" y="812"/>
                  </a:lnTo>
                  <a:lnTo>
                    <a:pt x="1423" y="812"/>
                  </a:lnTo>
                  <a:lnTo>
                    <a:pt x="1427" y="811"/>
                  </a:lnTo>
                  <a:lnTo>
                    <a:pt x="1433" y="811"/>
                  </a:lnTo>
                  <a:lnTo>
                    <a:pt x="1433" y="830"/>
                  </a:lnTo>
                  <a:lnTo>
                    <a:pt x="1437" y="827"/>
                  </a:lnTo>
                  <a:lnTo>
                    <a:pt x="1437" y="821"/>
                  </a:lnTo>
                  <a:lnTo>
                    <a:pt x="1443" y="818"/>
                  </a:lnTo>
                  <a:lnTo>
                    <a:pt x="1445" y="818"/>
                  </a:lnTo>
                  <a:lnTo>
                    <a:pt x="1445" y="819"/>
                  </a:lnTo>
                  <a:lnTo>
                    <a:pt x="1440" y="822"/>
                  </a:lnTo>
                  <a:lnTo>
                    <a:pt x="1445" y="828"/>
                  </a:lnTo>
                  <a:lnTo>
                    <a:pt x="1440" y="834"/>
                  </a:lnTo>
                  <a:lnTo>
                    <a:pt x="1451" y="831"/>
                  </a:lnTo>
                  <a:lnTo>
                    <a:pt x="1454" y="828"/>
                  </a:lnTo>
                  <a:lnTo>
                    <a:pt x="1454" y="833"/>
                  </a:lnTo>
                  <a:lnTo>
                    <a:pt x="1457" y="830"/>
                  </a:lnTo>
                  <a:lnTo>
                    <a:pt x="1457" y="818"/>
                  </a:lnTo>
                  <a:lnTo>
                    <a:pt x="1473" y="818"/>
                  </a:lnTo>
                  <a:lnTo>
                    <a:pt x="1480" y="831"/>
                  </a:lnTo>
                  <a:lnTo>
                    <a:pt x="1494" y="840"/>
                  </a:lnTo>
                  <a:lnTo>
                    <a:pt x="1494" y="842"/>
                  </a:lnTo>
                  <a:lnTo>
                    <a:pt x="1489" y="849"/>
                  </a:lnTo>
                  <a:lnTo>
                    <a:pt x="1491" y="855"/>
                  </a:lnTo>
                  <a:lnTo>
                    <a:pt x="1491" y="859"/>
                  </a:lnTo>
                  <a:lnTo>
                    <a:pt x="1494" y="864"/>
                  </a:lnTo>
                  <a:lnTo>
                    <a:pt x="1494" y="865"/>
                  </a:lnTo>
                  <a:lnTo>
                    <a:pt x="1486" y="880"/>
                  </a:lnTo>
                  <a:lnTo>
                    <a:pt x="1482" y="895"/>
                  </a:lnTo>
                  <a:lnTo>
                    <a:pt x="1483" y="908"/>
                  </a:lnTo>
                  <a:lnTo>
                    <a:pt x="1479" y="941"/>
                  </a:lnTo>
                  <a:lnTo>
                    <a:pt x="1467" y="954"/>
                  </a:lnTo>
                  <a:lnTo>
                    <a:pt x="1457" y="971"/>
                  </a:lnTo>
                  <a:lnTo>
                    <a:pt x="1451" y="986"/>
                  </a:lnTo>
                  <a:lnTo>
                    <a:pt x="1411" y="1036"/>
                  </a:lnTo>
                  <a:lnTo>
                    <a:pt x="1397" y="1046"/>
                  </a:lnTo>
                  <a:lnTo>
                    <a:pt x="1387" y="1049"/>
                  </a:lnTo>
                  <a:lnTo>
                    <a:pt x="1375" y="1046"/>
                  </a:lnTo>
                  <a:lnTo>
                    <a:pt x="1374" y="1046"/>
                  </a:lnTo>
                  <a:lnTo>
                    <a:pt x="1374" y="1039"/>
                  </a:lnTo>
                  <a:lnTo>
                    <a:pt x="1371" y="1042"/>
                  </a:lnTo>
                  <a:lnTo>
                    <a:pt x="1368" y="1036"/>
                  </a:lnTo>
                  <a:lnTo>
                    <a:pt x="1360" y="1049"/>
                  </a:lnTo>
                  <a:lnTo>
                    <a:pt x="1360" y="1051"/>
                  </a:lnTo>
                  <a:lnTo>
                    <a:pt x="1354" y="1051"/>
                  </a:lnTo>
                  <a:lnTo>
                    <a:pt x="1354" y="1054"/>
                  </a:lnTo>
                  <a:lnTo>
                    <a:pt x="1353" y="1054"/>
                  </a:lnTo>
                  <a:lnTo>
                    <a:pt x="1351" y="1051"/>
                  </a:lnTo>
                  <a:lnTo>
                    <a:pt x="1351" y="1046"/>
                  </a:lnTo>
                  <a:lnTo>
                    <a:pt x="1359" y="1036"/>
                  </a:lnTo>
                  <a:lnTo>
                    <a:pt x="1359" y="1021"/>
                  </a:lnTo>
                  <a:lnTo>
                    <a:pt x="1356" y="1012"/>
                  </a:lnTo>
                  <a:lnTo>
                    <a:pt x="1368" y="1002"/>
                  </a:lnTo>
                  <a:lnTo>
                    <a:pt x="1381" y="1006"/>
                  </a:lnTo>
                  <a:lnTo>
                    <a:pt x="1384" y="1003"/>
                  </a:lnTo>
                  <a:lnTo>
                    <a:pt x="1393" y="986"/>
                  </a:lnTo>
                  <a:lnTo>
                    <a:pt x="1399" y="963"/>
                  </a:lnTo>
                  <a:lnTo>
                    <a:pt x="1405" y="957"/>
                  </a:lnTo>
                  <a:lnTo>
                    <a:pt x="1403" y="944"/>
                  </a:lnTo>
                  <a:lnTo>
                    <a:pt x="1405" y="941"/>
                  </a:lnTo>
                  <a:lnTo>
                    <a:pt x="1371" y="956"/>
                  </a:lnTo>
                  <a:lnTo>
                    <a:pt x="1357" y="956"/>
                  </a:lnTo>
                  <a:lnTo>
                    <a:pt x="1353" y="948"/>
                  </a:lnTo>
                  <a:lnTo>
                    <a:pt x="1353" y="940"/>
                  </a:lnTo>
                  <a:lnTo>
                    <a:pt x="1350" y="932"/>
                  </a:lnTo>
                  <a:lnTo>
                    <a:pt x="1332" y="922"/>
                  </a:lnTo>
                  <a:lnTo>
                    <a:pt x="1311" y="917"/>
                  </a:lnTo>
                  <a:lnTo>
                    <a:pt x="1310" y="917"/>
                  </a:lnTo>
                  <a:lnTo>
                    <a:pt x="1305" y="892"/>
                  </a:lnTo>
                  <a:lnTo>
                    <a:pt x="1298" y="874"/>
                  </a:lnTo>
                  <a:lnTo>
                    <a:pt x="1297" y="862"/>
                  </a:lnTo>
                  <a:lnTo>
                    <a:pt x="1286" y="849"/>
                  </a:lnTo>
                  <a:lnTo>
                    <a:pt x="1271" y="846"/>
                  </a:lnTo>
                  <a:lnTo>
                    <a:pt x="1260" y="839"/>
                  </a:lnTo>
                  <a:lnTo>
                    <a:pt x="1224" y="843"/>
                  </a:lnTo>
                  <a:lnTo>
                    <a:pt x="1215" y="855"/>
                  </a:lnTo>
                  <a:lnTo>
                    <a:pt x="1214" y="858"/>
                  </a:lnTo>
                  <a:lnTo>
                    <a:pt x="1222" y="858"/>
                  </a:lnTo>
                  <a:lnTo>
                    <a:pt x="1222" y="870"/>
                  </a:lnTo>
                  <a:lnTo>
                    <a:pt x="1212" y="879"/>
                  </a:lnTo>
                  <a:lnTo>
                    <a:pt x="1205" y="901"/>
                  </a:lnTo>
                  <a:lnTo>
                    <a:pt x="1203" y="908"/>
                  </a:lnTo>
                  <a:lnTo>
                    <a:pt x="1185" y="919"/>
                  </a:lnTo>
                  <a:lnTo>
                    <a:pt x="1184" y="919"/>
                  </a:lnTo>
                  <a:lnTo>
                    <a:pt x="1165" y="911"/>
                  </a:lnTo>
                  <a:lnTo>
                    <a:pt x="1156" y="913"/>
                  </a:lnTo>
                  <a:lnTo>
                    <a:pt x="1142" y="905"/>
                  </a:lnTo>
                  <a:lnTo>
                    <a:pt x="1122" y="919"/>
                  </a:lnTo>
                  <a:lnTo>
                    <a:pt x="1093" y="928"/>
                  </a:lnTo>
                  <a:lnTo>
                    <a:pt x="1083" y="925"/>
                  </a:lnTo>
                  <a:lnTo>
                    <a:pt x="1065" y="922"/>
                  </a:lnTo>
                  <a:lnTo>
                    <a:pt x="1055" y="914"/>
                  </a:lnTo>
                  <a:lnTo>
                    <a:pt x="1025" y="898"/>
                  </a:lnTo>
                  <a:lnTo>
                    <a:pt x="1016" y="897"/>
                  </a:lnTo>
                  <a:lnTo>
                    <a:pt x="999" y="905"/>
                  </a:lnTo>
                  <a:lnTo>
                    <a:pt x="990" y="902"/>
                  </a:lnTo>
                  <a:lnTo>
                    <a:pt x="979" y="895"/>
                  </a:lnTo>
                  <a:lnTo>
                    <a:pt x="976" y="879"/>
                  </a:lnTo>
                  <a:lnTo>
                    <a:pt x="942" y="865"/>
                  </a:lnTo>
                  <a:lnTo>
                    <a:pt x="925" y="880"/>
                  </a:lnTo>
                  <a:lnTo>
                    <a:pt x="927" y="895"/>
                  </a:lnTo>
                  <a:lnTo>
                    <a:pt x="925" y="900"/>
                  </a:lnTo>
                  <a:lnTo>
                    <a:pt x="926" y="908"/>
                  </a:lnTo>
                  <a:lnTo>
                    <a:pt x="923" y="910"/>
                  </a:lnTo>
                  <a:lnTo>
                    <a:pt x="884" y="910"/>
                  </a:lnTo>
                  <a:lnTo>
                    <a:pt x="877" y="901"/>
                  </a:lnTo>
                  <a:lnTo>
                    <a:pt x="844" y="898"/>
                  </a:lnTo>
                  <a:lnTo>
                    <a:pt x="830" y="902"/>
                  </a:lnTo>
                  <a:lnTo>
                    <a:pt x="799" y="922"/>
                  </a:lnTo>
                  <a:lnTo>
                    <a:pt x="793" y="931"/>
                  </a:lnTo>
                  <a:lnTo>
                    <a:pt x="788" y="934"/>
                  </a:lnTo>
                  <a:lnTo>
                    <a:pt x="788" y="935"/>
                  </a:lnTo>
                  <a:lnTo>
                    <a:pt x="787" y="935"/>
                  </a:lnTo>
                  <a:lnTo>
                    <a:pt x="787" y="934"/>
                  </a:lnTo>
                  <a:lnTo>
                    <a:pt x="781" y="932"/>
                  </a:lnTo>
                  <a:lnTo>
                    <a:pt x="781" y="931"/>
                  </a:lnTo>
                  <a:lnTo>
                    <a:pt x="785" y="926"/>
                  </a:lnTo>
                  <a:lnTo>
                    <a:pt x="779" y="916"/>
                  </a:lnTo>
                  <a:lnTo>
                    <a:pt x="776" y="916"/>
                  </a:lnTo>
                  <a:lnTo>
                    <a:pt x="775" y="919"/>
                  </a:lnTo>
                  <a:lnTo>
                    <a:pt x="773" y="920"/>
                  </a:lnTo>
                  <a:lnTo>
                    <a:pt x="760" y="916"/>
                  </a:lnTo>
                  <a:lnTo>
                    <a:pt x="756" y="910"/>
                  </a:lnTo>
                  <a:lnTo>
                    <a:pt x="754" y="907"/>
                  </a:lnTo>
                  <a:lnTo>
                    <a:pt x="748" y="904"/>
                  </a:lnTo>
                  <a:lnTo>
                    <a:pt x="747" y="897"/>
                  </a:lnTo>
                  <a:lnTo>
                    <a:pt x="738" y="889"/>
                  </a:lnTo>
                  <a:lnTo>
                    <a:pt x="735" y="889"/>
                  </a:lnTo>
                  <a:lnTo>
                    <a:pt x="732" y="891"/>
                  </a:lnTo>
                  <a:lnTo>
                    <a:pt x="729" y="891"/>
                  </a:lnTo>
                  <a:lnTo>
                    <a:pt x="727" y="894"/>
                  </a:lnTo>
                  <a:lnTo>
                    <a:pt x="727" y="895"/>
                  </a:lnTo>
                  <a:lnTo>
                    <a:pt x="710" y="895"/>
                  </a:lnTo>
                  <a:lnTo>
                    <a:pt x="710" y="894"/>
                  </a:lnTo>
                  <a:lnTo>
                    <a:pt x="707" y="889"/>
                  </a:lnTo>
                  <a:lnTo>
                    <a:pt x="707" y="886"/>
                  </a:lnTo>
                  <a:lnTo>
                    <a:pt x="702" y="883"/>
                  </a:lnTo>
                  <a:lnTo>
                    <a:pt x="701" y="883"/>
                  </a:lnTo>
                  <a:lnTo>
                    <a:pt x="698" y="891"/>
                  </a:lnTo>
                  <a:lnTo>
                    <a:pt x="693" y="894"/>
                  </a:lnTo>
                  <a:lnTo>
                    <a:pt x="664" y="840"/>
                  </a:lnTo>
                  <a:lnTo>
                    <a:pt x="646" y="825"/>
                  </a:lnTo>
                  <a:lnTo>
                    <a:pt x="646" y="821"/>
                  </a:lnTo>
                  <a:lnTo>
                    <a:pt x="650" y="818"/>
                  </a:lnTo>
                  <a:lnTo>
                    <a:pt x="649" y="816"/>
                  </a:lnTo>
                  <a:lnTo>
                    <a:pt x="640" y="821"/>
                  </a:lnTo>
                  <a:lnTo>
                    <a:pt x="635" y="821"/>
                  </a:lnTo>
                  <a:lnTo>
                    <a:pt x="630" y="828"/>
                  </a:lnTo>
                  <a:lnTo>
                    <a:pt x="621" y="831"/>
                  </a:lnTo>
                  <a:lnTo>
                    <a:pt x="621" y="836"/>
                  </a:lnTo>
                  <a:lnTo>
                    <a:pt x="619" y="836"/>
                  </a:lnTo>
                  <a:lnTo>
                    <a:pt x="619" y="834"/>
                  </a:lnTo>
                  <a:lnTo>
                    <a:pt x="613" y="833"/>
                  </a:lnTo>
                  <a:lnTo>
                    <a:pt x="606" y="836"/>
                  </a:lnTo>
                  <a:lnTo>
                    <a:pt x="604" y="833"/>
                  </a:lnTo>
                  <a:lnTo>
                    <a:pt x="604" y="831"/>
                  </a:lnTo>
                  <a:lnTo>
                    <a:pt x="606" y="828"/>
                  </a:lnTo>
                  <a:lnTo>
                    <a:pt x="609" y="827"/>
                  </a:lnTo>
                  <a:lnTo>
                    <a:pt x="609" y="824"/>
                  </a:lnTo>
                  <a:lnTo>
                    <a:pt x="606" y="827"/>
                  </a:lnTo>
                  <a:lnTo>
                    <a:pt x="604" y="827"/>
                  </a:lnTo>
                  <a:lnTo>
                    <a:pt x="595" y="822"/>
                  </a:lnTo>
                  <a:lnTo>
                    <a:pt x="597" y="825"/>
                  </a:lnTo>
                  <a:lnTo>
                    <a:pt x="592" y="825"/>
                  </a:lnTo>
                  <a:lnTo>
                    <a:pt x="592" y="821"/>
                  </a:lnTo>
                  <a:lnTo>
                    <a:pt x="591" y="816"/>
                  </a:lnTo>
                  <a:lnTo>
                    <a:pt x="590" y="816"/>
                  </a:lnTo>
                  <a:lnTo>
                    <a:pt x="590" y="819"/>
                  </a:lnTo>
                  <a:lnTo>
                    <a:pt x="588" y="821"/>
                  </a:lnTo>
                  <a:lnTo>
                    <a:pt x="584" y="821"/>
                  </a:lnTo>
                  <a:lnTo>
                    <a:pt x="581" y="822"/>
                  </a:lnTo>
                  <a:lnTo>
                    <a:pt x="576" y="822"/>
                  </a:lnTo>
                  <a:lnTo>
                    <a:pt x="576" y="821"/>
                  </a:lnTo>
                  <a:lnTo>
                    <a:pt x="575" y="818"/>
                  </a:lnTo>
                  <a:lnTo>
                    <a:pt x="578" y="814"/>
                  </a:lnTo>
                  <a:lnTo>
                    <a:pt x="578" y="809"/>
                  </a:lnTo>
                  <a:lnTo>
                    <a:pt x="575" y="808"/>
                  </a:lnTo>
                  <a:lnTo>
                    <a:pt x="575" y="806"/>
                  </a:lnTo>
                  <a:lnTo>
                    <a:pt x="573" y="797"/>
                  </a:lnTo>
                  <a:lnTo>
                    <a:pt x="570" y="796"/>
                  </a:lnTo>
                  <a:lnTo>
                    <a:pt x="564" y="799"/>
                  </a:lnTo>
                  <a:lnTo>
                    <a:pt x="563" y="799"/>
                  </a:lnTo>
                  <a:lnTo>
                    <a:pt x="557" y="794"/>
                  </a:lnTo>
                  <a:lnTo>
                    <a:pt x="548" y="793"/>
                  </a:lnTo>
                  <a:lnTo>
                    <a:pt x="544" y="797"/>
                  </a:lnTo>
                  <a:lnTo>
                    <a:pt x="539" y="797"/>
                  </a:lnTo>
                  <a:lnTo>
                    <a:pt x="539" y="803"/>
                  </a:lnTo>
                  <a:lnTo>
                    <a:pt x="538" y="803"/>
                  </a:lnTo>
                  <a:lnTo>
                    <a:pt x="509" y="811"/>
                  </a:lnTo>
                  <a:lnTo>
                    <a:pt x="501" y="812"/>
                  </a:lnTo>
                  <a:lnTo>
                    <a:pt x="498" y="816"/>
                  </a:lnTo>
                  <a:lnTo>
                    <a:pt x="490" y="816"/>
                  </a:lnTo>
                  <a:lnTo>
                    <a:pt x="486" y="819"/>
                  </a:lnTo>
                  <a:lnTo>
                    <a:pt x="484" y="821"/>
                  </a:lnTo>
                  <a:lnTo>
                    <a:pt x="478" y="819"/>
                  </a:lnTo>
                  <a:lnTo>
                    <a:pt x="472" y="824"/>
                  </a:lnTo>
                  <a:lnTo>
                    <a:pt x="466" y="824"/>
                  </a:lnTo>
                  <a:lnTo>
                    <a:pt x="465" y="827"/>
                  </a:lnTo>
                  <a:lnTo>
                    <a:pt x="464" y="827"/>
                  </a:lnTo>
                  <a:lnTo>
                    <a:pt x="462" y="825"/>
                  </a:lnTo>
                  <a:lnTo>
                    <a:pt x="452" y="825"/>
                  </a:lnTo>
                  <a:lnTo>
                    <a:pt x="450" y="824"/>
                  </a:lnTo>
                  <a:lnTo>
                    <a:pt x="446" y="825"/>
                  </a:lnTo>
                  <a:lnTo>
                    <a:pt x="447" y="827"/>
                  </a:lnTo>
                  <a:lnTo>
                    <a:pt x="447" y="828"/>
                  </a:lnTo>
                  <a:lnTo>
                    <a:pt x="446" y="833"/>
                  </a:lnTo>
                  <a:lnTo>
                    <a:pt x="449" y="831"/>
                  </a:lnTo>
                  <a:lnTo>
                    <a:pt x="450" y="831"/>
                  </a:lnTo>
                  <a:lnTo>
                    <a:pt x="452" y="833"/>
                  </a:lnTo>
                  <a:lnTo>
                    <a:pt x="452" y="834"/>
                  </a:lnTo>
                  <a:lnTo>
                    <a:pt x="447" y="836"/>
                  </a:lnTo>
                  <a:lnTo>
                    <a:pt x="447" y="839"/>
                  </a:lnTo>
                  <a:lnTo>
                    <a:pt x="455" y="840"/>
                  </a:lnTo>
                  <a:lnTo>
                    <a:pt x="461" y="843"/>
                  </a:lnTo>
                  <a:lnTo>
                    <a:pt x="461" y="845"/>
                  </a:lnTo>
                  <a:lnTo>
                    <a:pt x="458" y="846"/>
                  </a:lnTo>
                  <a:lnTo>
                    <a:pt x="446" y="848"/>
                  </a:lnTo>
                  <a:lnTo>
                    <a:pt x="441" y="852"/>
                  </a:lnTo>
                  <a:lnTo>
                    <a:pt x="446" y="857"/>
                  </a:lnTo>
                  <a:lnTo>
                    <a:pt x="446" y="858"/>
                  </a:lnTo>
                  <a:lnTo>
                    <a:pt x="444" y="861"/>
                  </a:lnTo>
                  <a:lnTo>
                    <a:pt x="444" y="862"/>
                  </a:lnTo>
                  <a:lnTo>
                    <a:pt x="432" y="868"/>
                  </a:lnTo>
                  <a:lnTo>
                    <a:pt x="435" y="870"/>
                  </a:lnTo>
                  <a:lnTo>
                    <a:pt x="437" y="873"/>
                  </a:lnTo>
                  <a:lnTo>
                    <a:pt x="441" y="874"/>
                  </a:lnTo>
                  <a:lnTo>
                    <a:pt x="443" y="874"/>
                  </a:lnTo>
                  <a:lnTo>
                    <a:pt x="444" y="879"/>
                  </a:lnTo>
                  <a:lnTo>
                    <a:pt x="453" y="880"/>
                  </a:lnTo>
                  <a:lnTo>
                    <a:pt x="453" y="882"/>
                  </a:lnTo>
                  <a:lnTo>
                    <a:pt x="450" y="892"/>
                  </a:lnTo>
                  <a:lnTo>
                    <a:pt x="450" y="894"/>
                  </a:lnTo>
                  <a:lnTo>
                    <a:pt x="449" y="894"/>
                  </a:lnTo>
                  <a:lnTo>
                    <a:pt x="438" y="897"/>
                  </a:lnTo>
                  <a:lnTo>
                    <a:pt x="432" y="892"/>
                  </a:lnTo>
                  <a:lnTo>
                    <a:pt x="428" y="898"/>
                  </a:lnTo>
                  <a:lnTo>
                    <a:pt x="424" y="898"/>
                  </a:lnTo>
                  <a:lnTo>
                    <a:pt x="422" y="897"/>
                  </a:lnTo>
                  <a:lnTo>
                    <a:pt x="415" y="897"/>
                  </a:lnTo>
                  <a:lnTo>
                    <a:pt x="415" y="895"/>
                  </a:lnTo>
                  <a:lnTo>
                    <a:pt x="410" y="888"/>
                  </a:lnTo>
                  <a:lnTo>
                    <a:pt x="409" y="886"/>
                  </a:lnTo>
                  <a:lnTo>
                    <a:pt x="403" y="888"/>
                  </a:lnTo>
                  <a:lnTo>
                    <a:pt x="398" y="891"/>
                  </a:lnTo>
                  <a:lnTo>
                    <a:pt x="394" y="888"/>
                  </a:lnTo>
                  <a:lnTo>
                    <a:pt x="389" y="888"/>
                  </a:lnTo>
                  <a:lnTo>
                    <a:pt x="389" y="889"/>
                  </a:lnTo>
                  <a:lnTo>
                    <a:pt x="388" y="891"/>
                  </a:lnTo>
                  <a:lnTo>
                    <a:pt x="386" y="889"/>
                  </a:lnTo>
                  <a:lnTo>
                    <a:pt x="385" y="889"/>
                  </a:lnTo>
                  <a:lnTo>
                    <a:pt x="376" y="897"/>
                  </a:lnTo>
                  <a:lnTo>
                    <a:pt x="375" y="897"/>
                  </a:lnTo>
                  <a:lnTo>
                    <a:pt x="367" y="894"/>
                  </a:lnTo>
                  <a:lnTo>
                    <a:pt x="363" y="888"/>
                  </a:lnTo>
                  <a:lnTo>
                    <a:pt x="363" y="897"/>
                  </a:lnTo>
                  <a:lnTo>
                    <a:pt x="361" y="897"/>
                  </a:lnTo>
                  <a:lnTo>
                    <a:pt x="360" y="898"/>
                  </a:lnTo>
                  <a:lnTo>
                    <a:pt x="358" y="892"/>
                  </a:lnTo>
                  <a:lnTo>
                    <a:pt x="346" y="879"/>
                  </a:lnTo>
                  <a:lnTo>
                    <a:pt x="333" y="879"/>
                  </a:lnTo>
                  <a:lnTo>
                    <a:pt x="333" y="877"/>
                  </a:lnTo>
                  <a:lnTo>
                    <a:pt x="330" y="873"/>
                  </a:lnTo>
                  <a:lnTo>
                    <a:pt x="326" y="873"/>
                  </a:lnTo>
                  <a:lnTo>
                    <a:pt x="323" y="879"/>
                  </a:lnTo>
                  <a:lnTo>
                    <a:pt x="321" y="877"/>
                  </a:lnTo>
                  <a:lnTo>
                    <a:pt x="320" y="877"/>
                  </a:lnTo>
                  <a:lnTo>
                    <a:pt x="318" y="879"/>
                  </a:lnTo>
                  <a:lnTo>
                    <a:pt x="317" y="877"/>
                  </a:lnTo>
                  <a:lnTo>
                    <a:pt x="317" y="874"/>
                  </a:lnTo>
                  <a:lnTo>
                    <a:pt x="309" y="876"/>
                  </a:lnTo>
                  <a:lnTo>
                    <a:pt x="303" y="882"/>
                  </a:lnTo>
                  <a:lnTo>
                    <a:pt x="293" y="886"/>
                  </a:lnTo>
                  <a:lnTo>
                    <a:pt x="292" y="892"/>
                  </a:lnTo>
                  <a:lnTo>
                    <a:pt x="286" y="897"/>
                  </a:lnTo>
                  <a:lnTo>
                    <a:pt x="283" y="897"/>
                  </a:lnTo>
                  <a:lnTo>
                    <a:pt x="286" y="908"/>
                  </a:lnTo>
                  <a:lnTo>
                    <a:pt x="280" y="914"/>
                  </a:lnTo>
                  <a:lnTo>
                    <a:pt x="280" y="913"/>
                  </a:lnTo>
                  <a:lnTo>
                    <a:pt x="268" y="900"/>
                  </a:lnTo>
                  <a:lnTo>
                    <a:pt x="266" y="907"/>
                  </a:lnTo>
                  <a:lnTo>
                    <a:pt x="266" y="908"/>
                  </a:lnTo>
                  <a:lnTo>
                    <a:pt x="262" y="911"/>
                  </a:lnTo>
                  <a:lnTo>
                    <a:pt x="260" y="922"/>
                  </a:lnTo>
                  <a:lnTo>
                    <a:pt x="263" y="925"/>
                  </a:lnTo>
                  <a:lnTo>
                    <a:pt x="263" y="926"/>
                  </a:lnTo>
                  <a:lnTo>
                    <a:pt x="259" y="931"/>
                  </a:lnTo>
                  <a:lnTo>
                    <a:pt x="256" y="940"/>
                  </a:lnTo>
                  <a:lnTo>
                    <a:pt x="262" y="941"/>
                  </a:lnTo>
                  <a:lnTo>
                    <a:pt x="262" y="943"/>
                  </a:lnTo>
                  <a:lnTo>
                    <a:pt x="265" y="951"/>
                  </a:lnTo>
                  <a:lnTo>
                    <a:pt x="277" y="951"/>
                  </a:lnTo>
                  <a:lnTo>
                    <a:pt x="277" y="953"/>
                  </a:lnTo>
                  <a:lnTo>
                    <a:pt x="278" y="953"/>
                  </a:lnTo>
                  <a:lnTo>
                    <a:pt x="283" y="959"/>
                  </a:lnTo>
                  <a:lnTo>
                    <a:pt x="287" y="972"/>
                  </a:lnTo>
                  <a:lnTo>
                    <a:pt x="280" y="972"/>
                  </a:lnTo>
                  <a:lnTo>
                    <a:pt x="280" y="975"/>
                  </a:lnTo>
                  <a:lnTo>
                    <a:pt x="281" y="975"/>
                  </a:lnTo>
                  <a:lnTo>
                    <a:pt x="287" y="980"/>
                  </a:lnTo>
                  <a:lnTo>
                    <a:pt x="287" y="981"/>
                  </a:lnTo>
                  <a:lnTo>
                    <a:pt x="281" y="983"/>
                  </a:lnTo>
                  <a:lnTo>
                    <a:pt x="275" y="990"/>
                  </a:lnTo>
                  <a:lnTo>
                    <a:pt x="274" y="990"/>
                  </a:lnTo>
                  <a:lnTo>
                    <a:pt x="271" y="983"/>
                  </a:lnTo>
                  <a:lnTo>
                    <a:pt x="268" y="981"/>
                  </a:lnTo>
                  <a:lnTo>
                    <a:pt x="269" y="984"/>
                  </a:lnTo>
                  <a:lnTo>
                    <a:pt x="268" y="993"/>
                  </a:lnTo>
                  <a:lnTo>
                    <a:pt x="265" y="993"/>
                  </a:lnTo>
                  <a:lnTo>
                    <a:pt x="265" y="1000"/>
                  </a:lnTo>
                  <a:lnTo>
                    <a:pt x="256" y="1014"/>
                  </a:lnTo>
                  <a:lnTo>
                    <a:pt x="262" y="1020"/>
                  </a:lnTo>
                  <a:lnTo>
                    <a:pt x="266" y="1028"/>
                  </a:lnTo>
                  <a:lnTo>
                    <a:pt x="266" y="1026"/>
                  </a:lnTo>
                  <a:lnTo>
                    <a:pt x="268" y="1026"/>
                  </a:lnTo>
                  <a:lnTo>
                    <a:pt x="268" y="1040"/>
                  </a:lnTo>
                  <a:lnTo>
                    <a:pt x="278" y="1060"/>
                  </a:lnTo>
                  <a:lnTo>
                    <a:pt x="280" y="1061"/>
                  </a:lnTo>
                  <a:lnTo>
                    <a:pt x="280" y="1063"/>
                  </a:lnTo>
                  <a:lnTo>
                    <a:pt x="272" y="1071"/>
                  </a:lnTo>
                  <a:lnTo>
                    <a:pt x="263" y="1071"/>
                  </a:lnTo>
                  <a:lnTo>
                    <a:pt x="262" y="1066"/>
                  </a:lnTo>
                  <a:lnTo>
                    <a:pt x="253" y="1060"/>
                  </a:lnTo>
                  <a:lnTo>
                    <a:pt x="244" y="1055"/>
                  </a:lnTo>
                  <a:lnTo>
                    <a:pt x="243" y="1055"/>
                  </a:lnTo>
                  <a:lnTo>
                    <a:pt x="243" y="1049"/>
                  </a:lnTo>
                  <a:lnTo>
                    <a:pt x="237" y="1046"/>
                  </a:lnTo>
                  <a:lnTo>
                    <a:pt x="231" y="1045"/>
                  </a:lnTo>
                  <a:lnTo>
                    <a:pt x="222" y="1048"/>
                  </a:lnTo>
                  <a:lnTo>
                    <a:pt x="220" y="1048"/>
                  </a:lnTo>
                  <a:lnTo>
                    <a:pt x="207" y="1037"/>
                  </a:lnTo>
                  <a:lnTo>
                    <a:pt x="192" y="1037"/>
                  </a:lnTo>
                  <a:lnTo>
                    <a:pt x="177" y="1031"/>
                  </a:lnTo>
                  <a:lnTo>
                    <a:pt x="174" y="1031"/>
                  </a:lnTo>
                  <a:lnTo>
                    <a:pt x="170" y="1033"/>
                  </a:lnTo>
                  <a:lnTo>
                    <a:pt x="166" y="1033"/>
                  </a:lnTo>
                  <a:lnTo>
                    <a:pt x="152" y="1020"/>
                  </a:lnTo>
                  <a:lnTo>
                    <a:pt x="137" y="1011"/>
                  </a:lnTo>
                  <a:lnTo>
                    <a:pt x="136" y="1011"/>
                  </a:lnTo>
                  <a:lnTo>
                    <a:pt x="134" y="1012"/>
                  </a:lnTo>
                  <a:lnTo>
                    <a:pt x="124" y="1002"/>
                  </a:lnTo>
                  <a:lnTo>
                    <a:pt x="124" y="1000"/>
                  </a:lnTo>
                  <a:lnTo>
                    <a:pt x="127" y="997"/>
                  </a:lnTo>
                  <a:lnTo>
                    <a:pt x="134" y="997"/>
                  </a:lnTo>
                  <a:lnTo>
                    <a:pt x="142" y="986"/>
                  </a:lnTo>
                  <a:lnTo>
                    <a:pt x="148" y="984"/>
                  </a:lnTo>
                  <a:lnTo>
                    <a:pt x="139" y="977"/>
                  </a:lnTo>
                  <a:lnTo>
                    <a:pt x="140" y="974"/>
                  </a:lnTo>
                  <a:lnTo>
                    <a:pt x="148" y="972"/>
                  </a:lnTo>
                  <a:lnTo>
                    <a:pt x="148" y="971"/>
                  </a:lnTo>
                  <a:lnTo>
                    <a:pt x="160" y="966"/>
                  </a:lnTo>
                  <a:lnTo>
                    <a:pt x="158" y="965"/>
                  </a:lnTo>
                  <a:lnTo>
                    <a:pt x="148" y="966"/>
                  </a:lnTo>
                  <a:lnTo>
                    <a:pt x="146" y="966"/>
                  </a:lnTo>
                  <a:lnTo>
                    <a:pt x="146" y="959"/>
                  </a:lnTo>
                  <a:lnTo>
                    <a:pt x="148" y="954"/>
                  </a:lnTo>
                  <a:lnTo>
                    <a:pt x="152" y="953"/>
                  </a:lnTo>
                  <a:lnTo>
                    <a:pt x="155" y="948"/>
                  </a:lnTo>
                  <a:lnTo>
                    <a:pt x="157" y="948"/>
                  </a:lnTo>
                  <a:lnTo>
                    <a:pt x="160" y="951"/>
                  </a:lnTo>
                  <a:lnTo>
                    <a:pt x="166" y="951"/>
                  </a:lnTo>
                  <a:lnTo>
                    <a:pt x="169" y="943"/>
                  </a:lnTo>
                  <a:lnTo>
                    <a:pt x="167" y="941"/>
                  </a:lnTo>
                  <a:lnTo>
                    <a:pt x="166" y="941"/>
                  </a:lnTo>
                  <a:lnTo>
                    <a:pt x="166" y="934"/>
                  </a:lnTo>
                  <a:lnTo>
                    <a:pt x="170" y="931"/>
                  </a:lnTo>
                  <a:lnTo>
                    <a:pt x="166" y="928"/>
                  </a:lnTo>
                  <a:lnTo>
                    <a:pt x="170" y="926"/>
                  </a:lnTo>
                  <a:lnTo>
                    <a:pt x="172" y="923"/>
                  </a:lnTo>
                  <a:lnTo>
                    <a:pt x="170" y="917"/>
                  </a:lnTo>
                  <a:lnTo>
                    <a:pt x="158" y="911"/>
                  </a:lnTo>
                  <a:lnTo>
                    <a:pt x="154" y="911"/>
                  </a:lnTo>
                  <a:lnTo>
                    <a:pt x="148" y="908"/>
                  </a:lnTo>
                  <a:lnTo>
                    <a:pt x="145" y="910"/>
                  </a:lnTo>
                  <a:lnTo>
                    <a:pt x="143" y="910"/>
                  </a:lnTo>
                  <a:lnTo>
                    <a:pt x="143" y="908"/>
                  </a:lnTo>
                  <a:lnTo>
                    <a:pt x="134" y="900"/>
                  </a:lnTo>
                  <a:lnTo>
                    <a:pt x="126" y="902"/>
                  </a:lnTo>
                  <a:lnTo>
                    <a:pt x="123" y="902"/>
                  </a:lnTo>
                  <a:lnTo>
                    <a:pt x="120" y="900"/>
                  </a:lnTo>
                  <a:lnTo>
                    <a:pt x="112" y="900"/>
                  </a:lnTo>
                  <a:lnTo>
                    <a:pt x="109" y="897"/>
                  </a:lnTo>
                  <a:lnTo>
                    <a:pt x="109" y="888"/>
                  </a:lnTo>
                  <a:lnTo>
                    <a:pt x="106" y="883"/>
                  </a:lnTo>
                  <a:lnTo>
                    <a:pt x="102" y="885"/>
                  </a:lnTo>
                  <a:lnTo>
                    <a:pt x="96" y="882"/>
                  </a:lnTo>
                  <a:lnTo>
                    <a:pt x="94" y="882"/>
                  </a:lnTo>
                  <a:lnTo>
                    <a:pt x="94" y="880"/>
                  </a:lnTo>
                  <a:lnTo>
                    <a:pt x="93" y="873"/>
                  </a:lnTo>
                  <a:lnTo>
                    <a:pt x="96" y="871"/>
                  </a:lnTo>
                  <a:lnTo>
                    <a:pt x="96" y="870"/>
                  </a:lnTo>
                  <a:lnTo>
                    <a:pt x="89" y="859"/>
                  </a:lnTo>
                  <a:lnTo>
                    <a:pt x="72" y="861"/>
                  </a:lnTo>
                  <a:lnTo>
                    <a:pt x="66" y="867"/>
                  </a:lnTo>
                  <a:lnTo>
                    <a:pt x="63" y="865"/>
                  </a:lnTo>
                  <a:lnTo>
                    <a:pt x="63" y="864"/>
                  </a:lnTo>
                  <a:lnTo>
                    <a:pt x="62" y="864"/>
                  </a:lnTo>
                  <a:lnTo>
                    <a:pt x="59" y="848"/>
                  </a:lnTo>
                  <a:lnTo>
                    <a:pt x="56" y="843"/>
                  </a:lnTo>
                  <a:lnTo>
                    <a:pt x="56" y="842"/>
                  </a:lnTo>
                  <a:lnTo>
                    <a:pt x="59" y="839"/>
                  </a:lnTo>
                  <a:lnTo>
                    <a:pt x="60" y="839"/>
                  </a:lnTo>
                  <a:lnTo>
                    <a:pt x="68" y="842"/>
                  </a:lnTo>
                  <a:lnTo>
                    <a:pt x="75" y="836"/>
                  </a:lnTo>
                  <a:lnTo>
                    <a:pt x="75" y="833"/>
                  </a:lnTo>
                  <a:lnTo>
                    <a:pt x="74" y="833"/>
                  </a:lnTo>
                  <a:lnTo>
                    <a:pt x="72" y="830"/>
                  </a:lnTo>
                  <a:lnTo>
                    <a:pt x="69" y="828"/>
                  </a:lnTo>
                  <a:lnTo>
                    <a:pt x="63" y="828"/>
                  </a:lnTo>
                  <a:lnTo>
                    <a:pt x="62" y="824"/>
                  </a:lnTo>
                  <a:lnTo>
                    <a:pt x="57" y="819"/>
                  </a:lnTo>
                  <a:lnTo>
                    <a:pt x="50" y="806"/>
                  </a:lnTo>
                  <a:lnTo>
                    <a:pt x="53" y="799"/>
                  </a:lnTo>
                  <a:lnTo>
                    <a:pt x="50" y="794"/>
                  </a:lnTo>
                  <a:lnTo>
                    <a:pt x="51" y="788"/>
                  </a:lnTo>
                  <a:lnTo>
                    <a:pt x="43" y="782"/>
                  </a:lnTo>
                  <a:lnTo>
                    <a:pt x="32" y="785"/>
                  </a:lnTo>
                  <a:lnTo>
                    <a:pt x="31" y="785"/>
                  </a:lnTo>
                  <a:lnTo>
                    <a:pt x="32" y="781"/>
                  </a:lnTo>
                  <a:lnTo>
                    <a:pt x="29" y="779"/>
                  </a:lnTo>
                  <a:lnTo>
                    <a:pt x="17" y="778"/>
                  </a:lnTo>
                  <a:lnTo>
                    <a:pt x="17" y="776"/>
                  </a:lnTo>
                  <a:lnTo>
                    <a:pt x="16" y="775"/>
                  </a:lnTo>
                  <a:lnTo>
                    <a:pt x="16" y="766"/>
                  </a:lnTo>
                  <a:lnTo>
                    <a:pt x="11" y="759"/>
                  </a:lnTo>
                  <a:lnTo>
                    <a:pt x="8" y="757"/>
                  </a:lnTo>
                  <a:lnTo>
                    <a:pt x="10" y="748"/>
                  </a:lnTo>
                  <a:lnTo>
                    <a:pt x="6" y="742"/>
                  </a:lnTo>
                  <a:lnTo>
                    <a:pt x="6" y="739"/>
                  </a:lnTo>
                  <a:lnTo>
                    <a:pt x="10" y="733"/>
                  </a:lnTo>
                  <a:lnTo>
                    <a:pt x="7" y="728"/>
                  </a:lnTo>
                  <a:lnTo>
                    <a:pt x="6" y="723"/>
                  </a:lnTo>
                  <a:lnTo>
                    <a:pt x="4" y="723"/>
                  </a:lnTo>
                  <a:lnTo>
                    <a:pt x="3" y="722"/>
                  </a:lnTo>
                  <a:lnTo>
                    <a:pt x="0" y="708"/>
                  </a:lnTo>
                  <a:lnTo>
                    <a:pt x="10" y="704"/>
                  </a:lnTo>
                  <a:lnTo>
                    <a:pt x="16" y="696"/>
                  </a:lnTo>
                  <a:lnTo>
                    <a:pt x="14" y="689"/>
                  </a:lnTo>
                  <a:lnTo>
                    <a:pt x="26" y="680"/>
                  </a:lnTo>
                  <a:lnTo>
                    <a:pt x="40" y="682"/>
                  </a:lnTo>
                  <a:lnTo>
                    <a:pt x="35" y="677"/>
                  </a:lnTo>
                  <a:lnTo>
                    <a:pt x="19" y="673"/>
                  </a:lnTo>
                  <a:lnTo>
                    <a:pt x="17" y="673"/>
                  </a:lnTo>
                  <a:lnTo>
                    <a:pt x="16" y="667"/>
                  </a:lnTo>
                  <a:lnTo>
                    <a:pt x="16" y="665"/>
                  </a:lnTo>
                  <a:lnTo>
                    <a:pt x="17" y="665"/>
                  </a:lnTo>
                  <a:lnTo>
                    <a:pt x="19" y="667"/>
                  </a:lnTo>
                  <a:lnTo>
                    <a:pt x="19" y="662"/>
                  </a:lnTo>
                  <a:lnTo>
                    <a:pt x="7" y="665"/>
                  </a:lnTo>
                  <a:lnTo>
                    <a:pt x="6" y="664"/>
                  </a:lnTo>
                  <a:lnTo>
                    <a:pt x="7" y="664"/>
                  </a:lnTo>
                  <a:lnTo>
                    <a:pt x="37" y="636"/>
                  </a:lnTo>
                  <a:lnTo>
                    <a:pt x="56" y="606"/>
                  </a:lnTo>
                  <a:lnTo>
                    <a:pt x="56" y="597"/>
                  </a:lnTo>
                  <a:lnTo>
                    <a:pt x="48" y="587"/>
                  </a:lnTo>
                  <a:lnTo>
                    <a:pt x="41" y="578"/>
                  </a:lnTo>
                  <a:lnTo>
                    <a:pt x="46" y="561"/>
                  </a:lnTo>
                  <a:lnTo>
                    <a:pt x="40" y="554"/>
                  </a:lnTo>
                  <a:lnTo>
                    <a:pt x="38" y="545"/>
                  </a:lnTo>
                  <a:lnTo>
                    <a:pt x="35" y="544"/>
                  </a:lnTo>
                  <a:lnTo>
                    <a:pt x="35" y="530"/>
                  </a:lnTo>
                  <a:lnTo>
                    <a:pt x="40" y="514"/>
                  </a:lnTo>
                  <a:lnTo>
                    <a:pt x="28" y="477"/>
                  </a:lnTo>
                  <a:lnTo>
                    <a:pt x="38" y="455"/>
                  </a:lnTo>
                  <a:lnTo>
                    <a:pt x="29" y="437"/>
                  </a:lnTo>
                  <a:lnTo>
                    <a:pt x="19" y="428"/>
                  </a:lnTo>
                  <a:lnTo>
                    <a:pt x="19" y="427"/>
                  </a:lnTo>
                  <a:lnTo>
                    <a:pt x="20" y="412"/>
                  </a:lnTo>
                  <a:lnTo>
                    <a:pt x="19" y="410"/>
                  </a:lnTo>
                  <a:lnTo>
                    <a:pt x="19" y="409"/>
                  </a:lnTo>
                  <a:lnTo>
                    <a:pt x="38" y="390"/>
                  </a:lnTo>
                  <a:lnTo>
                    <a:pt x="41" y="382"/>
                  </a:lnTo>
                  <a:lnTo>
                    <a:pt x="41" y="381"/>
                  </a:lnTo>
                  <a:lnTo>
                    <a:pt x="48" y="384"/>
                  </a:lnTo>
                  <a:lnTo>
                    <a:pt x="48" y="376"/>
                  </a:lnTo>
                  <a:lnTo>
                    <a:pt x="50" y="376"/>
                  </a:lnTo>
                  <a:lnTo>
                    <a:pt x="59" y="381"/>
                  </a:lnTo>
                  <a:lnTo>
                    <a:pt x="60" y="376"/>
                  </a:lnTo>
                  <a:lnTo>
                    <a:pt x="62" y="376"/>
                  </a:lnTo>
                  <a:lnTo>
                    <a:pt x="62" y="370"/>
                  </a:lnTo>
                  <a:lnTo>
                    <a:pt x="63" y="370"/>
                  </a:lnTo>
                  <a:lnTo>
                    <a:pt x="78" y="378"/>
                  </a:lnTo>
                  <a:lnTo>
                    <a:pt x="80" y="378"/>
                  </a:lnTo>
                  <a:lnTo>
                    <a:pt x="80" y="379"/>
                  </a:lnTo>
                  <a:lnTo>
                    <a:pt x="77" y="385"/>
                  </a:lnTo>
                  <a:lnTo>
                    <a:pt x="75" y="385"/>
                  </a:lnTo>
                  <a:lnTo>
                    <a:pt x="66" y="379"/>
                  </a:lnTo>
                  <a:lnTo>
                    <a:pt x="65" y="385"/>
                  </a:lnTo>
                  <a:lnTo>
                    <a:pt x="77" y="390"/>
                  </a:lnTo>
                  <a:lnTo>
                    <a:pt x="77" y="392"/>
                  </a:lnTo>
                  <a:lnTo>
                    <a:pt x="80" y="391"/>
                  </a:lnTo>
                  <a:lnTo>
                    <a:pt x="83" y="397"/>
                  </a:lnTo>
                  <a:lnTo>
                    <a:pt x="115" y="398"/>
                  </a:lnTo>
                  <a:lnTo>
                    <a:pt x="149" y="431"/>
                  </a:lnTo>
                  <a:lnTo>
                    <a:pt x="169" y="437"/>
                  </a:lnTo>
                  <a:lnTo>
                    <a:pt x="182" y="453"/>
                  </a:lnTo>
                  <a:lnTo>
                    <a:pt x="183" y="468"/>
                  </a:lnTo>
                  <a:lnTo>
                    <a:pt x="188" y="470"/>
                  </a:lnTo>
                  <a:lnTo>
                    <a:pt x="188" y="471"/>
                  </a:lnTo>
                  <a:lnTo>
                    <a:pt x="185" y="483"/>
                  </a:lnTo>
                  <a:lnTo>
                    <a:pt x="170" y="499"/>
                  </a:lnTo>
                  <a:lnTo>
                    <a:pt x="154" y="505"/>
                  </a:lnTo>
                  <a:lnTo>
                    <a:pt x="96" y="492"/>
                  </a:lnTo>
                  <a:lnTo>
                    <a:pt x="96" y="490"/>
                  </a:lnTo>
                  <a:lnTo>
                    <a:pt x="94" y="486"/>
                  </a:lnTo>
                  <a:lnTo>
                    <a:pt x="84" y="484"/>
                  </a:lnTo>
                  <a:lnTo>
                    <a:pt x="83" y="484"/>
                  </a:lnTo>
                  <a:lnTo>
                    <a:pt x="69" y="471"/>
                  </a:lnTo>
                  <a:lnTo>
                    <a:pt x="65" y="474"/>
                  </a:lnTo>
                  <a:lnTo>
                    <a:pt x="102" y="511"/>
                  </a:lnTo>
                  <a:lnTo>
                    <a:pt x="102" y="513"/>
                  </a:lnTo>
                  <a:lnTo>
                    <a:pt x="100" y="526"/>
                  </a:lnTo>
                  <a:lnTo>
                    <a:pt x="100" y="527"/>
                  </a:lnTo>
                  <a:lnTo>
                    <a:pt x="96" y="530"/>
                  </a:lnTo>
                  <a:lnTo>
                    <a:pt x="102" y="544"/>
                  </a:lnTo>
                  <a:lnTo>
                    <a:pt x="103" y="551"/>
                  </a:lnTo>
                  <a:lnTo>
                    <a:pt x="100" y="557"/>
                  </a:lnTo>
                  <a:lnTo>
                    <a:pt x="112" y="559"/>
                  </a:lnTo>
                  <a:lnTo>
                    <a:pt x="120" y="569"/>
                  </a:lnTo>
                  <a:lnTo>
                    <a:pt x="136" y="576"/>
                  </a:lnTo>
                  <a:lnTo>
                    <a:pt x="145" y="573"/>
                  </a:lnTo>
                  <a:lnTo>
                    <a:pt x="140" y="557"/>
                  </a:lnTo>
                  <a:lnTo>
                    <a:pt x="134" y="560"/>
                  </a:lnTo>
                  <a:lnTo>
                    <a:pt x="133" y="560"/>
                  </a:lnTo>
                  <a:lnTo>
                    <a:pt x="124" y="550"/>
                  </a:lnTo>
                  <a:lnTo>
                    <a:pt x="123" y="544"/>
                  </a:lnTo>
                  <a:lnTo>
                    <a:pt x="123" y="542"/>
                  </a:lnTo>
                  <a:lnTo>
                    <a:pt x="129" y="533"/>
                  </a:lnTo>
                  <a:lnTo>
                    <a:pt x="148" y="544"/>
                  </a:lnTo>
                  <a:lnTo>
                    <a:pt x="148" y="545"/>
                  </a:lnTo>
                  <a:lnTo>
                    <a:pt x="145" y="547"/>
                  </a:lnTo>
                  <a:lnTo>
                    <a:pt x="145" y="550"/>
                  </a:lnTo>
                  <a:lnTo>
                    <a:pt x="149" y="545"/>
                  </a:lnTo>
                  <a:lnTo>
                    <a:pt x="179" y="556"/>
                  </a:lnTo>
                  <a:lnTo>
                    <a:pt x="167" y="530"/>
                  </a:lnTo>
                  <a:lnTo>
                    <a:pt x="166" y="520"/>
                  </a:lnTo>
                  <a:lnTo>
                    <a:pt x="167" y="520"/>
                  </a:lnTo>
                  <a:lnTo>
                    <a:pt x="188" y="505"/>
                  </a:lnTo>
                  <a:lnTo>
                    <a:pt x="198" y="490"/>
                  </a:lnTo>
                  <a:lnTo>
                    <a:pt x="200" y="490"/>
                  </a:lnTo>
                  <a:lnTo>
                    <a:pt x="216" y="499"/>
                  </a:lnTo>
                  <a:lnTo>
                    <a:pt x="216" y="501"/>
                  </a:lnTo>
                  <a:lnTo>
                    <a:pt x="215" y="505"/>
                  </a:lnTo>
                  <a:lnTo>
                    <a:pt x="217" y="504"/>
                  </a:lnTo>
                  <a:lnTo>
                    <a:pt x="219" y="504"/>
                  </a:lnTo>
                  <a:lnTo>
                    <a:pt x="222" y="508"/>
                  </a:lnTo>
                  <a:lnTo>
                    <a:pt x="222" y="499"/>
                  </a:lnTo>
                  <a:lnTo>
                    <a:pt x="228" y="477"/>
                  </a:lnTo>
                  <a:lnTo>
                    <a:pt x="217" y="465"/>
                  </a:lnTo>
                  <a:lnTo>
                    <a:pt x="222" y="450"/>
                  </a:lnTo>
                  <a:lnTo>
                    <a:pt x="222" y="431"/>
                  </a:lnTo>
                  <a:lnTo>
                    <a:pt x="212" y="418"/>
                  </a:lnTo>
                  <a:lnTo>
                    <a:pt x="244" y="424"/>
                  </a:lnTo>
                  <a:lnTo>
                    <a:pt x="253" y="434"/>
                  </a:lnTo>
                  <a:lnTo>
                    <a:pt x="256" y="447"/>
                  </a:lnTo>
                  <a:lnTo>
                    <a:pt x="256" y="449"/>
                  </a:lnTo>
                  <a:lnTo>
                    <a:pt x="240" y="452"/>
                  </a:lnTo>
                  <a:lnTo>
                    <a:pt x="235" y="461"/>
                  </a:lnTo>
                  <a:lnTo>
                    <a:pt x="247" y="480"/>
                  </a:lnTo>
                  <a:lnTo>
                    <a:pt x="255" y="480"/>
                  </a:lnTo>
                  <a:lnTo>
                    <a:pt x="256" y="486"/>
                  </a:lnTo>
                  <a:lnTo>
                    <a:pt x="268" y="475"/>
                  </a:lnTo>
                  <a:lnTo>
                    <a:pt x="268" y="470"/>
                  </a:lnTo>
                  <a:lnTo>
                    <a:pt x="272" y="456"/>
                  </a:lnTo>
                  <a:lnTo>
                    <a:pt x="320" y="425"/>
                  </a:lnTo>
                  <a:lnTo>
                    <a:pt x="327" y="424"/>
                  </a:lnTo>
                  <a:lnTo>
                    <a:pt x="330" y="428"/>
                  </a:lnTo>
                  <a:lnTo>
                    <a:pt x="333" y="424"/>
                  </a:lnTo>
                  <a:lnTo>
                    <a:pt x="330" y="422"/>
                  </a:lnTo>
                  <a:lnTo>
                    <a:pt x="330" y="421"/>
                  </a:lnTo>
                  <a:lnTo>
                    <a:pt x="335" y="415"/>
                  </a:lnTo>
                  <a:lnTo>
                    <a:pt x="336" y="415"/>
                  </a:lnTo>
                  <a:lnTo>
                    <a:pt x="339" y="419"/>
                  </a:lnTo>
                  <a:lnTo>
                    <a:pt x="340" y="419"/>
                  </a:lnTo>
                  <a:lnTo>
                    <a:pt x="340" y="415"/>
                  </a:lnTo>
                  <a:lnTo>
                    <a:pt x="342" y="410"/>
                  </a:lnTo>
                  <a:lnTo>
                    <a:pt x="343" y="410"/>
                  </a:lnTo>
                  <a:lnTo>
                    <a:pt x="358" y="406"/>
                  </a:lnTo>
                  <a:lnTo>
                    <a:pt x="358" y="407"/>
                  </a:lnTo>
                  <a:lnTo>
                    <a:pt x="349" y="412"/>
                  </a:lnTo>
                  <a:lnTo>
                    <a:pt x="352" y="413"/>
                  </a:lnTo>
                  <a:lnTo>
                    <a:pt x="354" y="413"/>
                  </a:lnTo>
                  <a:lnTo>
                    <a:pt x="354" y="415"/>
                  </a:lnTo>
                  <a:lnTo>
                    <a:pt x="351" y="421"/>
                  </a:lnTo>
                  <a:lnTo>
                    <a:pt x="352" y="430"/>
                  </a:lnTo>
                  <a:lnTo>
                    <a:pt x="360" y="435"/>
                  </a:lnTo>
                  <a:lnTo>
                    <a:pt x="370" y="421"/>
                  </a:lnTo>
                  <a:lnTo>
                    <a:pt x="382" y="421"/>
                  </a:lnTo>
                  <a:lnTo>
                    <a:pt x="391" y="422"/>
                  </a:lnTo>
                  <a:lnTo>
                    <a:pt x="394" y="422"/>
                  </a:lnTo>
                  <a:lnTo>
                    <a:pt x="415" y="404"/>
                  </a:lnTo>
                  <a:lnTo>
                    <a:pt x="424" y="416"/>
                  </a:lnTo>
                  <a:lnTo>
                    <a:pt x="419" y="425"/>
                  </a:lnTo>
                  <a:lnTo>
                    <a:pt x="424" y="430"/>
                  </a:lnTo>
                  <a:lnTo>
                    <a:pt x="428" y="425"/>
                  </a:lnTo>
                  <a:lnTo>
                    <a:pt x="428" y="416"/>
                  </a:lnTo>
                  <a:lnTo>
                    <a:pt x="440" y="409"/>
                  </a:lnTo>
                  <a:lnTo>
                    <a:pt x="441" y="401"/>
                  </a:lnTo>
                  <a:lnTo>
                    <a:pt x="434" y="384"/>
                  </a:lnTo>
                  <a:lnTo>
                    <a:pt x="434" y="382"/>
                  </a:lnTo>
                  <a:lnTo>
                    <a:pt x="444" y="375"/>
                  </a:lnTo>
                  <a:lnTo>
                    <a:pt x="446" y="375"/>
                  </a:lnTo>
                  <a:lnTo>
                    <a:pt x="484" y="385"/>
                  </a:lnTo>
                  <a:lnTo>
                    <a:pt x="523" y="412"/>
                  </a:lnTo>
                  <a:lnTo>
                    <a:pt x="538" y="432"/>
                  </a:lnTo>
                  <a:lnTo>
                    <a:pt x="548" y="412"/>
                  </a:lnTo>
                  <a:lnTo>
                    <a:pt x="541" y="406"/>
                  </a:lnTo>
                  <a:lnTo>
                    <a:pt x="535" y="392"/>
                  </a:lnTo>
                  <a:lnTo>
                    <a:pt x="535" y="388"/>
                  </a:lnTo>
                  <a:lnTo>
                    <a:pt x="520" y="384"/>
                  </a:lnTo>
                  <a:lnTo>
                    <a:pt x="518" y="384"/>
                  </a:lnTo>
                  <a:lnTo>
                    <a:pt x="520" y="367"/>
                  </a:lnTo>
                  <a:lnTo>
                    <a:pt x="524" y="364"/>
                  </a:lnTo>
                  <a:lnTo>
                    <a:pt x="523" y="358"/>
                  </a:lnTo>
                  <a:lnTo>
                    <a:pt x="526" y="342"/>
                  </a:lnTo>
                  <a:lnTo>
                    <a:pt x="515" y="338"/>
                  </a:lnTo>
                  <a:lnTo>
                    <a:pt x="520" y="329"/>
                  </a:lnTo>
                  <a:lnTo>
                    <a:pt x="515" y="329"/>
                  </a:lnTo>
                  <a:lnTo>
                    <a:pt x="515" y="327"/>
                  </a:lnTo>
                  <a:lnTo>
                    <a:pt x="518" y="318"/>
                  </a:lnTo>
                  <a:lnTo>
                    <a:pt x="539" y="296"/>
                  </a:lnTo>
                  <a:lnTo>
                    <a:pt x="545" y="262"/>
                  </a:lnTo>
                  <a:lnTo>
                    <a:pt x="551" y="249"/>
                  </a:lnTo>
                  <a:lnTo>
                    <a:pt x="551" y="247"/>
                  </a:lnTo>
                  <a:lnTo>
                    <a:pt x="552" y="247"/>
                  </a:lnTo>
                  <a:lnTo>
                    <a:pt x="594" y="256"/>
                  </a:lnTo>
                  <a:lnTo>
                    <a:pt x="594" y="258"/>
                  </a:lnTo>
                  <a:lnTo>
                    <a:pt x="595" y="280"/>
                  </a:lnTo>
                  <a:lnTo>
                    <a:pt x="584" y="309"/>
                  </a:lnTo>
                  <a:lnTo>
                    <a:pt x="594" y="321"/>
                  </a:lnTo>
                  <a:lnTo>
                    <a:pt x="597" y="335"/>
                  </a:lnTo>
                  <a:lnTo>
                    <a:pt x="597" y="352"/>
                  </a:lnTo>
                  <a:lnTo>
                    <a:pt x="592" y="358"/>
                  </a:lnTo>
                  <a:lnTo>
                    <a:pt x="595" y="375"/>
                  </a:lnTo>
                  <a:lnTo>
                    <a:pt x="592" y="404"/>
                  </a:lnTo>
                  <a:lnTo>
                    <a:pt x="606" y="421"/>
                  </a:lnTo>
                  <a:lnTo>
                    <a:pt x="606" y="427"/>
                  </a:lnTo>
                  <a:lnTo>
                    <a:pt x="601" y="437"/>
                  </a:lnTo>
                  <a:lnTo>
                    <a:pt x="601" y="452"/>
                  </a:lnTo>
                  <a:lnTo>
                    <a:pt x="600" y="452"/>
                  </a:lnTo>
                  <a:lnTo>
                    <a:pt x="595" y="456"/>
                  </a:lnTo>
                  <a:lnTo>
                    <a:pt x="590" y="471"/>
                  </a:lnTo>
                  <a:lnTo>
                    <a:pt x="581" y="471"/>
                  </a:lnTo>
                  <a:lnTo>
                    <a:pt x="587" y="475"/>
                  </a:lnTo>
                  <a:lnTo>
                    <a:pt x="587" y="477"/>
                  </a:lnTo>
                  <a:lnTo>
                    <a:pt x="585" y="477"/>
                  </a:lnTo>
                  <a:lnTo>
                    <a:pt x="567" y="486"/>
                  </a:lnTo>
                  <a:lnTo>
                    <a:pt x="561" y="484"/>
                  </a:lnTo>
                  <a:lnTo>
                    <a:pt x="563" y="496"/>
                  </a:lnTo>
                  <a:lnTo>
                    <a:pt x="587" y="499"/>
                  </a:lnTo>
                  <a:lnTo>
                    <a:pt x="590" y="499"/>
                  </a:lnTo>
                  <a:lnTo>
                    <a:pt x="590" y="489"/>
                  </a:lnTo>
                  <a:lnTo>
                    <a:pt x="591" y="489"/>
                  </a:lnTo>
                  <a:lnTo>
                    <a:pt x="604" y="480"/>
                  </a:lnTo>
                  <a:lnTo>
                    <a:pt x="610" y="464"/>
                  </a:lnTo>
                  <a:lnTo>
                    <a:pt x="621" y="452"/>
                  </a:lnTo>
                  <a:lnTo>
                    <a:pt x="621" y="441"/>
                  </a:lnTo>
                  <a:lnTo>
                    <a:pt x="615" y="428"/>
                  </a:lnTo>
                  <a:lnTo>
                    <a:pt x="619" y="415"/>
                  </a:lnTo>
                  <a:lnTo>
                    <a:pt x="646" y="406"/>
                  </a:lnTo>
                  <a:lnTo>
                    <a:pt x="646" y="407"/>
                  </a:lnTo>
                  <a:lnTo>
                    <a:pt x="649" y="416"/>
                  </a:lnTo>
                  <a:lnTo>
                    <a:pt x="656" y="424"/>
                  </a:lnTo>
                  <a:lnTo>
                    <a:pt x="656" y="425"/>
                  </a:lnTo>
                  <a:lnTo>
                    <a:pt x="655" y="431"/>
                  </a:lnTo>
                  <a:lnTo>
                    <a:pt x="658" y="434"/>
                  </a:lnTo>
                  <a:lnTo>
                    <a:pt x="658" y="435"/>
                  </a:lnTo>
                  <a:lnTo>
                    <a:pt x="655" y="450"/>
                  </a:lnTo>
                  <a:lnTo>
                    <a:pt x="661" y="456"/>
                  </a:lnTo>
                  <a:lnTo>
                    <a:pt x="673" y="456"/>
                  </a:lnTo>
                  <a:lnTo>
                    <a:pt x="658" y="450"/>
                  </a:lnTo>
                  <a:lnTo>
                    <a:pt x="658" y="437"/>
                  </a:lnTo>
                  <a:lnTo>
                    <a:pt x="659" y="437"/>
                  </a:lnTo>
                  <a:lnTo>
                    <a:pt x="665" y="431"/>
                  </a:lnTo>
                  <a:lnTo>
                    <a:pt x="659" y="412"/>
                  </a:lnTo>
                  <a:lnTo>
                    <a:pt x="638" y="398"/>
                  </a:lnTo>
                  <a:lnTo>
                    <a:pt x="627" y="404"/>
                  </a:lnTo>
                  <a:lnTo>
                    <a:pt x="609" y="400"/>
                  </a:lnTo>
                  <a:lnTo>
                    <a:pt x="609" y="398"/>
                  </a:lnTo>
                  <a:lnTo>
                    <a:pt x="610" y="388"/>
                  </a:lnTo>
                  <a:lnTo>
                    <a:pt x="606" y="375"/>
                  </a:lnTo>
                  <a:lnTo>
                    <a:pt x="615" y="342"/>
                  </a:lnTo>
                  <a:lnTo>
                    <a:pt x="598" y="308"/>
                  </a:lnTo>
                  <a:lnTo>
                    <a:pt x="603" y="295"/>
                  </a:lnTo>
                  <a:lnTo>
                    <a:pt x="625" y="277"/>
                  </a:lnTo>
                  <a:lnTo>
                    <a:pt x="621" y="253"/>
                  </a:lnTo>
                  <a:lnTo>
                    <a:pt x="621" y="252"/>
                  </a:lnTo>
                  <a:lnTo>
                    <a:pt x="622" y="252"/>
                  </a:lnTo>
                  <a:lnTo>
                    <a:pt x="625" y="250"/>
                  </a:lnTo>
                  <a:lnTo>
                    <a:pt x="627" y="250"/>
                  </a:lnTo>
                  <a:lnTo>
                    <a:pt x="627" y="252"/>
                  </a:lnTo>
                  <a:lnTo>
                    <a:pt x="634" y="265"/>
                  </a:lnTo>
                  <a:lnTo>
                    <a:pt x="634" y="266"/>
                  </a:lnTo>
                  <a:lnTo>
                    <a:pt x="633" y="266"/>
                  </a:lnTo>
                  <a:lnTo>
                    <a:pt x="634" y="277"/>
                  </a:lnTo>
                  <a:lnTo>
                    <a:pt x="628" y="289"/>
                  </a:lnTo>
                  <a:lnTo>
                    <a:pt x="633" y="305"/>
                  </a:lnTo>
                  <a:lnTo>
                    <a:pt x="633" y="312"/>
                  </a:lnTo>
                  <a:lnTo>
                    <a:pt x="630" y="312"/>
                  </a:lnTo>
                  <a:lnTo>
                    <a:pt x="631" y="315"/>
                  </a:lnTo>
                  <a:lnTo>
                    <a:pt x="670" y="330"/>
                  </a:lnTo>
                  <a:lnTo>
                    <a:pt x="664" y="315"/>
                  </a:lnTo>
                  <a:lnTo>
                    <a:pt x="659" y="318"/>
                  </a:lnTo>
                  <a:lnTo>
                    <a:pt x="659" y="320"/>
                  </a:lnTo>
                  <a:lnTo>
                    <a:pt x="658" y="320"/>
                  </a:lnTo>
                  <a:lnTo>
                    <a:pt x="658" y="318"/>
                  </a:lnTo>
                  <a:lnTo>
                    <a:pt x="641" y="306"/>
                  </a:lnTo>
                  <a:lnTo>
                    <a:pt x="638" y="293"/>
                  </a:lnTo>
                  <a:lnTo>
                    <a:pt x="643" y="290"/>
                  </a:lnTo>
                  <a:lnTo>
                    <a:pt x="644" y="290"/>
                  </a:lnTo>
                  <a:lnTo>
                    <a:pt x="649" y="301"/>
                  </a:lnTo>
                  <a:lnTo>
                    <a:pt x="655" y="299"/>
                  </a:lnTo>
                  <a:lnTo>
                    <a:pt x="664" y="290"/>
                  </a:lnTo>
                  <a:lnTo>
                    <a:pt x="656" y="287"/>
                  </a:lnTo>
                  <a:lnTo>
                    <a:pt x="656" y="281"/>
                  </a:lnTo>
                  <a:lnTo>
                    <a:pt x="658" y="281"/>
                  </a:lnTo>
                  <a:lnTo>
                    <a:pt x="681" y="272"/>
                  </a:lnTo>
                  <a:lnTo>
                    <a:pt x="702" y="286"/>
                  </a:lnTo>
                  <a:lnTo>
                    <a:pt x="711" y="299"/>
                  </a:lnTo>
                  <a:lnTo>
                    <a:pt x="733" y="302"/>
                  </a:lnTo>
                  <a:lnTo>
                    <a:pt x="735" y="302"/>
                  </a:lnTo>
                  <a:lnTo>
                    <a:pt x="732" y="315"/>
                  </a:lnTo>
                  <a:lnTo>
                    <a:pt x="721" y="323"/>
                  </a:lnTo>
                  <a:lnTo>
                    <a:pt x="723" y="341"/>
                  </a:lnTo>
                  <a:lnTo>
                    <a:pt x="721" y="358"/>
                  </a:lnTo>
                  <a:lnTo>
                    <a:pt x="732" y="364"/>
                  </a:lnTo>
                  <a:lnTo>
                    <a:pt x="732" y="357"/>
                  </a:lnTo>
                  <a:lnTo>
                    <a:pt x="738" y="354"/>
                  </a:lnTo>
                  <a:lnTo>
                    <a:pt x="738" y="344"/>
                  </a:lnTo>
                  <a:lnTo>
                    <a:pt x="733" y="320"/>
                  </a:lnTo>
                  <a:lnTo>
                    <a:pt x="738" y="305"/>
                  </a:lnTo>
                  <a:lnTo>
                    <a:pt x="736" y="296"/>
                  </a:lnTo>
                  <a:lnTo>
                    <a:pt x="720" y="287"/>
                  </a:lnTo>
                  <a:lnTo>
                    <a:pt x="720" y="286"/>
                  </a:lnTo>
                  <a:lnTo>
                    <a:pt x="721" y="281"/>
                  </a:lnTo>
                  <a:lnTo>
                    <a:pt x="720" y="280"/>
                  </a:lnTo>
                  <a:lnTo>
                    <a:pt x="704" y="269"/>
                  </a:lnTo>
                  <a:lnTo>
                    <a:pt x="702" y="269"/>
                  </a:lnTo>
                  <a:lnTo>
                    <a:pt x="701" y="258"/>
                  </a:lnTo>
                  <a:lnTo>
                    <a:pt x="704" y="250"/>
                  </a:lnTo>
                  <a:lnTo>
                    <a:pt x="695" y="238"/>
                  </a:lnTo>
                  <a:lnTo>
                    <a:pt x="693" y="238"/>
                  </a:lnTo>
                  <a:lnTo>
                    <a:pt x="693" y="237"/>
                  </a:lnTo>
                  <a:lnTo>
                    <a:pt x="695" y="237"/>
                  </a:lnTo>
                  <a:lnTo>
                    <a:pt x="698" y="234"/>
                  </a:lnTo>
                  <a:lnTo>
                    <a:pt x="695" y="232"/>
                  </a:lnTo>
                  <a:lnTo>
                    <a:pt x="695" y="231"/>
                  </a:lnTo>
                  <a:lnTo>
                    <a:pt x="701" y="225"/>
                  </a:lnTo>
                  <a:lnTo>
                    <a:pt x="698" y="220"/>
                  </a:lnTo>
                  <a:lnTo>
                    <a:pt x="698" y="219"/>
                  </a:lnTo>
                  <a:lnTo>
                    <a:pt x="704" y="218"/>
                  </a:lnTo>
                  <a:lnTo>
                    <a:pt x="776" y="204"/>
                  </a:lnTo>
                  <a:lnTo>
                    <a:pt x="776" y="197"/>
                  </a:lnTo>
                  <a:lnTo>
                    <a:pt x="779" y="197"/>
                  </a:lnTo>
                  <a:lnTo>
                    <a:pt x="776" y="188"/>
                  </a:lnTo>
                  <a:lnTo>
                    <a:pt x="766" y="182"/>
                  </a:lnTo>
                  <a:lnTo>
                    <a:pt x="776" y="173"/>
                  </a:lnTo>
                  <a:lnTo>
                    <a:pt x="764" y="167"/>
                  </a:lnTo>
                  <a:lnTo>
                    <a:pt x="767" y="158"/>
                  </a:lnTo>
                  <a:lnTo>
                    <a:pt x="778" y="166"/>
                  </a:lnTo>
                  <a:lnTo>
                    <a:pt x="782" y="152"/>
                  </a:lnTo>
                  <a:lnTo>
                    <a:pt x="784" y="152"/>
                  </a:lnTo>
                  <a:lnTo>
                    <a:pt x="790" y="149"/>
                  </a:lnTo>
                  <a:lnTo>
                    <a:pt x="781" y="145"/>
                  </a:lnTo>
                  <a:lnTo>
                    <a:pt x="794" y="145"/>
                  </a:lnTo>
                  <a:lnTo>
                    <a:pt x="810" y="126"/>
                  </a:lnTo>
                  <a:lnTo>
                    <a:pt x="864" y="106"/>
                  </a:lnTo>
                  <a:lnTo>
                    <a:pt x="865" y="102"/>
                  </a:lnTo>
                  <a:lnTo>
                    <a:pt x="858" y="102"/>
                  </a:lnTo>
                  <a:lnTo>
                    <a:pt x="858" y="94"/>
                  </a:lnTo>
                  <a:lnTo>
                    <a:pt x="862" y="94"/>
                  </a:lnTo>
                  <a:lnTo>
                    <a:pt x="871" y="93"/>
                  </a:lnTo>
                  <a:lnTo>
                    <a:pt x="883" y="92"/>
                  </a:lnTo>
                  <a:lnTo>
                    <a:pt x="892" y="90"/>
                  </a:lnTo>
                  <a:lnTo>
                    <a:pt x="896" y="90"/>
                  </a:lnTo>
                  <a:lnTo>
                    <a:pt x="901" y="93"/>
                  </a:lnTo>
                  <a:lnTo>
                    <a:pt x="896" y="103"/>
                  </a:lnTo>
                  <a:lnTo>
                    <a:pt x="904" y="97"/>
                  </a:lnTo>
                  <a:lnTo>
                    <a:pt x="908" y="99"/>
                  </a:lnTo>
                  <a:lnTo>
                    <a:pt x="908" y="100"/>
                  </a:lnTo>
                  <a:lnTo>
                    <a:pt x="907" y="105"/>
                  </a:lnTo>
                  <a:lnTo>
                    <a:pt x="922" y="99"/>
                  </a:lnTo>
                  <a:lnTo>
                    <a:pt x="920" y="94"/>
                  </a:lnTo>
                  <a:lnTo>
                    <a:pt x="920" y="93"/>
                  </a:lnTo>
                  <a:lnTo>
                    <a:pt x="933" y="84"/>
                  </a:lnTo>
                  <a:lnTo>
                    <a:pt x="933" y="83"/>
                  </a:lnTo>
                  <a:lnTo>
                    <a:pt x="935" y="83"/>
                  </a:lnTo>
                  <a:lnTo>
                    <a:pt x="935" y="84"/>
                  </a:lnTo>
                  <a:lnTo>
                    <a:pt x="947" y="96"/>
                  </a:lnTo>
                  <a:lnTo>
                    <a:pt x="948" y="86"/>
                  </a:lnTo>
                  <a:lnTo>
                    <a:pt x="936" y="74"/>
                  </a:lnTo>
                  <a:lnTo>
                    <a:pt x="936" y="72"/>
                  </a:lnTo>
                  <a:lnTo>
                    <a:pt x="966" y="68"/>
                  </a:lnTo>
                  <a:lnTo>
                    <a:pt x="966" y="60"/>
                  </a:lnTo>
                  <a:lnTo>
                    <a:pt x="967" y="62"/>
                  </a:lnTo>
                  <a:lnTo>
                    <a:pt x="962" y="53"/>
                  </a:lnTo>
                  <a:lnTo>
                    <a:pt x="967" y="37"/>
                  </a:lnTo>
                  <a:lnTo>
                    <a:pt x="990" y="6"/>
                  </a:lnTo>
                  <a:lnTo>
                    <a:pt x="10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6" name="Turkey">
              <a:extLst>
                <a:ext uri="{FF2B5EF4-FFF2-40B4-BE49-F238E27FC236}">
                  <a16:creationId xmlns:a16="http://schemas.microsoft.com/office/drawing/2014/main" id="{BEDDD529-A99C-F657-F9C2-E9AF469F9F78}"/>
                </a:ext>
              </a:extLst>
            </p:cNvPr>
            <p:cNvSpPr>
              <a:spLocks/>
            </p:cNvSpPr>
            <p:nvPr/>
          </p:nvSpPr>
          <p:spPr bwMode="auto">
            <a:xfrm>
              <a:off x="6440245" y="3495941"/>
              <a:ext cx="444537" cy="189742"/>
            </a:xfrm>
            <a:custGeom>
              <a:avLst/>
              <a:gdLst/>
              <a:ahLst/>
              <a:cxnLst/>
              <a:rect l="l" t="t" r="r" b="b"/>
              <a:pathLst>
                <a:path w="448081" h="191255">
                  <a:moveTo>
                    <a:pt x="176683" y="0"/>
                  </a:moveTo>
                  <a:lnTo>
                    <a:pt x="218576" y="0"/>
                  </a:lnTo>
                  <a:lnTo>
                    <a:pt x="229505" y="10929"/>
                  </a:lnTo>
                  <a:lnTo>
                    <a:pt x="240434" y="10929"/>
                  </a:lnTo>
                  <a:lnTo>
                    <a:pt x="249541" y="23679"/>
                  </a:lnTo>
                  <a:lnTo>
                    <a:pt x="285971" y="34608"/>
                  </a:lnTo>
                  <a:lnTo>
                    <a:pt x="316936" y="29144"/>
                  </a:lnTo>
                  <a:lnTo>
                    <a:pt x="340615" y="32787"/>
                  </a:lnTo>
                  <a:lnTo>
                    <a:pt x="367937" y="14572"/>
                  </a:lnTo>
                  <a:lnTo>
                    <a:pt x="378865" y="14572"/>
                  </a:lnTo>
                  <a:lnTo>
                    <a:pt x="384330" y="16393"/>
                  </a:lnTo>
                  <a:lnTo>
                    <a:pt x="389794" y="16393"/>
                  </a:lnTo>
                  <a:lnTo>
                    <a:pt x="397080" y="14572"/>
                  </a:lnTo>
                  <a:lnTo>
                    <a:pt x="400723" y="14572"/>
                  </a:lnTo>
                  <a:lnTo>
                    <a:pt x="417116" y="32787"/>
                  </a:lnTo>
                  <a:lnTo>
                    <a:pt x="424402" y="56466"/>
                  </a:lnTo>
                  <a:lnTo>
                    <a:pt x="442617" y="67395"/>
                  </a:lnTo>
                  <a:lnTo>
                    <a:pt x="442617" y="71038"/>
                  </a:lnTo>
                  <a:lnTo>
                    <a:pt x="431688" y="83788"/>
                  </a:lnTo>
                  <a:lnTo>
                    <a:pt x="435331" y="94717"/>
                  </a:lnTo>
                  <a:lnTo>
                    <a:pt x="435331" y="129325"/>
                  </a:lnTo>
                  <a:lnTo>
                    <a:pt x="448081" y="140254"/>
                  </a:lnTo>
                  <a:lnTo>
                    <a:pt x="448081" y="149361"/>
                  </a:lnTo>
                  <a:lnTo>
                    <a:pt x="440795" y="149361"/>
                  </a:lnTo>
                  <a:lnTo>
                    <a:pt x="437152" y="151183"/>
                  </a:lnTo>
                  <a:lnTo>
                    <a:pt x="435331" y="151183"/>
                  </a:lnTo>
                  <a:lnTo>
                    <a:pt x="431688" y="145718"/>
                  </a:lnTo>
                  <a:lnTo>
                    <a:pt x="402545" y="143897"/>
                  </a:lnTo>
                  <a:lnTo>
                    <a:pt x="395259" y="151183"/>
                  </a:lnTo>
                  <a:lnTo>
                    <a:pt x="391616" y="151183"/>
                  </a:lnTo>
                  <a:lnTo>
                    <a:pt x="386151" y="149361"/>
                  </a:lnTo>
                  <a:lnTo>
                    <a:pt x="375223" y="154826"/>
                  </a:lnTo>
                  <a:lnTo>
                    <a:pt x="351543" y="151183"/>
                  </a:lnTo>
                  <a:lnTo>
                    <a:pt x="313293" y="167576"/>
                  </a:lnTo>
                  <a:lnTo>
                    <a:pt x="295078" y="160290"/>
                  </a:lnTo>
                  <a:lnTo>
                    <a:pt x="273220" y="167576"/>
                  </a:lnTo>
                  <a:lnTo>
                    <a:pt x="255006" y="162112"/>
                  </a:lnTo>
                  <a:lnTo>
                    <a:pt x="251363" y="171219"/>
                  </a:lnTo>
                  <a:lnTo>
                    <a:pt x="255006" y="178505"/>
                  </a:lnTo>
                  <a:lnTo>
                    <a:pt x="255006" y="180326"/>
                  </a:lnTo>
                  <a:lnTo>
                    <a:pt x="249541" y="180326"/>
                  </a:lnTo>
                  <a:lnTo>
                    <a:pt x="244077" y="191255"/>
                  </a:lnTo>
                  <a:lnTo>
                    <a:pt x="240434" y="191255"/>
                  </a:lnTo>
                  <a:lnTo>
                    <a:pt x="234970" y="185791"/>
                  </a:lnTo>
                  <a:lnTo>
                    <a:pt x="234970" y="171219"/>
                  </a:lnTo>
                  <a:lnTo>
                    <a:pt x="240434" y="165754"/>
                  </a:lnTo>
                  <a:lnTo>
                    <a:pt x="238613" y="162112"/>
                  </a:lnTo>
                  <a:lnTo>
                    <a:pt x="227684" y="171219"/>
                  </a:lnTo>
                  <a:lnTo>
                    <a:pt x="224041" y="171219"/>
                  </a:lnTo>
                  <a:lnTo>
                    <a:pt x="211290" y="165754"/>
                  </a:lnTo>
                  <a:lnTo>
                    <a:pt x="202183" y="167576"/>
                  </a:lnTo>
                  <a:lnTo>
                    <a:pt x="194897" y="176683"/>
                  </a:lnTo>
                  <a:lnTo>
                    <a:pt x="165754" y="185791"/>
                  </a:lnTo>
                  <a:lnTo>
                    <a:pt x="162111" y="185791"/>
                  </a:lnTo>
                  <a:lnTo>
                    <a:pt x="116574" y="160290"/>
                  </a:lnTo>
                  <a:lnTo>
                    <a:pt x="111110" y="162112"/>
                  </a:lnTo>
                  <a:lnTo>
                    <a:pt x="109288" y="178505"/>
                  </a:lnTo>
                  <a:lnTo>
                    <a:pt x="92895" y="183969"/>
                  </a:lnTo>
                  <a:lnTo>
                    <a:pt x="78323" y="178505"/>
                  </a:lnTo>
                  <a:lnTo>
                    <a:pt x="72859" y="167576"/>
                  </a:lnTo>
                  <a:lnTo>
                    <a:pt x="67395" y="171219"/>
                  </a:lnTo>
                  <a:lnTo>
                    <a:pt x="67395" y="167576"/>
                  </a:lnTo>
                  <a:lnTo>
                    <a:pt x="61930" y="162112"/>
                  </a:lnTo>
                  <a:lnTo>
                    <a:pt x="51001" y="171219"/>
                  </a:lnTo>
                  <a:lnTo>
                    <a:pt x="49180" y="171219"/>
                  </a:lnTo>
                  <a:lnTo>
                    <a:pt x="49180" y="165754"/>
                  </a:lnTo>
                  <a:lnTo>
                    <a:pt x="36430" y="167576"/>
                  </a:lnTo>
                  <a:lnTo>
                    <a:pt x="36430" y="165754"/>
                  </a:lnTo>
                  <a:lnTo>
                    <a:pt x="51001" y="156647"/>
                  </a:lnTo>
                  <a:lnTo>
                    <a:pt x="32787" y="156647"/>
                  </a:lnTo>
                  <a:lnTo>
                    <a:pt x="32787" y="154826"/>
                  </a:lnTo>
                  <a:lnTo>
                    <a:pt x="36430" y="149361"/>
                  </a:lnTo>
                  <a:lnTo>
                    <a:pt x="30965" y="145718"/>
                  </a:lnTo>
                  <a:lnTo>
                    <a:pt x="30965" y="138432"/>
                  </a:lnTo>
                  <a:lnTo>
                    <a:pt x="25501" y="134789"/>
                  </a:lnTo>
                  <a:lnTo>
                    <a:pt x="27322" y="127503"/>
                  </a:lnTo>
                  <a:lnTo>
                    <a:pt x="9108" y="118396"/>
                  </a:lnTo>
                  <a:lnTo>
                    <a:pt x="5465" y="118396"/>
                  </a:lnTo>
                  <a:lnTo>
                    <a:pt x="10929" y="105646"/>
                  </a:lnTo>
                  <a:lnTo>
                    <a:pt x="16394" y="111110"/>
                  </a:lnTo>
                  <a:lnTo>
                    <a:pt x="25501" y="111110"/>
                  </a:lnTo>
                  <a:lnTo>
                    <a:pt x="16394" y="107467"/>
                  </a:lnTo>
                  <a:lnTo>
                    <a:pt x="16394" y="105646"/>
                  </a:lnTo>
                  <a:lnTo>
                    <a:pt x="21858" y="100181"/>
                  </a:lnTo>
                  <a:lnTo>
                    <a:pt x="16394" y="89252"/>
                  </a:lnTo>
                  <a:lnTo>
                    <a:pt x="20036" y="81967"/>
                  </a:lnTo>
                  <a:lnTo>
                    <a:pt x="3643" y="81967"/>
                  </a:lnTo>
                  <a:lnTo>
                    <a:pt x="9108" y="65573"/>
                  </a:lnTo>
                  <a:lnTo>
                    <a:pt x="16394" y="56466"/>
                  </a:lnTo>
                  <a:lnTo>
                    <a:pt x="40073" y="54644"/>
                  </a:lnTo>
                  <a:lnTo>
                    <a:pt x="40073" y="49180"/>
                  </a:lnTo>
                  <a:lnTo>
                    <a:pt x="54644" y="49180"/>
                  </a:lnTo>
                  <a:lnTo>
                    <a:pt x="60109" y="51001"/>
                  </a:lnTo>
                  <a:lnTo>
                    <a:pt x="71038" y="51001"/>
                  </a:lnTo>
                  <a:lnTo>
                    <a:pt x="67395" y="45537"/>
                  </a:lnTo>
                  <a:lnTo>
                    <a:pt x="67395" y="43716"/>
                  </a:lnTo>
                  <a:lnTo>
                    <a:pt x="72859" y="43716"/>
                  </a:lnTo>
                  <a:lnTo>
                    <a:pt x="83788" y="40073"/>
                  </a:lnTo>
                  <a:lnTo>
                    <a:pt x="76502" y="40073"/>
                  </a:lnTo>
                  <a:lnTo>
                    <a:pt x="71038" y="34608"/>
                  </a:lnTo>
                  <a:lnTo>
                    <a:pt x="71038" y="32787"/>
                  </a:lnTo>
                  <a:lnTo>
                    <a:pt x="76502" y="27322"/>
                  </a:lnTo>
                  <a:lnTo>
                    <a:pt x="76502" y="23679"/>
                  </a:lnTo>
                  <a:lnTo>
                    <a:pt x="87431" y="23679"/>
                  </a:lnTo>
                  <a:lnTo>
                    <a:pt x="100181" y="27322"/>
                  </a:lnTo>
                  <a:lnTo>
                    <a:pt x="116574" y="32787"/>
                  </a:lnTo>
                  <a:lnTo>
                    <a:pt x="122039" y="32787"/>
                  </a:lnTo>
                  <a:lnTo>
                    <a:pt x="151182" y="10929"/>
                  </a:lnTo>
                  <a:close/>
                  <a:moveTo>
                    <a:pt x="27322" y="0"/>
                  </a:moveTo>
                  <a:lnTo>
                    <a:pt x="49180" y="3643"/>
                  </a:lnTo>
                  <a:lnTo>
                    <a:pt x="54644" y="14572"/>
                  </a:lnTo>
                  <a:lnTo>
                    <a:pt x="72859" y="23679"/>
                  </a:lnTo>
                  <a:lnTo>
                    <a:pt x="72859" y="27322"/>
                  </a:lnTo>
                  <a:lnTo>
                    <a:pt x="67395" y="32787"/>
                  </a:lnTo>
                  <a:lnTo>
                    <a:pt x="67395" y="34608"/>
                  </a:lnTo>
                  <a:lnTo>
                    <a:pt x="38251" y="34608"/>
                  </a:lnTo>
                  <a:lnTo>
                    <a:pt x="5465" y="61930"/>
                  </a:lnTo>
                  <a:lnTo>
                    <a:pt x="3643" y="61930"/>
                  </a:lnTo>
                  <a:lnTo>
                    <a:pt x="5465" y="51001"/>
                  </a:lnTo>
                  <a:lnTo>
                    <a:pt x="10929" y="45537"/>
                  </a:lnTo>
                  <a:lnTo>
                    <a:pt x="0" y="43715"/>
                  </a:lnTo>
                  <a:lnTo>
                    <a:pt x="0" y="40072"/>
                  </a:lnTo>
                  <a:lnTo>
                    <a:pt x="10929" y="20036"/>
                  </a:lnTo>
                  <a:lnTo>
                    <a:pt x="5465" y="9107"/>
                  </a:lnTo>
                  <a:lnTo>
                    <a:pt x="9108" y="9107"/>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7" name="African Island">
              <a:extLst>
                <a:ext uri="{FF2B5EF4-FFF2-40B4-BE49-F238E27FC236}">
                  <a16:creationId xmlns:a16="http://schemas.microsoft.com/office/drawing/2014/main" id="{C05C5AB9-FA0A-C8E7-2F65-4B4A8527A2E3}"/>
                </a:ext>
              </a:extLst>
            </p:cNvPr>
            <p:cNvSpPr>
              <a:spLocks/>
            </p:cNvSpPr>
            <p:nvPr/>
          </p:nvSpPr>
          <p:spPr bwMode="auto">
            <a:xfrm>
              <a:off x="5229514" y="4179011"/>
              <a:ext cx="10843" cy="9036"/>
            </a:xfrm>
            <a:custGeom>
              <a:avLst/>
              <a:gdLst>
                <a:gd name="T0" fmla="*/ 0 w 6"/>
                <a:gd name="T1" fmla="*/ 0 h 5"/>
                <a:gd name="T2" fmla="*/ 6 w 6"/>
                <a:gd name="T3" fmla="*/ 0 h 5"/>
                <a:gd name="T4" fmla="*/ 6 w 6"/>
                <a:gd name="T5" fmla="*/ 2 h 5"/>
                <a:gd name="T6" fmla="*/ 2 w 6"/>
                <a:gd name="T7" fmla="*/ 5 h 5"/>
                <a:gd name="T8" fmla="*/ 0 w 6"/>
                <a:gd name="T9" fmla="*/ 5 h 5"/>
                <a:gd name="T10" fmla="*/ 0 w 6"/>
                <a:gd name="T11" fmla="*/ 0 h 5"/>
              </a:gdLst>
              <a:ahLst/>
              <a:cxnLst>
                <a:cxn ang="0">
                  <a:pos x="T0" y="T1"/>
                </a:cxn>
                <a:cxn ang="0">
                  <a:pos x="T2" y="T3"/>
                </a:cxn>
                <a:cxn ang="0">
                  <a:pos x="T4" y="T5"/>
                </a:cxn>
                <a:cxn ang="0">
                  <a:pos x="T6" y="T7"/>
                </a:cxn>
                <a:cxn ang="0">
                  <a:pos x="T8" y="T9"/>
                </a:cxn>
                <a:cxn ang="0">
                  <a:pos x="T10" y="T11"/>
                </a:cxn>
              </a:cxnLst>
              <a:rect l="0" t="0" r="r" b="b"/>
              <a:pathLst>
                <a:path w="6" h="5">
                  <a:moveTo>
                    <a:pt x="0" y="0"/>
                  </a:moveTo>
                  <a:lnTo>
                    <a:pt x="6" y="0"/>
                  </a:lnTo>
                  <a:lnTo>
                    <a:pt x="6" y="2"/>
                  </a:lnTo>
                  <a:lnTo>
                    <a:pt x="2" y="5"/>
                  </a:lnTo>
                  <a:lnTo>
                    <a:pt x="0" y="5"/>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8" name="African Island">
              <a:extLst>
                <a:ext uri="{FF2B5EF4-FFF2-40B4-BE49-F238E27FC236}">
                  <a16:creationId xmlns:a16="http://schemas.microsoft.com/office/drawing/2014/main" id="{1F71A504-4A33-D266-26C7-F9D804D0AA42}"/>
                </a:ext>
              </a:extLst>
            </p:cNvPr>
            <p:cNvSpPr>
              <a:spLocks/>
            </p:cNvSpPr>
            <p:nvPr/>
          </p:nvSpPr>
          <p:spPr bwMode="auto">
            <a:xfrm>
              <a:off x="5267462" y="4224187"/>
              <a:ext cx="7228" cy="14457"/>
            </a:xfrm>
            <a:custGeom>
              <a:avLst/>
              <a:gdLst>
                <a:gd name="T0" fmla="*/ 0 w 4"/>
                <a:gd name="T1" fmla="*/ 0 h 8"/>
                <a:gd name="T2" fmla="*/ 1 w 4"/>
                <a:gd name="T3" fmla="*/ 0 h 8"/>
                <a:gd name="T4" fmla="*/ 1 w 4"/>
                <a:gd name="T5" fmla="*/ 2 h 8"/>
                <a:gd name="T6" fmla="*/ 4 w 4"/>
                <a:gd name="T7" fmla="*/ 6 h 8"/>
                <a:gd name="T8" fmla="*/ 4 w 4"/>
                <a:gd name="T9" fmla="*/ 8 h 8"/>
                <a:gd name="T10" fmla="*/ 0 w 4"/>
                <a:gd name="T11" fmla="*/ 8 h 8"/>
                <a:gd name="T12" fmla="*/ 0 w 4"/>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4" h="8">
                  <a:moveTo>
                    <a:pt x="0" y="0"/>
                  </a:moveTo>
                  <a:lnTo>
                    <a:pt x="1" y="0"/>
                  </a:lnTo>
                  <a:lnTo>
                    <a:pt x="1" y="2"/>
                  </a:lnTo>
                  <a:lnTo>
                    <a:pt x="4" y="6"/>
                  </a:lnTo>
                  <a:lnTo>
                    <a:pt x="4"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19" name="African Island">
              <a:extLst>
                <a:ext uri="{FF2B5EF4-FFF2-40B4-BE49-F238E27FC236}">
                  <a16:creationId xmlns:a16="http://schemas.microsoft.com/office/drawing/2014/main" id="{53B01C36-B73F-6F34-CDDA-27D815D86521}"/>
                </a:ext>
              </a:extLst>
            </p:cNvPr>
            <p:cNvSpPr>
              <a:spLocks/>
            </p:cNvSpPr>
            <p:nvPr/>
          </p:nvSpPr>
          <p:spPr bwMode="auto">
            <a:xfrm>
              <a:off x="5285533" y="4204310"/>
              <a:ext cx="9036" cy="7228"/>
            </a:xfrm>
            <a:custGeom>
              <a:avLst/>
              <a:gdLst>
                <a:gd name="T0" fmla="*/ 0 w 5"/>
                <a:gd name="T1" fmla="*/ 0 h 4"/>
                <a:gd name="T2" fmla="*/ 2 w 5"/>
                <a:gd name="T3" fmla="*/ 0 h 4"/>
                <a:gd name="T4" fmla="*/ 5 w 5"/>
                <a:gd name="T5" fmla="*/ 1 h 4"/>
                <a:gd name="T6" fmla="*/ 5 w 5"/>
                <a:gd name="T7" fmla="*/ 3 h 4"/>
                <a:gd name="T8" fmla="*/ 2 w 5"/>
                <a:gd name="T9" fmla="*/ 4 h 4"/>
                <a:gd name="T10" fmla="*/ 0 w 5"/>
                <a:gd name="T11" fmla="*/ 4 h 4"/>
                <a:gd name="T12" fmla="*/ 0 w 5"/>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0" y="0"/>
                  </a:moveTo>
                  <a:lnTo>
                    <a:pt x="2" y="0"/>
                  </a:lnTo>
                  <a:lnTo>
                    <a:pt x="5" y="1"/>
                  </a:lnTo>
                  <a:lnTo>
                    <a:pt x="5" y="3"/>
                  </a:lnTo>
                  <a:lnTo>
                    <a:pt x="2" y="4"/>
                  </a:lnTo>
                  <a:lnTo>
                    <a:pt x="0" y="4"/>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0" name="African Island">
              <a:extLst>
                <a:ext uri="{FF2B5EF4-FFF2-40B4-BE49-F238E27FC236}">
                  <a16:creationId xmlns:a16="http://schemas.microsoft.com/office/drawing/2014/main" id="{2D4BF81C-9244-FC54-CD28-4A28D0154889}"/>
                </a:ext>
              </a:extLst>
            </p:cNvPr>
            <p:cNvSpPr>
              <a:spLocks/>
            </p:cNvSpPr>
            <p:nvPr/>
          </p:nvSpPr>
          <p:spPr bwMode="auto">
            <a:xfrm>
              <a:off x="5424676" y="3772422"/>
              <a:ext cx="10843" cy="7228"/>
            </a:xfrm>
            <a:custGeom>
              <a:avLst/>
              <a:gdLst>
                <a:gd name="T0" fmla="*/ 2 w 6"/>
                <a:gd name="T1" fmla="*/ 0 h 4"/>
                <a:gd name="T2" fmla="*/ 3 w 6"/>
                <a:gd name="T3" fmla="*/ 0 h 4"/>
                <a:gd name="T4" fmla="*/ 6 w 6"/>
                <a:gd name="T5" fmla="*/ 3 h 4"/>
                <a:gd name="T6" fmla="*/ 3 w 6"/>
                <a:gd name="T7" fmla="*/ 4 h 4"/>
                <a:gd name="T8" fmla="*/ 0 w 6"/>
                <a:gd name="T9" fmla="*/ 1 h 4"/>
                <a:gd name="T10" fmla="*/ 2 w 6"/>
                <a:gd name="T11" fmla="*/ 0 h 4"/>
              </a:gdLst>
              <a:ahLst/>
              <a:cxnLst>
                <a:cxn ang="0">
                  <a:pos x="T0" y="T1"/>
                </a:cxn>
                <a:cxn ang="0">
                  <a:pos x="T2" y="T3"/>
                </a:cxn>
                <a:cxn ang="0">
                  <a:pos x="T4" y="T5"/>
                </a:cxn>
                <a:cxn ang="0">
                  <a:pos x="T6" y="T7"/>
                </a:cxn>
                <a:cxn ang="0">
                  <a:pos x="T8" y="T9"/>
                </a:cxn>
                <a:cxn ang="0">
                  <a:pos x="T10" y="T11"/>
                </a:cxn>
              </a:cxnLst>
              <a:rect l="0" t="0" r="r" b="b"/>
              <a:pathLst>
                <a:path w="6" h="4">
                  <a:moveTo>
                    <a:pt x="2" y="0"/>
                  </a:moveTo>
                  <a:lnTo>
                    <a:pt x="3" y="0"/>
                  </a:lnTo>
                  <a:lnTo>
                    <a:pt x="6" y="3"/>
                  </a:lnTo>
                  <a:lnTo>
                    <a:pt x="3" y="4"/>
                  </a:lnTo>
                  <a:lnTo>
                    <a:pt x="0" y="1"/>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1" name="African Island">
              <a:extLst>
                <a:ext uri="{FF2B5EF4-FFF2-40B4-BE49-F238E27FC236}">
                  <a16:creationId xmlns:a16="http://schemas.microsoft.com/office/drawing/2014/main" id="{C277B47A-4DBA-3819-5073-AA9D7E1E3651}"/>
                </a:ext>
              </a:extLst>
            </p:cNvPr>
            <p:cNvSpPr>
              <a:spLocks/>
            </p:cNvSpPr>
            <p:nvPr/>
          </p:nvSpPr>
          <p:spPr bwMode="auto">
            <a:xfrm>
              <a:off x="5430098" y="3888073"/>
              <a:ext cx="16264" cy="16264"/>
            </a:xfrm>
            <a:custGeom>
              <a:avLst/>
              <a:gdLst>
                <a:gd name="T0" fmla="*/ 9 w 9"/>
                <a:gd name="T1" fmla="*/ 0 h 9"/>
                <a:gd name="T2" fmla="*/ 9 w 9"/>
                <a:gd name="T3" fmla="*/ 1 h 9"/>
                <a:gd name="T4" fmla="*/ 6 w 9"/>
                <a:gd name="T5" fmla="*/ 9 h 9"/>
                <a:gd name="T6" fmla="*/ 0 w 9"/>
                <a:gd name="T7" fmla="*/ 7 h 9"/>
                <a:gd name="T8" fmla="*/ 0 w 9"/>
                <a:gd name="T9" fmla="*/ 4 h 9"/>
                <a:gd name="T10" fmla="*/ 9 w 9"/>
                <a:gd name="T11" fmla="*/ 0 h 9"/>
              </a:gdLst>
              <a:ahLst/>
              <a:cxnLst>
                <a:cxn ang="0">
                  <a:pos x="T0" y="T1"/>
                </a:cxn>
                <a:cxn ang="0">
                  <a:pos x="T2" y="T3"/>
                </a:cxn>
                <a:cxn ang="0">
                  <a:pos x="T4" y="T5"/>
                </a:cxn>
                <a:cxn ang="0">
                  <a:pos x="T6" y="T7"/>
                </a:cxn>
                <a:cxn ang="0">
                  <a:pos x="T8" y="T9"/>
                </a:cxn>
                <a:cxn ang="0">
                  <a:pos x="T10" y="T11"/>
                </a:cxn>
              </a:cxnLst>
              <a:rect l="0" t="0" r="r" b="b"/>
              <a:pathLst>
                <a:path w="9" h="9">
                  <a:moveTo>
                    <a:pt x="9" y="0"/>
                  </a:moveTo>
                  <a:lnTo>
                    <a:pt x="9" y="1"/>
                  </a:lnTo>
                  <a:lnTo>
                    <a:pt x="6" y="9"/>
                  </a:lnTo>
                  <a:lnTo>
                    <a:pt x="0" y="7"/>
                  </a:lnTo>
                  <a:lnTo>
                    <a:pt x="0" y="4"/>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2" name="African Island">
              <a:extLst>
                <a:ext uri="{FF2B5EF4-FFF2-40B4-BE49-F238E27FC236}">
                  <a16:creationId xmlns:a16="http://schemas.microsoft.com/office/drawing/2014/main" id="{8B1E0617-ED61-1DF0-5A58-EFA02AA12998}"/>
                </a:ext>
              </a:extLst>
            </p:cNvPr>
            <p:cNvSpPr>
              <a:spLocks/>
            </p:cNvSpPr>
            <p:nvPr/>
          </p:nvSpPr>
          <p:spPr bwMode="auto">
            <a:xfrm>
              <a:off x="5487924" y="3884460"/>
              <a:ext cx="14457" cy="19879"/>
            </a:xfrm>
            <a:custGeom>
              <a:avLst/>
              <a:gdLst>
                <a:gd name="T0" fmla="*/ 7 w 8"/>
                <a:gd name="T1" fmla="*/ 0 h 11"/>
                <a:gd name="T2" fmla="*/ 8 w 8"/>
                <a:gd name="T3" fmla="*/ 0 h 11"/>
                <a:gd name="T4" fmla="*/ 7 w 8"/>
                <a:gd name="T5" fmla="*/ 6 h 11"/>
                <a:gd name="T6" fmla="*/ 7 w 8"/>
                <a:gd name="T7" fmla="*/ 8 h 11"/>
                <a:gd name="T8" fmla="*/ 1 w 8"/>
                <a:gd name="T9" fmla="*/ 11 h 11"/>
                <a:gd name="T10" fmla="*/ 0 w 8"/>
                <a:gd name="T11" fmla="*/ 11 h 11"/>
                <a:gd name="T12" fmla="*/ 0 w 8"/>
                <a:gd name="T13" fmla="*/ 9 h 11"/>
                <a:gd name="T14" fmla="*/ 1 w 8"/>
                <a:gd name="T15" fmla="*/ 9 h 11"/>
                <a:gd name="T16" fmla="*/ 7 w 8"/>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1">
                  <a:moveTo>
                    <a:pt x="7" y="0"/>
                  </a:moveTo>
                  <a:lnTo>
                    <a:pt x="8" y="0"/>
                  </a:lnTo>
                  <a:lnTo>
                    <a:pt x="7" y="6"/>
                  </a:lnTo>
                  <a:lnTo>
                    <a:pt x="7" y="8"/>
                  </a:lnTo>
                  <a:lnTo>
                    <a:pt x="1" y="11"/>
                  </a:lnTo>
                  <a:lnTo>
                    <a:pt x="0" y="11"/>
                  </a:lnTo>
                  <a:lnTo>
                    <a:pt x="0" y="9"/>
                  </a:lnTo>
                  <a:lnTo>
                    <a:pt x="1" y="9"/>
                  </a:lnTo>
                  <a:lnTo>
                    <a:pt x="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3" name="African Island">
              <a:extLst>
                <a:ext uri="{FF2B5EF4-FFF2-40B4-BE49-F238E27FC236}">
                  <a16:creationId xmlns:a16="http://schemas.microsoft.com/office/drawing/2014/main" id="{526950CE-ED09-95F4-4C6A-C3247DCDA7AB}"/>
                </a:ext>
              </a:extLst>
            </p:cNvPr>
            <p:cNvSpPr>
              <a:spLocks/>
            </p:cNvSpPr>
            <p:nvPr/>
          </p:nvSpPr>
          <p:spPr bwMode="auto">
            <a:xfrm>
              <a:off x="5455397" y="3898916"/>
              <a:ext cx="12650" cy="12650"/>
            </a:xfrm>
            <a:custGeom>
              <a:avLst/>
              <a:gdLst>
                <a:gd name="T0" fmla="*/ 3 w 7"/>
                <a:gd name="T1" fmla="*/ 0 h 7"/>
                <a:gd name="T2" fmla="*/ 3 w 7"/>
                <a:gd name="T3" fmla="*/ 1 h 7"/>
                <a:gd name="T4" fmla="*/ 6 w 7"/>
                <a:gd name="T5" fmla="*/ 3 h 7"/>
                <a:gd name="T6" fmla="*/ 7 w 7"/>
                <a:gd name="T7" fmla="*/ 3 h 7"/>
                <a:gd name="T8" fmla="*/ 6 w 7"/>
                <a:gd name="T9" fmla="*/ 4 h 7"/>
                <a:gd name="T10" fmla="*/ 4 w 7"/>
                <a:gd name="T11" fmla="*/ 7 h 7"/>
                <a:gd name="T12" fmla="*/ 0 w 7"/>
                <a:gd name="T13" fmla="*/ 7 h 7"/>
                <a:gd name="T14" fmla="*/ 1 w 7"/>
                <a:gd name="T15" fmla="*/ 1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3" y="1"/>
                  </a:lnTo>
                  <a:lnTo>
                    <a:pt x="6" y="3"/>
                  </a:lnTo>
                  <a:lnTo>
                    <a:pt x="7" y="3"/>
                  </a:lnTo>
                  <a:lnTo>
                    <a:pt x="6" y="4"/>
                  </a:lnTo>
                  <a:lnTo>
                    <a:pt x="4" y="7"/>
                  </a:lnTo>
                  <a:lnTo>
                    <a:pt x="0" y="7"/>
                  </a:lnTo>
                  <a:lnTo>
                    <a:pt x="1"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4" name="African Island">
              <a:extLst>
                <a:ext uri="{FF2B5EF4-FFF2-40B4-BE49-F238E27FC236}">
                  <a16:creationId xmlns:a16="http://schemas.microsoft.com/office/drawing/2014/main" id="{B25B5BC1-2ACC-4636-8CD9-5A67D40658FA}"/>
                </a:ext>
              </a:extLst>
            </p:cNvPr>
            <p:cNvSpPr>
              <a:spLocks/>
            </p:cNvSpPr>
            <p:nvPr/>
          </p:nvSpPr>
          <p:spPr bwMode="auto">
            <a:xfrm>
              <a:off x="6024620" y="4498860"/>
              <a:ext cx="14457" cy="12650"/>
            </a:xfrm>
            <a:custGeom>
              <a:avLst/>
              <a:gdLst>
                <a:gd name="T0" fmla="*/ 2 w 8"/>
                <a:gd name="T1" fmla="*/ 0 h 7"/>
                <a:gd name="T2" fmla="*/ 3 w 8"/>
                <a:gd name="T3" fmla="*/ 0 h 7"/>
                <a:gd name="T4" fmla="*/ 8 w 8"/>
                <a:gd name="T5" fmla="*/ 1 h 7"/>
                <a:gd name="T6" fmla="*/ 8 w 8"/>
                <a:gd name="T7" fmla="*/ 3 h 7"/>
                <a:gd name="T8" fmla="*/ 6 w 8"/>
                <a:gd name="T9" fmla="*/ 7 h 7"/>
                <a:gd name="T10" fmla="*/ 0 w 8"/>
                <a:gd name="T11" fmla="*/ 7 h 7"/>
                <a:gd name="T12" fmla="*/ 2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0"/>
                  </a:moveTo>
                  <a:lnTo>
                    <a:pt x="3" y="0"/>
                  </a:lnTo>
                  <a:lnTo>
                    <a:pt x="8" y="1"/>
                  </a:lnTo>
                  <a:lnTo>
                    <a:pt x="8" y="3"/>
                  </a:lnTo>
                  <a:lnTo>
                    <a:pt x="6" y="7"/>
                  </a:lnTo>
                  <a:lnTo>
                    <a:pt x="0" y="7"/>
                  </a:lnTo>
                  <a:lnTo>
                    <a:pt x="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5" name="African Island">
              <a:extLst>
                <a:ext uri="{FF2B5EF4-FFF2-40B4-BE49-F238E27FC236}">
                  <a16:creationId xmlns:a16="http://schemas.microsoft.com/office/drawing/2014/main" id="{1179EAC3-BCC1-A574-D311-805FA67CC629}"/>
                </a:ext>
              </a:extLst>
            </p:cNvPr>
            <p:cNvSpPr>
              <a:spLocks/>
            </p:cNvSpPr>
            <p:nvPr/>
          </p:nvSpPr>
          <p:spPr bwMode="auto">
            <a:xfrm>
              <a:off x="5977637" y="4576564"/>
              <a:ext cx="10843" cy="10843"/>
            </a:xfrm>
            <a:custGeom>
              <a:avLst/>
              <a:gdLst>
                <a:gd name="T0" fmla="*/ 3 w 6"/>
                <a:gd name="T1" fmla="*/ 0 h 6"/>
                <a:gd name="T2" fmla="*/ 6 w 6"/>
                <a:gd name="T3" fmla="*/ 3 h 6"/>
                <a:gd name="T4" fmla="*/ 3 w 6"/>
                <a:gd name="T5" fmla="*/ 6 h 6"/>
                <a:gd name="T6" fmla="*/ 1 w 6"/>
                <a:gd name="T7" fmla="*/ 6 h 6"/>
                <a:gd name="T8" fmla="*/ 0 w 6"/>
                <a:gd name="T9" fmla="*/ 3 h 6"/>
                <a:gd name="T10" fmla="*/ 3 w 6"/>
                <a:gd name="T11" fmla="*/ 0 h 6"/>
              </a:gdLst>
              <a:ahLst/>
              <a:cxnLst>
                <a:cxn ang="0">
                  <a:pos x="T0" y="T1"/>
                </a:cxn>
                <a:cxn ang="0">
                  <a:pos x="T2" y="T3"/>
                </a:cxn>
                <a:cxn ang="0">
                  <a:pos x="T4" y="T5"/>
                </a:cxn>
                <a:cxn ang="0">
                  <a:pos x="T6" y="T7"/>
                </a:cxn>
                <a:cxn ang="0">
                  <a:pos x="T8" y="T9"/>
                </a:cxn>
                <a:cxn ang="0">
                  <a:pos x="T10" y="T11"/>
                </a:cxn>
              </a:cxnLst>
              <a:rect l="0" t="0" r="r" b="b"/>
              <a:pathLst>
                <a:path w="6" h="6">
                  <a:moveTo>
                    <a:pt x="3" y="0"/>
                  </a:moveTo>
                  <a:lnTo>
                    <a:pt x="6" y="3"/>
                  </a:lnTo>
                  <a:lnTo>
                    <a:pt x="3" y="6"/>
                  </a:lnTo>
                  <a:lnTo>
                    <a:pt x="1" y="6"/>
                  </a:lnTo>
                  <a:lnTo>
                    <a:pt x="0" y="3"/>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6" name="African Island">
              <a:extLst>
                <a:ext uri="{FF2B5EF4-FFF2-40B4-BE49-F238E27FC236}">
                  <a16:creationId xmlns:a16="http://schemas.microsoft.com/office/drawing/2014/main" id="{0C36ECCC-28A8-60B0-9817-0CC96568D51D}"/>
                </a:ext>
              </a:extLst>
            </p:cNvPr>
            <p:cNvSpPr>
              <a:spLocks/>
            </p:cNvSpPr>
            <p:nvPr/>
          </p:nvSpPr>
          <p:spPr bwMode="auto">
            <a:xfrm>
              <a:off x="7177525" y="5066278"/>
              <a:ext cx="10843" cy="16264"/>
            </a:xfrm>
            <a:custGeom>
              <a:avLst/>
              <a:gdLst>
                <a:gd name="T0" fmla="*/ 1 w 6"/>
                <a:gd name="T1" fmla="*/ 0 h 9"/>
                <a:gd name="T2" fmla="*/ 6 w 6"/>
                <a:gd name="T3" fmla="*/ 0 h 9"/>
                <a:gd name="T4" fmla="*/ 6 w 6"/>
                <a:gd name="T5" fmla="*/ 7 h 9"/>
                <a:gd name="T6" fmla="*/ 1 w 6"/>
                <a:gd name="T7" fmla="*/ 9 h 9"/>
                <a:gd name="T8" fmla="*/ 0 w 6"/>
                <a:gd name="T9" fmla="*/ 9 h 9"/>
                <a:gd name="T10" fmla="*/ 0 w 6"/>
                <a:gd name="T11" fmla="*/ 7 h 9"/>
                <a:gd name="T12" fmla="*/ 1 w 6"/>
                <a:gd name="T13" fmla="*/ 1 h 9"/>
                <a:gd name="T14" fmla="*/ 1 w 6"/>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9">
                  <a:moveTo>
                    <a:pt x="1" y="0"/>
                  </a:moveTo>
                  <a:lnTo>
                    <a:pt x="6" y="0"/>
                  </a:lnTo>
                  <a:lnTo>
                    <a:pt x="6" y="7"/>
                  </a:lnTo>
                  <a:lnTo>
                    <a:pt x="1" y="9"/>
                  </a:lnTo>
                  <a:lnTo>
                    <a:pt x="0" y="9"/>
                  </a:lnTo>
                  <a:lnTo>
                    <a:pt x="0" y="7"/>
                  </a:lnTo>
                  <a:lnTo>
                    <a:pt x="1" y="1"/>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7" name="African Island">
              <a:extLst>
                <a:ext uri="{FF2B5EF4-FFF2-40B4-BE49-F238E27FC236}">
                  <a16:creationId xmlns:a16="http://schemas.microsoft.com/office/drawing/2014/main" id="{B333A101-9632-1DFE-ED65-3376908BDC41}"/>
                </a:ext>
              </a:extLst>
            </p:cNvPr>
            <p:cNvSpPr>
              <a:spLocks/>
            </p:cNvSpPr>
            <p:nvPr/>
          </p:nvSpPr>
          <p:spPr bwMode="auto">
            <a:xfrm>
              <a:off x="6754673" y="4722936"/>
              <a:ext cx="10843" cy="19879"/>
            </a:xfrm>
            <a:custGeom>
              <a:avLst/>
              <a:gdLst>
                <a:gd name="T0" fmla="*/ 0 w 6"/>
                <a:gd name="T1" fmla="*/ 0 h 11"/>
                <a:gd name="T2" fmla="*/ 1 w 6"/>
                <a:gd name="T3" fmla="*/ 0 h 11"/>
                <a:gd name="T4" fmla="*/ 6 w 6"/>
                <a:gd name="T5" fmla="*/ 9 h 11"/>
                <a:gd name="T6" fmla="*/ 4 w 6"/>
                <a:gd name="T7" fmla="*/ 11 h 11"/>
                <a:gd name="T8" fmla="*/ 1 w 6"/>
                <a:gd name="T9" fmla="*/ 8 h 11"/>
                <a:gd name="T10" fmla="*/ 0 w 6"/>
                <a:gd name="T11" fmla="*/ 8 h 11"/>
                <a:gd name="T12" fmla="*/ 0 w 6"/>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 h="11">
                  <a:moveTo>
                    <a:pt x="0" y="0"/>
                  </a:moveTo>
                  <a:lnTo>
                    <a:pt x="1" y="0"/>
                  </a:lnTo>
                  <a:lnTo>
                    <a:pt x="6" y="9"/>
                  </a:lnTo>
                  <a:lnTo>
                    <a:pt x="4" y="11"/>
                  </a:lnTo>
                  <a:lnTo>
                    <a:pt x="1" y="8"/>
                  </a:lnTo>
                  <a:lnTo>
                    <a:pt x="0" y="8"/>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8" name="African Island">
              <a:extLst>
                <a:ext uri="{FF2B5EF4-FFF2-40B4-BE49-F238E27FC236}">
                  <a16:creationId xmlns:a16="http://schemas.microsoft.com/office/drawing/2014/main" id="{4A7AE45B-5DDF-02DF-5A0D-4CF792FF3C65}"/>
                </a:ext>
              </a:extLst>
            </p:cNvPr>
            <p:cNvSpPr>
              <a:spLocks/>
            </p:cNvSpPr>
            <p:nvPr/>
          </p:nvSpPr>
          <p:spPr bwMode="auto">
            <a:xfrm>
              <a:off x="6765516" y="4701251"/>
              <a:ext cx="5422" cy="16264"/>
            </a:xfrm>
            <a:custGeom>
              <a:avLst/>
              <a:gdLst>
                <a:gd name="T0" fmla="*/ 0 w 3"/>
                <a:gd name="T1" fmla="*/ 0 h 9"/>
                <a:gd name="T2" fmla="*/ 1 w 3"/>
                <a:gd name="T3" fmla="*/ 0 h 9"/>
                <a:gd name="T4" fmla="*/ 3 w 3"/>
                <a:gd name="T5" fmla="*/ 3 h 9"/>
                <a:gd name="T6" fmla="*/ 3 w 3"/>
                <a:gd name="T7" fmla="*/ 9 h 9"/>
                <a:gd name="T8" fmla="*/ 1 w 3"/>
                <a:gd name="T9" fmla="*/ 9 h 9"/>
                <a:gd name="T10" fmla="*/ 1 w 3"/>
                <a:gd name="T11" fmla="*/ 8 h 9"/>
                <a:gd name="T12" fmla="*/ 0 w 3"/>
                <a:gd name="T13" fmla="*/ 2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1" y="0"/>
                  </a:lnTo>
                  <a:lnTo>
                    <a:pt x="3" y="3"/>
                  </a:lnTo>
                  <a:lnTo>
                    <a:pt x="3" y="9"/>
                  </a:lnTo>
                  <a:lnTo>
                    <a:pt x="1" y="9"/>
                  </a:lnTo>
                  <a:lnTo>
                    <a:pt x="1" y="8"/>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29" name="African Island">
              <a:extLst>
                <a:ext uri="{FF2B5EF4-FFF2-40B4-BE49-F238E27FC236}">
                  <a16:creationId xmlns:a16="http://schemas.microsoft.com/office/drawing/2014/main" id="{11FA41E0-150F-55EE-4F81-6960A8147EE5}"/>
                </a:ext>
              </a:extLst>
            </p:cNvPr>
            <p:cNvSpPr>
              <a:spLocks/>
            </p:cNvSpPr>
            <p:nvPr/>
          </p:nvSpPr>
          <p:spPr bwMode="auto">
            <a:xfrm>
              <a:off x="6845026" y="4854852"/>
              <a:ext cx="9036" cy="16264"/>
            </a:xfrm>
            <a:custGeom>
              <a:avLst/>
              <a:gdLst>
                <a:gd name="T0" fmla="*/ 3 w 5"/>
                <a:gd name="T1" fmla="*/ 0 h 9"/>
                <a:gd name="T2" fmla="*/ 5 w 5"/>
                <a:gd name="T3" fmla="*/ 0 h 9"/>
                <a:gd name="T4" fmla="*/ 5 w 5"/>
                <a:gd name="T5" fmla="*/ 9 h 9"/>
                <a:gd name="T6" fmla="*/ 3 w 5"/>
                <a:gd name="T7" fmla="*/ 9 h 9"/>
                <a:gd name="T8" fmla="*/ 2 w 5"/>
                <a:gd name="T9" fmla="*/ 6 h 9"/>
                <a:gd name="T10" fmla="*/ 0 w 5"/>
                <a:gd name="T11" fmla="*/ 6 h 9"/>
                <a:gd name="T12" fmla="*/ 0 w 5"/>
                <a:gd name="T13" fmla="*/ 4 h 9"/>
                <a:gd name="T14" fmla="*/ 3 w 5"/>
                <a:gd name="T15" fmla="*/ 1 h 9"/>
                <a:gd name="T16" fmla="*/ 3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3" y="0"/>
                  </a:moveTo>
                  <a:lnTo>
                    <a:pt x="5" y="0"/>
                  </a:lnTo>
                  <a:lnTo>
                    <a:pt x="5" y="9"/>
                  </a:lnTo>
                  <a:lnTo>
                    <a:pt x="3" y="9"/>
                  </a:lnTo>
                  <a:lnTo>
                    <a:pt x="2" y="6"/>
                  </a:lnTo>
                  <a:lnTo>
                    <a:pt x="0" y="6"/>
                  </a:lnTo>
                  <a:lnTo>
                    <a:pt x="0" y="4"/>
                  </a:lnTo>
                  <a:lnTo>
                    <a:pt x="3" y="1"/>
                  </a:lnTo>
                  <a:lnTo>
                    <a:pt x="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0" name="African Island">
              <a:extLst>
                <a:ext uri="{FF2B5EF4-FFF2-40B4-BE49-F238E27FC236}">
                  <a16:creationId xmlns:a16="http://schemas.microsoft.com/office/drawing/2014/main" id="{9A4A1823-2C30-C1AE-9C1C-FF967F12FFC2}"/>
                </a:ext>
              </a:extLst>
            </p:cNvPr>
            <p:cNvSpPr>
              <a:spLocks/>
            </p:cNvSpPr>
            <p:nvPr/>
          </p:nvSpPr>
          <p:spPr bwMode="auto">
            <a:xfrm>
              <a:off x="6868519" y="4872923"/>
              <a:ext cx="10843" cy="10843"/>
            </a:xfrm>
            <a:custGeom>
              <a:avLst/>
              <a:gdLst>
                <a:gd name="T0" fmla="*/ 5 w 6"/>
                <a:gd name="T1" fmla="*/ 0 h 6"/>
                <a:gd name="T2" fmla="*/ 6 w 6"/>
                <a:gd name="T3" fmla="*/ 0 h 6"/>
                <a:gd name="T4" fmla="*/ 6 w 6"/>
                <a:gd name="T5" fmla="*/ 5 h 6"/>
                <a:gd name="T6" fmla="*/ 5 w 6"/>
                <a:gd name="T7" fmla="*/ 6 h 6"/>
                <a:gd name="T8" fmla="*/ 2 w 6"/>
                <a:gd name="T9" fmla="*/ 3 h 6"/>
                <a:gd name="T10" fmla="*/ 0 w 6"/>
                <a:gd name="T11" fmla="*/ 3 h 6"/>
                <a:gd name="T12" fmla="*/ 0 w 6"/>
                <a:gd name="T13" fmla="*/ 2 h 6"/>
                <a:gd name="T14" fmla="*/ 2 w 6"/>
                <a:gd name="T15" fmla="*/ 2 h 6"/>
                <a:gd name="T16" fmla="*/ 5 w 6"/>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5" y="0"/>
                  </a:moveTo>
                  <a:lnTo>
                    <a:pt x="6" y="0"/>
                  </a:lnTo>
                  <a:lnTo>
                    <a:pt x="6" y="5"/>
                  </a:lnTo>
                  <a:lnTo>
                    <a:pt x="5" y="6"/>
                  </a:lnTo>
                  <a:lnTo>
                    <a:pt x="2" y="3"/>
                  </a:lnTo>
                  <a:lnTo>
                    <a:pt x="0" y="3"/>
                  </a:lnTo>
                  <a:lnTo>
                    <a:pt x="0" y="2"/>
                  </a:lnTo>
                  <a:lnTo>
                    <a:pt x="2" y="2"/>
                  </a:lnTo>
                  <a:lnTo>
                    <a:pt x="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1" name="African Island">
              <a:extLst>
                <a:ext uri="{FF2B5EF4-FFF2-40B4-BE49-F238E27FC236}">
                  <a16:creationId xmlns:a16="http://schemas.microsoft.com/office/drawing/2014/main" id="{755AFAA9-1526-ACBE-B59B-AC430E7C0FDB}"/>
                </a:ext>
              </a:extLst>
            </p:cNvPr>
            <p:cNvSpPr>
              <a:spLocks/>
            </p:cNvSpPr>
            <p:nvPr/>
          </p:nvSpPr>
          <p:spPr bwMode="auto">
            <a:xfrm>
              <a:off x="6890204" y="4887379"/>
              <a:ext cx="5422" cy="10843"/>
            </a:xfrm>
            <a:custGeom>
              <a:avLst/>
              <a:gdLst>
                <a:gd name="T0" fmla="*/ 0 w 3"/>
                <a:gd name="T1" fmla="*/ 0 h 6"/>
                <a:gd name="T2" fmla="*/ 3 w 3"/>
                <a:gd name="T3" fmla="*/ 1 h 6"/>
                <a:gd name="T4" fmla="*/ 3 w 3"/>
                <a:gd name="T5" fmla="*/ 3 h 6"/>
                <a:gd name="T6" fmla="*/ 2 w 3"/>
                <a:gd name="T7" fmla="*/ 4 h 6"/>
                <a:gd name="T8" fmla="*/ 2 w 3"/>
                <a:gd name="T9" fmla="*/ 6 h 6"/>
                <a:gd name="T10" fmla="*/ 0 w 3"/>
                <a:gd name="T11" fmla="*/ 6 h 6"/>
                <a:gd name="T12" fmla="*/ 0 w 3"/>
                <a:gd name="T13" fmla="*/ 0 h 6"/>
              </a:gdLst>
              <a:ahLst/>
              <a:cxnLst>
                <a:cxn ang="0">
                  <a:pos x="T0" y="T1"/>
                </a:cxn>
                <a:cxn ang="0">
                  <a:pos x="T2" y="T3"/>
                </a:cxn>
                <a:cxn ang="0">
                  <a:pos x="T4" y="T5"/>
                </a:cxn>
                <a:cxn ang="0">
                  <a:pos x="T6" y="T7"/>
                </a:cxn>
                <a:cxn ang="0">
                  <a:pos x="T8" y="T9"/>
                </a:cxn>
                <a:cxn ang="0">
                  <a:pos x="T10" y="T11"/>
                </a:cxn>
                <a:cxn ang="0">
                  <a:pos x="T12" y="T13"/>
                </a:cxn>
              </a:cxnLst>
              <a:rect l="0" t="0" r="r" b="b"/>
              <a:pathLst>
                <a:path w="3" h="6">
                  <a:moveTo>
                    <a:pt x="0" y="0"/>
                  </a:moveTo>
                  <a:lnTo>
                    <a:pt x="3" y="1"/>
                  </a:lnTo>
                  <a:lnTo>
                    <a:pt x="3" y="3"/>
                  </a:lnTo>
                  <a:lnTo>
                    <a:pt x="2" y="4"/>
                  </a:lnTo>
                  <a:lnTo>
                    <a:pt x="2" y="6"/>
                  </a:lnTo>
                  <a:lnTo>
                    <a:pt x="0" y="6"/>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2" name="African Island">
              <a:extLst>
                <a:ext uri="{FF2B5EF4-FFF2-40B4-BE49-F238E27FC236}">
                  <a16:creationId xmlns:a16="http://schemas.microsoft.com/office/drawing/2014/main" id="{D2F5D767-2CCE-987C-03FE-20565CFD7520}"/>
                </a:ext>
              </a:extLst>
            </p:cNvPr>
            <p:cNvSpPr>
              <a:spLocks/>
            </p:cNvSpPr>
            <p:nvPr/>
          </p:nvSpPr>
          <p:spPr bwMode="auto">
            <a:xfrm>
              <a:off x="7126928" y="5089770"/>
              <a:ext cx="16264" cy="14457"/>
            </a:xfrm>
            <a:custGeom>
              <a:avLst/>
              <a:gdLst>
                <a:gd name="T0" fmla="*/ 1 w 9"/>
                <a:gd name="T1" fmla="*/ 0 h 8"/>
                <a:gd name="T2" fmla="*/ 7 w 9"/>
                <a:gd name="T3" fmla="*/ 0 h 8"/>
                <a:gd name="T4" fmla="*/ 7 w 9"/>
                <a:gd name="T5" fmla="*/ 2 h 8"/>
                <a:gd name="T6" fmla="*/ 9 w 9"/>
                <a:gd name="T7" fmla="*/ 6 h 8"/>
                <a:gd name="T8" fmla="*/ 9 w 9"/>
                <a:gd name="T9" fmla="*/ 8 h 8"/>
                <a:gd name="T10" fmla="*/ 7 w 9"/>
                <a:gd name="T11" fmla="*/ 8 h 8"/>
                <a:gd name="T12" fmla="*/ 4 w 9"/>
                <a:gd name="T13" fmla="*/ 6 h 8"/>
                <a:gd name="T14" fmla="*/ 3 w 9"/>
                <a:gd name="T15" fmla="*/ 6 h 8"/>
                <a:gd name="T16" fmla="*/ 0 w 9"/>
                <a:gd name="T17" fmla="*/ 2 h 8"/>
                <a:gd name="T18" fmla="*/ 1 w 9"/>
                <a:gd name="T19"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8">
                  <a:moveTo>
                    <a:pt x="1" y="0"/>
                  </a:moveTo>
                  <a:lnTo>
                    <a:pt x="7" y="0"/>
                  </a:lnTo>
                  <a:lnTo>
                    <a:pt x="7" y="2"/>
                  </a:lnTo>
                  <a:lnTo>
                    <a:pt x="9" y="6"/>
                  </a:lnTo>
                  <a:lnTo>
                    <a:pt x="9" y="8"/>
                  </a:lnTo>
                  <a:lnTo>
                    <a:pt x="7" y="8"/>
                  </a:lnTo>
                  <a:lnTo>
                    <a:pt x="4" y="6"/>
                  </a:lnTo>
                  <a:lnTo>
                    <a:pt x="3" y="6"/>
                  </a:lnTo>
                  <a:lnTo>
                    <a:pt x="0" y="2"/>
                  </a:lnTo>
                  <a:lnTo>
                    <a:pt x="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3" name="Zimbabwe">
              <a:extLst>
                <a:ext uri="{FF2B5EF4-FFF2-40B4-BE49-F238E27FC236}">
                  <a16:creationId xmlns:a16="http://schemas.microsoft.com/office/drawing/2014/main" id="{7770DC56-7D8C-3E3B-6512-6BAE21B49BED}"/>
                </a:ext>
              </a:extLst>
            </p:cNvPr>
            <p:cNvSpPr>
              <a:spLocks/>
            </p:cNvSpPr>
            <p:nvPr/>
          </p:nvSpPr>
          <p:spPr bwMode="auto">
            <a:xfrm>
              <a:off x="6418560" y="4956048"/>
              <a:ext cx="187935" cy="178900"/>
            </a:xfrm>
            <a:custGeom>
              <a:avLst/>
              <a:gdLst>
                <a:gd name="T0" fmla="*/ 61 w 104"/>
                <a:gd name="T1" fmla="*/ 0 h 99"/>
                <a:gd name="T2" fmla="*/ 69 w 104"/>
                <a:gd name="T3" fmla="*/ 2 h 99"/>
                <a:gd name="T4" fmla="*/ 69 w 104"/>
                <a:gd name="T5" fmla="*/ 5 h 99"/>
                <a:gd name="T6" fmla="*/ 82 w 104"/>
                <a:gd name="T7" fmla="*/ 6 h 99"/>
                <a:gd name="T8" fmla="*/ 100 w 104"/>
                <a:gd name="T9" fmla="*/ 14 h 99"/>
                <a:gd name="T10" fmla="*/ 104 w 104"/>
                <a:gd name="T11" fmla="*/ 27 h 99"/>
                <a:gd name="T12" fmla="*/ 104 w 104"/>
                <a:gd name="T13" fmla="*/ 37 h 99"/>
                <a:gd name="T14" fmla="*/ 100 w 104"/>
                <a:gd name="T15" fmla="*/ 48 h 99"/>
                <a:gd name="T16" fmla="*/ 103 w 104"/>
                <a:gd name="T17" fmla="*/ 61 h 99"/>
                <a:gd name="T18" fmla="*/ 92 w 104"/>
                <a:gd name="T19" fmla="*/ 86 h 99"/>
                <a:gd name="T20" fmla="*/ 86 w 104"/>
                <a:gd name="T21" fmla="*/ 92 h 99"/>
                <a:gd name="T22" fmla="*/ 85 w 104"/>
                <a:gd name="T23" fmla="*/ 98 h 99"/>
                <a:gd name="T24" fmla="*/ 85 w 104"/>
                <a:gd name="T25" fmla="*/ 99 h 99"/>
                <a:gd name="T26" fmla="*/ 83 w 104"/>
                <a:gd name="T27" fmla="*/ 98 h 99"/>
                <a:gd name="T28" fmla="*/ 74 w 104"/>
                <a:gd name="T29" fmla="*/ 92 h 99"/>
                <a:gd name="T30" fmla="*/ 55 w 104"/>
                <a:gd name="T31" fmla="*/ 92 h 99"/>
                <a:gd name="T32" fmla="*/ 36 w 104"/>
                <a:gd name="T33" fmla="*/ 83 h 99"/>
                <a:gd name="T34" fmla="*/ 36 w 104"/>
                <a:gd name="T35" fmla="*/ 82 h 99"/>
                <a:gd name="T36" fmla="*/ 34 w 104"/>
                <a:gd name="T37" fmla="*/ 71 h 99"/>
                <a:gd name="T38" fmla="*/ 12 w 104"/>
                <a:gd name="T39" fmla="*/ 54 h 99"/>
                <a:gd name="T40" fmla="*/ 0 w 104"/>
                <a:gd name="T41" fmla="*/ 31 h 99"/>
                <a:gd name="T42" fmla="*/ 0 w 104"/>
                <a:gd name="T43" fmla="*/ 30 h 99"/>
                <a:gd name="T44" fmla="*/ 3 w 104"/>
                <a:gd name="T45" fmla="*/ 30 h 99"/>
                <a:gd name="T46" fmla="*/ 8 w 104"/>
                <a:gd name="T47" fmla="*/ 31 h 99"/>
                <a:gd name="T48" fmla="*/ 15 w 104"/>
                <a:gd name="T49" fmla="*/ 31 h 99"/>
                <a:gd name="T50" fmla="*/ 20 w 104"/>
                <a:gd name="T51" fmla="*/ 33 h 99"/>
                <a:gd name="T52" fmla="*/ 23 w 104"/>
                <a:gd name="T53" fmla="*/ 33 h 99"/>
                <a:gd name="T54" fmla="*/ 34 w 104"/>
                <a:gd name="T55" fmla="*/ 19 h 99"/>
                <a:gd name="T56" fmla="*/ 45 w 104"/>
                <a:gd name="T57" fmla="*/ 15 h 99"/>
                <a:gd name="T58" fmla="*/ 46 w 104"/>
                <a:gd name="T59" fmla="*/ 6 h 99"/>
                <a:gd name="T60" fmla="*/ 48 w 104"/>
                <a:gd name="T61" fmla="*/ 5 h 99"/>
                <a:gd name="T62" fmla="*/ 61 w 104"/>
                <a:gd name="T63"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 h="99">
                  <a:moveTo>
                    <a:pt x="61" y="0"/>
                  </a:moveTo>
                  <a:lnTo>
                    <a:pt x="69" y="2"/>
                  </a:lnTo>
                  <a:lnTo>
                    <a:pt x="69" y="5"/>
                  </a:lnTo>
                  <a:lnTo>
                    <a:pt x="82" y="6"/>
                  </a:lnTo>
                  <a:lnTo>
                    <a:pt x="100" y="14"/>
                  </a:lnTo>
                  <a:lnTo>
                    <a:pt x="104" y="27"/>
                  </a:lnTo>
                  <a:lnTo>
                    <a:pt x="104" y="37"/>
                  </a:lnTo>
                  <a:lnTo>
                    <a:pt x="100" y="48"/>
                  </a:lnTo>
                  <a:lnTo>
                    <a:pt x="103" y="61"/>
                  </a:lnTo>
                  <a:lnTo>
                    <a:pt x="92" y="86"/>
                  </a:lnTo>
                  <a:lnTo>
                    <a:pt x="86" y="92"/>
                  </a:lnTo>
                  <a:lnTo>
                    <a:pt x="85" y="98"/>
                  </a:lnTo>
                  <a:lnTo>
                    <a:pt x="85" y="99"/>
                  </a:lnTo>
                  <a:lnTo>
                    <a:pt x="83" y="98"/>
                  </a:lnTo>
                  <a:lnTo>
                    <a:pt x="74" y="92"/>
                  </a:lnTo>
                  <a:lnTo>
                    <a:pt x="55" y="92"/>
                  </a:lnTo>
                  <a:lnTo>
                    <a:pt x="36" y="83"/>
                  </a:lnTo>
                  <a:lnTo>
                    <a:pt x="36" y="82"/>
                  </a:lnTo>
                  <a:lnTo>
                    <a:pt x="34" y="71"/>
                  </a:lnTo>
                  <a:lnTo>
                    <a:pt x="12" y="54"/>
                  </a:lnTo>
                  <a:lnTo>
                    <a:pt x="0" y="31"/>
                  </a:lnTo>
                  <a:lnTo>
                    <a:pt x="0" y="30"/>
                  </a:lnTo>
                  <a:lnTo>
                    <a:pt x="3" y="30"/>
                  </a:lnTo>
                  <a:lnTo>
                    <a:pt x="8" y="31"/>
                  </a:lnTo>
                  <a:lnTo>
                    <a:pt x="15" y="31"/>
                  </a:lnTo>
                  <a:lnTo>
                    <a:pt x="20" y="33"/>
                  </a:lnTo>
                  <a:lnTo>
                    <a:pt x="23" y="33"/>
                  </a:lnTo>
                  <a:lnTo>
                    <a:pt x="34" y="19"/>
                  </a:lnTo>
                  <a:lnTo>
                    <a:pt x="45" y="15"/>
                  </a:lnTo>
                  <a:lnTo>
                    <a:pt x="46" y="6"/>
                  </a:lnTo>
                  <a:lnTo>
                    <a:pt x="48" y="5"/>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4" name="Zambia">
              <a:extLst>
                <a:ext uri="{FF2B5EF4-FFF2-40B4-BE49-F238E27FC236}">
                  <a16:creationId xmlns:a16="http://schemas.microsoft.com/office/drawing/2014/main" id="{F33FF4F5-B92A-7A24-3DB2-79C8974C24BB}"/>
                </a:ext>
              </a:extLst>
            </p:cNvPr>
            <p:cNvSpPr>
              <a:spLocks/>
            </p:cNvSpPr>
            <p:nvPr/>
          </p:nvSpPr>
          <p:spPr bwMode="auto">
            <a:xfrm>
              <a:off x="6344472" y="4778956"/>
              <a:ext cx="278287" cy="238533"/>
            </a:xfrm>
            <a:custGeom>
              <a:avLst/>
              <a:gdLst>
                <a:gd name="T0" fmla="*/ 114 w 154"/>
                <a:gd name="T1" fmla="*/ 0 h 132"/>
                <a:gd name="T2" fmla="*/ 118 w 154"/>
                <a:gd name="T3" fmla="*/ 8 h 132"/>
                <a:gd name="T4" fmla="*/ 145 w 154"/>
                <a:gd name="T5" fmla="*/ 17 h 132"/>
                <a:gd name="T6" fmla="*/ 154 w 154"/>
                <a:gd name="T7" fmla="*/ 33 h 132"/>
                <a:gd name="T8" fmla="*/ 151 w 154"/>
                <a:gd name="T9" fmla="*/ 37 h 132"/>
                <a:gd name="T10" fmla="*/ 150 w 154"/>
                <a:gd name="T11" fmla="*/ 54 h 132"/>
                <a:gd name="T12" fmla="*/ 151 w 154"/>
                <a:gd name="T13" fmla="*/ 58 h 132"/>
                <a:gd name="T14" fmla="*/ 142 w 154"/>
                <a:gd name="T15" fmla="*/ 73 h 132"/>
                <a:gd name="T16" fmla="*/ 107 w 154"/>
                <a:gd name="T17" fmla="*/ 94 h 132"/>
                <a:gd name="T18" fmla="*/ 110 w 154"/>
                <a:gd name="T19" fmla="*/ 101 h 132"/>
                <a:gd name="T20" fmla="*/ 105 w 154"/>
                <a:gd name="T21" fmla="*/ 100 h 132"/>
                <a:gd name="T22" fmla="*/ 89 w 154"/>
                <a:gd name="T23" fmla="*/ 104 h 132"/>
                <a:gd name="T24" fmla="*/ 77 w 154"/>
                <a:gd name="T25" fmla="*/ 119 h 132"/>
                <a:gd name="T26" fmla="*/ 64 w 154"/>
                <a:gd name="T27" fmla="*/ 132 h 132"/>
                <a:gd name="T28" fmla="*/ 37 w 154"/>
                <a:gd name="T29" fmla="*/ 126 h 132"/>
                <a:gd name="T30" fmla="*/ 27 w 154"/>
                <a:gd name="T31" fmla="*/ 125 h 132"/>
                <a:gd name="T32" fmla="*/ 21 w 154"/>
                <a:gd name="T33" fmla="*/ 126 h 132"/>
                <a:gd name="T34" fmla="*/ 16 w 154"/>
                <a:gd name="T35" fmla="*/ 128 h 132"/>
                <a:gd name="T36" fmla="*/ 0 w 154"/>
                <a:gd name="T37" fmla="*/ 64 h 132"/>
                <a:gd name="T38" fmla="*/ 25 w 154"/>
                <a:gd name="T39" fmla="*/ 63 h 132"/>
                <a:gd name="T40" fmla="*/ 30 w 154"/>
                <a:gd name="T41" fmla="*/ 36 h 132"/>
                <a:gd name="T42" fmla="*/ 31 w 154"/>
                <a:gd name="T43" fmla="*/ 36 h 132"/>
                <a:gd name="T44" fmla="*/ 43 w 154"/>
                <a:gd name="T45" fmla="*/ 39 h 132"/>
                <a:gd name="T46" fmla="*/ 58 w 154"/>
                <a:gd name="T47" fmla="*/ 49 h 132"/>
                <a:gd name="T48" fmla="*/ 61 w 154"/>
                <a:gd name="T49" fmla="*/ 48 h 132"/>
                <a:gd name="T50" fmla="*/ 65 w 154"/>
                <a:gd name="T51" fmla="*/ 46 h 132"/>
                <a:gd name="T52" fmla="*/ 68 w 154"/>
                <a:gd name="T53" fmla="*/ 48 h 132"/>
                <a:gd name="T54" fmla="*/ 80 w 154"/>
                <a:gd name="T55" fmla="*/ 54 h 132"/>
                <a:gd name="T56" fmla="*/ 102 w 154"/>
                <a:gd name="T57" fmla="*/ 69 h 132"/>
                <a:gd name="T58" fmla="*/ 92 w 154"/>
                <a:gd name="T59" fmla="*/ 55 h 132"/>
                <a:gd name="T60" fmla="*/ 90 w 154"/>
                <a:gd name="T61" fmla="*/ 30 h 132"/>
                <a:gd name="T62" fmla="*/ 95 w 154"/>
                <a:gd name="T63" fmla="*/ 5 h 132"/>
                <a:gd name="T64" fmla="*/ 98 w 154"/>
                <a:gd name="T65" fmla="*/ 3 h 132"/>
                <a:gd name="T66" fmla="*/ 105 w 154"/>
                <a:gd name="T67" fmla="*/ 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 h="132">
                  <a:moveTo>
                    <a:pt x="110" y="0"/>
                  </a:moveTo>
                  <a:lnTo>
                    <a:pt x="114" y="0"/>
                  </a:lnTo>
                  <a:lnTo>
                    <a:pt x="114" y="6"/>
                  </a:lnTo>
                  <a:lnTo>
                    <a:pt x="118" y="8"/>
                  </a:lnTo>
                  <a:lnTo>
                    <a:pt x="120" y="6"/>
                  </a:lnTo>
                  <a:lnTo>
                    <a:pt x="145" y="17"/>
                  </a:lnTo>
                  <a:lnTo>
                    <a:pt x="147" y="17"/>
                  </a:lnTo>
                  <a:lnTo>
                    <a:pt x="154" y="33"/>
                  </a:lnTo>
                  <a:lnTo>
                    <a:pt x="154" y="34"/>
                  </a:lnTo>
                  <a:lnTo>
                    <a:pt x="151" y="37"/>
                  </a:lnTo>
                  <a:lnTo>
                    <a:pt x="150" y="46"/>
                  </a:lnTo>
                  <a:lnTo>
                    <a:pt x="150" y="54"/>
                  </a:lnTo>
                  <a:lnTo>
                    <a:pt x="151" y="57"/>
                  </a:lnTo>
                  <a:lnTo>
                    <a:pt x="151" y="58"/>
                  </a:lnTo>
                  <a:lnTo>
                    <a:pt x="147" y="61"/>
                  </a:lnTo>
                  <a:lnTo>
                    <a:pt x="142" y="73"/>
                  </a:lnTo>
                  <a:lnTo>
                    <a:pt x="147" y="79"/>
                  </a:lnTo>
                  <a:lnTo>
                    <a:pt x="107" y="94"/>
                  </a:lnTo>
                  <a:lnTo>
                    <a:pt x="110" y="100"/>
                  </a:lnTo>
                  <a:lnTo>
                    <a:pt x="110" y="101"/>
                  </a:lnTo>
                  <a:lnTo>
                    <a:pt x="107" y="101"/>
                  </a:lnTo>
                  <a:lnTo>
                    <a:pt x="105" y="100"/>
                  </a:lnTo>
                  <a:lnTo>
                    <a:pt x="102" y="100"/>
                  </a:lnTo>
                  <a:lnTo>
                    <a:pt x="89" y="104"/>
                  </a:lnTo>
                  <a:lnTo>
                    <a:pt x="87" y="114"/>
                  </a:lnTo>
                  <a:lnTo>
                    <a:pt x="77" y="119"/>
                  </a:lnTo>
                  <a:lnTo>
                    <a:pt x="65" y="132"/>
                  </a:lnTo>
                  <a:lnTo>
                    <a:pt x="64" y="132"/>
                  </a:lnTo>
                  <a:lnTo>
                    <a:pt x="41" y="129"/>
                  </a:lnTo>
                  <a:lnTo>
                    <a:pt x="37" y="126"/>
                  </a:lnTo>
                  <a:lnTo>
                    <a:pt x="28" y="125"/>
                  </a:lnTo>
                  <a:lnTo>
                    <a:pt x="27" y="125"/>
                  </a:lnTo>
                  <a:lnTo>
                    <a:pt x="25" y="126"/>
                  </a:lnTo>
                  <a:lnTo>
                    <a:pt x="21" y="126"/>
                  </a:lnTo>
                  <a:lnTo>
                    <a:pt x="18" y="128"/>
                  </a:lnTo>
                  <a:lnTo>
                    <a:pt x="16" y="128"/>
                  </a:lnTo>
                  <a:lnTo>
                    <a:pt x="0" y="113"/>
                  </a:lnTo>
                  <a:lnTo>
                    <a:pt x="0" y="64"/>
                  </a:lnTo>
                  <a:lnTo>
                    <a:pt x="27" y="64"/>
                  </a:lnTo>
                  <a:lnTo>
                    <a:pt x="25" y="63"/>
                  </a:lnTo>
                  <a:lnTo>
                    <a:pt x="27" y="36"/>
                  </a:lnTo>
                  <a:lnTo>
                    <a:pt x="30" y="36"/>
                  </a:lnTo>
                  <a:lnTo>
                    <a:pt x="31" y="34"/>
                  </a:lnTo>
                  <a:lnTo>
                    <a:pt x="31" y="36"/>
                  </a:lnTo>
                  <a:lnTo>
                    <a:pt x="34" y="42"/>
                  </a:lnTo>
                  <a:lnTo>
                    <a:pt x="43" y="39"/>
                  </a:lnTo>
                  <a:lnTo>
                    <a:pt x="47" y="43"/>
                  </a:lnTo>
                  <a:lnTo>
                    <a:pt x="58" y="49"/>
                  </a:lnTo>
                  <a:lnTo>
                    <a:pt x="59" y="49"/>
                  </a:lnTo>
                  <a:lnTo>
                    <a:pt x="61" y="48"/>
                  </a:lnTo>
                  <a:lnTo>
                    <a:pt x="64" y="48"/>
                  </a:lnTo>
                  <a:lnTo>
                    <a:pt x="65" y="46"/>
                  </a:lnTo>
                  <a:lnTo>
                    <a:pt x="68" y="46"/>
                  </a:lnTo>
                  <a:lnTo>
                    <a:pt x="68" y="48"/>
                  </a:lnTo>
                  <a:lnTo>
                    <a:pt x="73" y="52"/>
                  </a:lnTo>
                  <a:lnTo>
                    <a:pt x="80" y="54"/>
                  </a:lnTo>
                  <a:lnTo>
                    <a:pt x="92" y="66"/>
                  </a:lnTo>
                  <a:lnTo>
                    <a:pt x="102" y="69"/>
                  </a:lnTo>
                  <a:lnTo>
                    <a:pt x="101" y="55"/>
                  </a:lnTo>
                  <a:lnTo>
                    <a:pt x="92" y="55"/>
                  </a:lnTo>
                  <a:lnTo>
                    <a:pt x="86" y="48"/>
                  </a:lnTo>
                  <a:lnTo>
                    <a:pt x="90" y="30"/>
                  </a:lnTo>
                  <a:lnTo>
                    <a:pt x="89" y="14"/>
                  </a:lnTo>
                  <a:lnTo>
                    <a:pt x="95" y="5"/>
                  </a:lnTo>
                  <a:lnTo>
                    <a:pt x="95" y="3"/>
                  </a:lnTo>
                  <a:lnTo>
                    <a:pt x="98" y="3"/>
                  </a:lnTo>
                  <a:lnTo>
                    <a:pt x="102" y="2"/>
                  </a:lnTo>
                  <a:lnTo>
                    <a:pt x="105" y="2"/>
                  </a:lnTo>
                  <a:lnTo>
                    <a:pt x="1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5" name="Western Sahara">
              <a:extLst>
                <a:ext uri="{FF2B5EF4-FFF2-40B4-BE49-F238E27FC236}">
                  <a16:creationId xmlns:a16="http://schemas.microsoft.com/office/drawing/2014/main" id="{D7441089-27DA-9EF0-690A-BE4AA237C5AE}"/>
                </a:ext>
              </a:extLst>
            </p:cNvPr>
            <p:cNvSpPr>
              <a:spLocks/>
            </p:cNvSpPr>
            <p:nvPr/>
          </p:nvSpPr>
          <p:spPr bwMode="auto">
            <a:xfrm>
              <a:off x="5428290" y="3907952"/>
              <a:ext cx="198776" cy="177092"/>
            </a:xfrm>
            <a:custGeom>
              <a:avLst/>
              <a:gdLst>
                <a:gd name="T0" fmla="*/ 52 w 110"/>
                <a:gd name="T1" fmla="*/ 0 h 98"/>
                <a:gd name="T2" fmla="*/ 110 w 110"/>
                <a:gd name="T3" fmla="*/ 0 h 98"/>
                <a:gd name="T4" fmla="*/ 110 w 110"/>
                <a:gd name="T5" fmla="*/ 8 h 98"/>
                <a:gd name="T6" fmla="*/ 108 w 110"/>
                <a:gd name="T7" fmla="*/ 27 h 98"/>
                <a:gd name="T8" fmla="*/ 68 w 110"/>
                <a:gd name="T9" fmla="*/ 27 h 98"/>
                <a:gd name="T10" fmla="*/ 67 w 110"/>
                <a:gd name="T11" fmla="*/ 63 h 98"/>
                <a:gd name="T12" fmla="*/ 55 w 110"/>
                <a:gd name="T13" fmla="*/ 66 h 98"/>
                <a:gd name="T14" fmla="*/ 52 w 110"/>
                <a:gd name="T15" fmla="*/ 72 h 98"/>
                <a:gd name="T16" fmla="*/ 53 w 110"/>
                <a:gd name="T17" fmla="*/ 91 h 98"/>
                <a:gd name="T18" fmla="*/ 53 w 110"/>
                <a:gd name="T19" fmla="*/ 92 h 98"/>
                <a:gd name="T20" fmla="*/ 4 w 110"/>
                <a:gd name="T21" fmla="*/ 92 h 98"/>
                <a:gd name="T22" fmla="*/ 1 w 110"/>
                <a:gd name="T23" fmla="*/ 98 h 98"/>
                <a:gd name="T24" fmla="*/ 0 w 110"/>
                <a:gd name="T25" fmla="*/ 98 h 98"/>
                <a:gd name="T26" fmla="*/ 0 w 110"/>
                <a:gd name="T27" fmla="*/ 97 h 98"/>
                <a:gd name="T28" fmla="*/ 3 w 110"/>
                <a:gd name="T29" fmla="*/ 81 h 98"/>
                <a:gd name="T30" fmla="*/ 3 w 110"/>
                <a:gd name="T31" fmla="*/ 79 h 98"/>
                <a:gd name="T32" fmla="*/ 6 w 110"/>
                <a:gd name="T33" fmla="*/ 78 h 98"/>
                <a:gd name="T34" fmla="*/ 16 w 110"/>
                <a:gd name="T35" fmla="*/ 55 h 98"/>
                <a:gd name="T36" fmla="*/ 28 w 110"/>
                <a:gd name="T37" fmla="*/ 40 h 98"/>
                <a:gd name="T38" fmla="*/ 33 w 110"/>
                <a:gd name="T39" fmla="*/ 26 h 98"/>
                <a:gd name="T40" fmla="*/ 46 w 110"/>
                <a:gd name="T41" fmla="*/ 15 h 98"/>
                <a:gd name="T42" fmla="*/ 52 w 110"/>
                <a:gd name="T43" fmla="*/ 2 h 98"/>
                <a:gd name="T44" fmla="*/ 52 w 110"/>
                <a:gd name="T45" fmla="*/ 0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0" h="98">
                  <a:moveTo>
                    <a:pt x="52" y="0"/>
                  </a:moveTo>
                  <a:lnTo>
                    <a:pt x="110" y="0"/>
                  </a:lnTo>
                  <a:lnTo>
                    <a:pt x="110" y="8"/>
                  </a:lnTo>
                  <a:lnTo>
                    <a:pt x="108" y="27"/>
                  </a:lnTo>
                  <a:lnTo>
                    <a:pt x="68" y="27"/>
                  </a:lnTo>
                  <a:lnTo>
                    <a:pt x="67" y="63"/>
                  </a:lnTo>
                  <a:lnTo>
                    <a:pt x="55" y="66"/>
                  </a:lnTo>
                  <a:lnTo>
                    <a:pt x="52" y="72"/>
                  </a:lnTo>
                  <a:lnTo>
                    <a:pt x="53" y="91"/>
                  </a:lnTo>
                  <a:lnTo>
                    <a:pt x="53" y="92"/>
                  </a:lnTo>
                  <a:lnTo>
                    <a:pt x="4" y="92"/>
                  </a:lnTo>
                  <a:lnTo>
                    <a:pt x="1" y="98"/>
                  </a:lnTo>
                  <a:lnTo>
                    <a:pt x="0" y="98"/>
                  </a:lnTo>
                  <a:lnTo>
                    <a:pt x="0" y="97"/>
                  </a:lnTo>
                  <a:lnTo>
                    <a:pt x="3" y="81"/>
                  </a:lnTo>
                  <a:lnTo>
                    <a:pt x="3" y="79"/>
                  </a:lnTo>
                  <a:lnTo>
                    <a:pt x="6" y="78"/>
                  </a:lnTo>
                  <a:lnTo>
                    <a:pt x="16" y="55"/>
                  </a:lnTo>
                  <a:lnTo>
                    <a:pt x="28" y="40"/>
                  </a:lnTo>
                  <a:lnTo>
                    <a:pt x="33" y="26"/>
                  </a:lnTo>
                  <a:lnTo>
                    <a:pt x="46" y="15"/>
                  </a:lnTo>
                  <a:lnTo>
                    <a:pt x="52" y="2"/>
                  </a:lnTo>
                  <a:lnTo>
                    <a:pt x="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6" name="Uganda">
              <a:extLst>
                <a:ext uri="{FF2B5EF4-FFF2-40B4-BE49-F238E27FC236}">
                  <a16:creationId xmlns:a16="http://schemas.microsoft.com/office/drawing/2014/main" id="{A4B4D4B6-5FB7-66BB-CAA7-6B8CF436ACDF}"/>
                </a:ext>
              </a:extLst>
            </p:cNvPr>
            <p:cNvSpPr>
              <a:spLocks/>
            </p:cNvSpPr>
            <p:nvPr/>
          </p:nvSpPr>
          <p:spPr bwMode="auto">
            <a:xfrm>
              <a:off x="6528791" y="4493441"/>
              <a:ext cx="128302" cy="128302"/>
            </a:xfrm>
            <a:custGeom>
              <a:avLst/>
              <a:gdLst>
                <a:gd name="T0" fmla="*/ 55 w 71"/>
                <a:gd name="T1" fmla="*/ 0 h 71"/>
                <a:gd name="T2" fmla="*/ 61 w 71"/>
                <a:gd name="T3" fmla="*/ 1 h 71"/>
                <a:gd name="T4" fmla="*/ 64 w 71"/>
                <a:gd name="T5" fmla="*/ 12 h 71"/>
                <a:gd name="T6" fmla="*/ 68 w 71"/>
                <a:gd name="T7" fmla="*/ 16 h 71"/>
                <a:gd name="T8" fmla="*/ 71 w 71"/>
                <a:gd name="T9" fmla="*/ 25 h 71"/>
                <a:gd name="T10" fmla="*/ 68 w 71"/>
                <a:gd name="T11" fmla="*/ 34 h 71"/>
                <a:gd name="T12" fmla="*/ 56 w 71"/>
                <a:gd name="T13" fmla="*/ 50 h 71"/>
                <a:gd name="T14" fmla="*/ 54 w 71"/>
                <a:gd name="T15" fmla="*/ 50 h 71"/>
                <a:gd name="T16" fmla="*/ 51 w 71"/>
                <a:gd name="T17" fmla="*/ 49 h 71"/>
                <a:gd name="T18" fmla="*/ 48 w 71"/>
                <a:gd name="T19" fmla="*/ 49 h 71"/>
                <a:gd name="T20" fmla="*/ 45 w 71"/>
                <a:gd name="T21" fmla="*/ 53 h 71"/>
                <a:gd name="T22" fmla="*/ 43 w 71"/>
                <a:gd name="T23" fmla="*/ 53 h 71"/>
                <a:gd name="T24" fmla="*/ 39 w 71"/>
                <a:gd name="T25" fmla="*/ 52 h 71"/>
                <a:gd name="T26" fmla="*/ 30 w 71"/>
                <a:gd name="T27" fmla="*/ 55 h 71"/>
                <a:gd name="T28" fmla="*/ 28 w 71"/>
                <a:gd name="T29" fmla="*/ 65 h 71"/>
                <a:gd name="T30" fmla="*/ 28 w 71"/>
                <a:gd name="T31" fmla="*/ 66 h 71"/>
                <a:gd name="T32" fmla="*/ 11 w 71"/>
                <a:gd name="T33" fmla="*/ 66 h 71"/>
                <a:gd name="T34" fmla="*/ 6 w 71"/>
                <a:gd name="T35" fmla="*/ 71 h 71"/>
                <a:gd name="T36" fmla="*/ 5 w 71"/>
                <a:gd name="T37" fmla="*/ 71 h 71"/>
                <a:gd name="T38" fmla="*/ 0 w 71"/>
                <a:gd name="T39" fmla="*/ 69 h 71"/>
                <a:gd name="T40" fmla="*/ 2 w 71"/>
                <a:gd name="T41" fmla="*/ 47 h 71"/>
                <a:gd name="T42" fmla="*/ 11 w 71"/>
                <a:gd name="T43" fmla="*/ 37 h 71"/>
                <a:gd name="T44" fmla="*/ 12 w 71"/>
                <a:gd name="T45" fmla="*/ 37 h 71"/>
                <a:gd name="T46" fmla="*/ 13 w 71"/>
                <a:gd name="T47" fmla="*/ 38 h 71"/>
                <a:gd name="T48" fmla="*/ 19 w 71"/>
                <a:gd name="T49" fmla="*/ 31 h 71"/>
                <a:gd name="T50" fmla="*/ 19 w 71"/>
                <a:gd name="T51" fmla="*/ 23 h 71"/>
                <a:gd name="T52" fmla="*/ 15 w 71"/>
                <a:gd name="T53" fmla="*/ 19 h 71"/>
                <a:gd name="T54" fmla="*/ 13 w 71"/>
                <a:gd name="T55" fmla="*/ 19 h 71"/>
                <a:gd name="T56" fmla="*/ 15 w 71"/>
                <a:gd name="T57" fmla="*/ 6 h 71"/>
                <a:gd name="T58" fmla="*/ 49 w 71"/>
                <a:gd name="T59" fmla="*/ 3 h 71"/>
                <a:gd name="T60" fmla="*/ 55 w 71"/>
                <a:gd name="T61" fmla="*/ 0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1" h="71">
                  <a:moveTo>
                    <a:pt x="55" y="0"/>
                  </a:moveTo>
                  <a:lnTo>
                    <a:pt x="61" y="1"/>
                  </a:lnTo>
                  <a:lnTo>
                    <a:pt x="64" y="12"/>
                  </a:lnTo>
                  <a:lnTo>
                    <a:pt x="68" y="16"/>
                  </a:lnTo>
                  <a:lnTo>
                    <a:pt x="71" y="25"/>
                  </a:lnTo>
                  <a:lnTo>
                    <a:pt x="68" y="34"/>
                  </a:lnTo>
                  <a:lnTo>
                    <a:pt x="56" y="50"/>
                  </a:lnTo>
                  <a:lnTo>
                    <a:pt x="54" y="50"/>
                  </a:lnTo>
                  <a:lnTo>
                    <a:pt x="51" y="49"/>
                  </a:lnTo>
                  <a:lnTo>
                    <a:pt x="48" y="49"/>
                  </a:lnTo>
                  <a:lnTo>
                    <a:pt x="45" y="53"/>
                  </a:lnTo>
                  <a:lnTo>
                    <a:pt x="43" y="53"/>
                  </a:lnTo>
                  <a:lnTo>
                    <a:pt x="39" y="52"/>
                  </a:lnTo>
                  <a:lnTo>
                    <a:pt x="30" y="55"/>
                  </a:lnTo>
                  <a:lnTo>
                    <a:pt x="28" y="65"/>
                  </a:lnTo>
                  <a:lnTo>
                    <a:pt x="28" y="66"/>
                  </a:lnTo>
                  <a:lnTo>
                    <a:pt x="11" y="66"/>
                  </a:lnTo>
                  <a:lnTo>
                    <a:pt x="6" y="71"/>
                  </a:lnTo>
                  <a:lnTo>
                    <a:pt x="5" y="71"/>
                  </a:lnTo>
                  <a:lnTo>
                    <a:pt x="0" y="69"/>
                  </a:lnTo>
                  <a:lnTo>
                    <a:pt x="2" y="47"/>
                  </a:lnTo>
                  <a:lnTo>
                    <a:pt x="11" y="37"/>
                  </a:lnTo>
                  <a:lnTo>
                    <a:pt x="12" y="37"/>
                  </a:lnTo>
                  <a:lnTo>
                    <a:pt x="13" y="38"/>
                  </a:lnTo>
                  <a:lnTo>
                    <a:pt x="19" y="31"/>
                  </a:lnTo>
                  <a:lnTo>
                    <a:pt x="19" y="23"/>
                  </a:lnTo>
                  <a:lnTo>
                    <a:pt x="15" y="19"/>
                  </a:lnTo>
                  <a:lnTo>
                    <a:pt x="13" y="19"/>
                  </a:lnTo>
                  <a:lnTo>
                    <a:pt x="15" y="6"/>
                  </a:lnTo>
                  <a:lnTo>
                    <a:pt x="49" y="3"/>
                  </a:lnTo>
                  <a:lnTo>
                    <a:pt x="5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7" name="Tunisia">
              <a:extLst>
                <a:ext uri="{FF2B5EF4-FFF2-40B4-BE49-F238E27FC236}">
                  <a16:creationId xmlns:a16="http://schemas.microsoft.com/office/drawing/2014/main" id="{F873BE49-67AC-D2F4-5760-9C3E33D9AA6E}"/>
                </a:ext>
              </a:extLst>
            </p:cNvPr>
            <p:cNvSpPr>
              <a:spLocks/>
            </p:cNvSpPr>
            <p:nvPr/>
          </p:nvSpPr>
          <p:spPr bwMode="auto">
            <a:xfrm>
              <a:off x="6001130" y="3640507"/>
              <a:ext cx="93967" cy="200584"/>
            </a:xfrm>
            <a:custGeom>
              <a:avLst/>
              <a:gdLst>
                <a:gd name="T0" fmla="*/ 30 w 52"/>
                <a:gd name="T1" fmla="*/ 0 h 111"/>
                <a:gd name="T2" fmla="*/ 37 w 52"/>
                <a:gd name="T3" fmla="*/ 2 h 111"/>
                <a:gd name="T4" fmla="*/ 39 w 52"/>
                <a:gd name="T5" fmla="*/ 3 h 111"/>
                <a:gd name="T6" fmla="*/ 39 w 52"/>
                <a:gd name="T7" fmla="*/ 9 h 111"/>
                <a:gd name="T8" fmla="*/ 40 w 52"/>
                <a:gd name="T9" fmla="*/ 11 h 111"/>
                <a:gd name="T10" fmla="*/ 48 w 52"/>
                <a:gd name="T11" fmla="*/ 5 h 111"/>
                <a:gd name="T12" fmla="*/ 49 w 52"/>
                <a:gd name="T13" fmla="*/ 5 h 111"/>
                <a:gd name="T14" fmla="*/ 49 w 52"/>
                <a:gd name="T15" fmla="*/ 9 h 111"/>
                <a:gd name="T16" fmla="*/ 42 w 52"/>
                <a:gd name="T17" fmla="*/ 21 h 111"/>
                <a:gd name="T18" fmla="*/ 43 w 52"/>
                <a:gd name="T19" fmla="*/ 25 h 111"/>
                <a:gd name="T20" fmla="*/ 49 w 52"/>
                <a:gd name="T21" fmla="*/ 28 h 111"/>
                <a:gd name="T22" fmla="*/ 49 w 52"/>
                <a:gd name="T23" fmla="*/ 34 h 111"/>
                <a:gd name="T24" fmla="*/ 46 w 52"/>
                <a:gd name="T25" fmla="*/ 42 h 111"/>
                <a:gd name="T26" fmla="*/ 37 w 52"/>
                <a:gd name="T27" fmla="*/ 49 h 111"/>
                <a:gd name="T28" fmla="*/ 36 w 52"/>
                <a:gd name="T29" fmla="*/ 54 h 111"/>
                <a:gd name="T30" fmla="*/ 36 w 52"/>
                <a:gd name="T31" fmla="*/ 55 h 111"/>
                <a:gd name="T32" fmla="*/ 34 w 52"/>
                <a:gd name="T33" fmla="*/ 54 h 111"/>
                <a:gd name="T34" fmla="*/ 33 w 52"/>
                <a:gd name="T35" fmla="*/ 54 h 111"/>
                <a:gd name="T36" fmla="*/ 33 w 52"/>
                <a:gd name="T37" fmla="*/ 55 h 111"/>
                <a:gd name="T38" fmla="*/ 37 w 52"/>
                <a:gd name="T39" fmla="*/ 60 h 111"/>
                <a:gd name="T40" fmla="*/ 42 w 52"/>
                <a:gd name="T41" fmla="*/ 61 h 111"/>
                <a:gd name="T42" fmla="*/ 46 w 52"/>
                <a:gd name="T43" fmla="*/ 61 h 111"/>
                <a:gd name="T44" fmla="*/ 49 w 52"/>
                <a:gd name="T45" fmla="*/ 67 h 111"/>
                <a:gd name="T46" fmla="*/ 52 w 52"/>
                <a:gd name="T47" fmla="*/ 67 h 111"/>
                <a:gd name="T48" fmla="*/ 52 w 52"/>
                <a:gd name="T49" fmla="*/ 80 h 111"/>
                <a:gd name="T50" fmla="*/ 51 w 52"/>
                <a:gd name="T51" fmla="*/ 80 h 111"/>
                <a:gd name="T52" fmla="*/ 36 w 52"/>
                <a:gd name="T53" fmla="*/ 92 h 111"/>
                <a:gd name="T54" fmla="*/ 36 w 52"/>
                <a:gd name="T55" fmla="*/ 105 h 111"/>
                <a:gd name="T56" fmla="*/ 27 w 52"/>
                <a:gd name="T57" fmla="*/ 111 h 111"/>
                <a:gd name="T58" fmla="*/ 21 w 52"/>
                <a:gd name="T59" fmla="*/ 85 h 111"/>
                <a:gd name="T60" fmla="*/ 11 w 52"/>
                <a:gd name="T61" fmla="*/ 79 h 111"/>
                <a:gd name="T62" fmla="*/ 9 w 52"/>
                <a:gd name="T63" fmla="*/ 70 h 111"/>
                <a:gd name="T64" fmla="*/ 3 w 52"/>
                <a:gd name="T65" fmla="*/ 67 h 111"/>
                <a:gd name="T66" fmla="*/ 2 w 52"/>
                <a:gd name="T67" fmla="*/ 67 h 111"/>
                <a:gd name="T68" fmla="*/ 0 w 52"/>
                <a:gd name="T69" fmla="*/ 55 h 111"/>
                <a:gd name="T70" fmla="*/ 11 w 52"/>
                <a:gd name="T71" fmla="*/ 45 h 111"/>
                <a:gd name="T72" fmla="*/ 13 w 52"/>
                <a:gd name="T73" fmla="*/ 36 h 111"/>
                <a:gd name="T74" fmla="*/ 12 w 52"/>
                <a:gd name="T75" fmla="*/ 25 h 111"/>
                <a:gd name="T76" fmla="*/ 13 w 52"/>
                <a:gd name="T77" fmla="*/ 17 h 111"/>
                <a:gd name="T78" fmla="*/ 12 w 52"/>
                <a:gd name="T79" fmla="*/ 15 h 111"/>
                <a:gd name="T80" fmla="*/ 11 w 52"/>
                <a:gd name="T81" fmla="*/ 15 h 111"/>
                <a:gd name="T82" fmla="*/ 11 w 52"/>
                <a:gd name="T83" fmla="*/ 14 h 111"/>
                <a:gd name="T84" fmla="*/ 16 w 52"/>
                <a:gd name="T85" fmla="*/ 8 h 111"/>
                <a:gd name="T86" fmla="*/ 30 w 52"/>
                <a:gd name="T87"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111">
                  <a:moveTo>
                    <a:pt x="30" y="0"/>
                  </a:moveTo>
                  <a:lnTo>
                    <a:pt x="37" y="2"/>
                  </a:lnTo>
                  <a:lnTo>
                    <a:pt x="39" y="3"/>
                  </a:lnTo>
                  <a:lnTo>
                    <a:pt x="39" y="9"/>
                  </a:lnTo>
                  <a:lnTo>
                    <a:pt x="40" y="11"/>
                  </a:lnTo>
                  <a:lnTo>
                    <a:pt x="48" y="5"/>
                  </a:lnTo>
                  <a:lnTo>
                    <a:pt x="49" y="5"/>
                  </a:lnTo>
                  <a:lnTo>
                    <a:pt x="49" y="9"/>
                  </a:lnTo>
                  <a:lnTo>
                    <a:pt x="42" y="21"/>
                  </a:lnTo>
                  <a:lnTo>
                    <a:pt x="43" y="25"/>
                  </a:lnTo>
                  <a:lnTo>
                    <a:pt x="49" y="28"/>
                  </a:lnTo>
                  <a:lnTo>
                    <a:pt x="49" y="34"/>
                  </a:lnTo>
                  <a:lnTo>
                    <a:pt x="46" y="42"/>
                  </a:lnTo>
                  <a:lnTo>
                    <a:pt x="37" y="49"/>
                  </a:lnTo>
                  <a:lnTo>
                    <a:pt x="36" y="54"/>
                  </a:lnTo>
                  <a:lnTo>
                    <a:pt x="36" y="55"/>
                  </a:lnTo>
                  <a:lnTo>
                    <a:pt x="34" y="54"/>
                  </a:lnTo>
                  <a:lnTo>
                    <a:pt x="33" y="54"/>
                  </a:lnTo>
                  <a:lnTo>
                    <a:pt x="33" y="55"/>
                  </a:lnTo>
                  <a:lnTo>
                    <a:pt x="37" y="60"/>
                  </a:lnTo>
                  <a:lnTo>
                    <a:pt x="42" y="61"/>
                  </a:lnTo>
                  <a:lnTo>
                    <a:pt x="46" y="61"/>
                  </a:lnTo>
                  <a:lnTo>
                    <a:pt x="49" y="67"/>
                  </a:lnTo>
                  <a:lnTo>
                    <a:pt x="52" y="67"/>
                  </a:lnTo>
                  <a:lnTo>
                    <a:pt x="52" y="80"/>
                  </a:lnTo>
                  <a:lnTo>
                    <a:pt x="51" y="80"/>
                  </a:lnTo>
                  <a:lnTo>
                    <a:pt x="36" y="92"/>
                  </a:lnTo>
                  <a:lnTo>
                    <a:pt x="36" y="105"/>
                  </a:lnTo>
                  <a:lnTo>
                    <a:pt x="27" y="111"/>
                  </a:lnTo>
                  <a:lnTo>
                    <a:pt x="21" y="85"/>
                  </a:lnTo>
                  <a:lnTo>
                    <a:pt x="11" y="79"/>
                  </a:lnTo>
                  <a:lnTo>
                    <a:pt x="9" y="70"/>
                  </a:lnTo>
                  <a:lnTo>
                    <a:pt x="3" y="67"/>
                  </a:lnTo>
                  <a:lnTo>
                    <a:pt x="2" y="67"/>
                  </a:lnTo>
                  <a:lnTo>
                    <a:pt x="0" y="55"/>
                  </a:lnTo>
                  <a:lnTo>
                    <a:pt x="11" y="45"/>
                  </a:lnTo>
                  <a:lnTo>
                    <a:pt x="13" y="36"/>
                  </a:lnTo>
                  <a:lnTo>
                    <a:pt x="12" y="25"/>
                  </a:lnTo>
                  <a:lnTo>
                    <a:pt x="13" y="17"/>
                  </a:lnTo>
                  <a:lnTo>
                    <a:pt x="12" y="15"/>
                  </a:lnTo>
                  <a:lnTo>
                    <a:pt x="11" y="15"/>
                  </a:lnTo>
                  <a:lnTo>
                    <a:pt x="11" y="14"/>
                  </a:lnTo>
                  <a:lnTo>
                    <a:pt x="16" y="8"/>
                  </a:lnTo>
                  <a:lnTo>
                    <a:pt x="3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8" name="Togo">
              <a:extLst>
                <a:ext uri="{FF2B5EF4-FFF2-40B4-BE49-F238E27FC236}">
                  <a16:creationId xmlns:a16="http://schemas.microsoft.com/office/drawing/2014/main" id="{5A199FA3-ECAA-A6F8-CA80-262DA09942FE}"/>
                </a:ext>
              </a:extLst>
            </p:cNvPr>
            <p:cNvSpPr>
              <a:spLocks/>
            </p:cNvSpPr>
            <p:nvPr/>
          </p:nvSpPr>
          <p:spPr bwMode="auto">
            <a:xfrm>
              <a:off x="5822230" y="4323577"/>
              <a:ext cx="52405" cy="122880"/>
            </a:xfrm>
            <a:custGeom>
              <a:avLst/>
              <a:gdLst>
                <a:gd name="T0" fmla="*/ 0 w 29"/>
                <a:gd name="T1" fmla="*/ 0 h 68"/>
                <a:gd name="T2" fmla="*/ 1 w 29"/>
                <a:gd name="T3" fmla="*/ 0 h 68"/>
                <a:gd name="T4" fmla="*/ 10 w 29"/>
                <a:gd name="T5" fmla="*/ 3 h 68"/>
                <a:gd name="T6" fmla="*/ 12 w 29"/>
                <a:gd name="T7" fmla="*/ 3 h 68"/>
                <a:gd name="T8" fmla="*/ 15 w 29"/>
                <a:gd name="T9" fmla="*/ 2 h 68"/>
                <a:gd name="T10" fmla="*/ 15 w 29"/>
                <a:gd name="T11" fmla="*/ 11 h 68"/>
                <a:gd name="T12" fmla="*/ 21 w 29"/>
                <a:gd name="T13" fmla="*/ 17 h 68"/>
                <a:gd name="T14" fmla="*/ 27 w 29"/>
                <a:gd name="T15" fmla="*/ 33 h 68"/>
                <a:gd name="T16" fmla="*/ 27 w 29"/>
                <a:gd name="T17" fmla="*/ 60 h 68"/>
                <a:gd name="T18" fmla="*/ 29 w 29"/>
                <a:gd name="T19" fmla="*/ 66 h 68"/>
                <a:gd name="T20" fmla="*/ 29 w 29"/>
                <a:gd name="T21" fmla="*/ 67 h 68"/>
                <a:gd name="T22" fmla="*/ 28 w 29"/>
                <a:gd name="T23" fmla="*/ 67 h 68"/>
                <a:gd name="T24" fmla="*/ 21 w 29"/>
                <a:gd name="T25" fmla="*/ 68 h 68"/>
                <a:gd name="T26" fmla="*/ 19 w 29"/>
                <a:gd name="T27" fmla="*/ 68 h 68"/>
                <a:gd name="T28" fmla="*/ 12 w 29"/>
                <a:gd name="T29" fmla="*/ 58 h 68"/>
                <a:gd name="T30" fmla="*/ 9 w 29"/>
                <a:gd name="T31" fmla="*/ 25 h 68"/>
                <a:gd name="T32" fmla="*/ 7 w 29"/>
                <a:gd name="T33" fmla="*/ 14 h 68"/>
                <a:gd name="T34" fmla="*/ 1 w 29"/>
                <a:gd name="T35" fmla="*/ 8 h 68"/>
                <a:gd name="T36" fmla="*/ 1 w 29"/>
                <a:gd name="T37" fmla="*/ 3 h 68"/>
                <a:gd name="T38" fmla="*/ 0 w 29"/>
                <a:gd name="T39" fmla="*/ 2 h 68"/>
                <a:gd name="T40" fmla="*/ 0 w 29"/>
                <a:gd name="T41"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 h="68">
                  <a:moveTo>
                    <a:pt x="0" y="0"/>
                  </a:moveTo>
                  <a:lnTo>
                    <a:pt x="1" y="0"/>
                  </a:lnTo>
                  <a:lnTo>
                    <a:pt x="10" y="3"/>
                  </a:lnTo>
                  <a:lnTo>
                    <a:pt x="12" y="3"/>
                  </a:lnTo>
                  <a:lnTo>
                    <a:pt x="15" y="2"/>
                  </a:lnTo>
                  <a:lnTo>
                    <a:pt x="15" y="11"/>
                  </a:lnTo>
                  <a:lnTo>
                    <a:pt x="21" y="17"/>
                  </a:lnTo>
                  <a:lnTo>
                    <a:pt x="27" y="33"/>
                  </a:lnTo>
                  <a:lnTo>
                    <a:pt x="27" y="60"/>
                  </a:lnTo>
                  <a:lnTo>
                    <a:pt x="29" y="66"/>
                  </a:lnTo>
                  <a:lnTo>
                    <a:pt x="29" y="67"/>
                  </a:lnTo>
                  <a:lnTo>
                    <a:pt x="28" y="67"/>
                  </a:lnTo>
                  <a:lnTo>
                    <a:pt x="21" y="68"/>
                  </a:lnTo>
                  <a:lnTo>
                    <a:pt x="19" y="68"/>
                  </a:lnTo>
                  <a:lnTo>
                    <a:pt x="12" y="58"/>
                  </a:lnTo>
                  <a:lnTo>
                    <a:pt x="9" y="25"/>
                  </a:lnTo>
                  <a:lnTo>
                    <a:pt x="7" y="14"/>
                  </a:lnTo>
                  <a:lnTo>
                    <a:pt x="1" y="8"/>
                  </a:lnTo>
                  <a:lnTo>
                    <a:pt x="1" y="3"/>
                  </a:lnTo>
                  <a:lnTo>
                    <a:pt x="0" y="2"/>
                  </a:lnTo>
                  <a:lnTo>
                    <a:pt x="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39" name="Tanzania">
              <a:extLst>
                <a:ext uri="{FF2B5EF4-FFF2-40B4-BE49-F238E27FC236}">
                  <a16:creationId xmlns:a16="http://schemas.microsoft.com/office/drawing/2014/main" id="{CB152E2A-2E8C-B5F2-3DF4-7F592D0724ED}"/>
                </a:ext>
              </a:extLst>
            </p:cNvPr>
            <p:cNvSpPr>
              <a:spLocks/>
            </p:cNvSpPr>
            <p:nvPr/>
          </p:nvSpPr>
          <p:spPr bwMode="auto">
            <a:xfrm>
              <a:off x="6526984" y="4610898"/>
              <a:ext cx="256602" cy="254796"/>
            </a:xfrm>
            <a:custGeom>
              <a:avLst/>
              <a:gdLst>
                <a:gd name="T0" fmla="*/ 10 w 142"/>
                <a:gd name="T1" fmla="*/ 0 h 141"/>
                <a:gd name="T2" fmla="*/ 29 w 142"/>
                <a:gd name="T3" fmla="*/ 0 h 141"/>
                <a:gd name="T4" fmla="*/ 28 w 142"/>
                <a:gd name="T5" fmla="*/ 15 h 141"/>
                <a:gd name="T6" fmla="*/ 29 w 142"/>
                <a:gd name="T7" fmla="*/ 22 h 141"/>
                <a:gd name="T8" fmla="*/ 34 w 142"/>
                <a:gd name="T9" fmla="*/ 21 h 141"/>
                <a:gd name="T10" fmla="*/ 34 w 142"/>
                <a:gd name="T11" fmla="*/ 16 h 141"/>
                <a:gd name="T12" fmla="*/ 35 w 142"/>
                <a:gd name="T13" fmla="*/ 16 h 141"/>
                <a:gd name="T14" fmla="*/ 40 w 142"/>
                <a:gd name="T15" fmla="*/ 21 h 141"/>
                <a:gd name="T16" fmla="*/ 43 w 142"/>
                <a:gd name="T17" fmla="*/ 21 h 141"/>
                <a:gd name="T18" fmla="*/ 43 w 142"/>
                <a:gd name="T19" fmla="*/ 22 h 141"/>
                <a:gd name="T20" fmla="*/ 44 w 142"/>
                <a:gd name="T21" fmla="*/ 19 h 141"/>
                <a:gd name="T22" fmla="*/ 53 w 142"/>
                <a:gd name="T23" fmla="*/ 16 h 141"/>
                <a:gd name="T24" fmla="*/ 49 w 142"/>
                <a:gd name="T25" fmla="*/ 15 h 141"/>
                <a:gd name="T26" fmla="*/ 47 w 142"/>
                <a:gd name="T27" fmla="*/ 15 h 141"/>
                <a:gd name="T28" fmla="*/ 47 w 142"/>
                <a:gd name="T29" fmla="*/ 13 h 141"/>
                <a:gd name="T30" fmla="*/ 59 w 142"/>
                <a:gd name="T31" fmla="*/ 0 h 141"/>
                <a:gd name="T32" fmla="*/ 60 w 142"/>
                <a:gd name="T33" fmla="*/ 0 h 141"/>
                <a:gd name="T34" fmla="*/ 105 w 142"/>
                <a:gd name="T35" fmla="*/ 27 h 141"/>
                <a:gd name="T36" fmla="*/ 106 w 142"/>
                <a:gd name="T37" fmla="*/ 27 h 141"/>
                <a:gd name="T38" fmla="*/ 109 w 142"/>
                <a:gd name="T39" fmla="*/ 37 h 141"/>
                <a:gd name="T40" fmla="*/ 127 w 142"/>
                <a:gd name="T41" fmla="*/ 47 h 141"/>
                <a:gd name="T42" fmla="*/ 127 w 142"/>
                <a:gd name="T43" fmla="*/ 49 h 141"/>
                <a:gd name="T44" fmla="*/ 123 w 142"/>
                <a:gd name="T45" fmla="*/ 70 h 141"/>
                <a:gd name="T46" fmla="*/ 132 w 142"/>
                <a:gd name="T47" fmla="*/ 80 h 141"/>
                <a:gd name="T48" fmla="*/ 127 w 142"/>
                <a:gd name="T49" fmla="*/ 96 h 141"/>
                <a:gd name="T50" fmla="*/ 129 w 142"/>
                <a:gd name="T51" fmla="*/ 104 h 141"/>
                <a:gd name="T52" fmla="*/ 135 w 142"/>
                <a:gd name="T53" fmla="*/ 119 h 141"/>
                <a:gd name="T54" fmla="*/ 142 w 142"/>
                <a:gd name="T55" fmla="*/ 123 h 141"/>
                <a:gd name="T56" fmla="*/ 142 w 142"/>
                <a:gd name="T57" fmla="*/ 126 h 141"/>
                <a:gd name="T58" fmla="*/ 136 w 142"/>
                <a:gd name="T59" fmla="*/ 132 h 141"/>
                <a:gd name="T60" fmla="*/ 121 w 142"/>
                <a:gd name="T61" fmla="*/ 136 h 141"/>
                <a:gd name="T62" fmla="*/ 114 w 142"/>
                <a:gd name="T63" fmla="*/ 135 h 141"/>
                <a:gd name="T64" fmla="*/ 105 w 142"/>
                <a:gd name="T65" fmla="*/ 139 h 141"/>
                <a:gd name="T66" fmla="*/ 99 w 142"/>
                <a:gd name="T67" fmla="*/ 139 h 141"/>
                <a:gd name="T68" fmla="*/ 95 w 142"/>
                <a:gd name="T69" fmla="*/ 141 h 141"/>
                <a:gd name="T70" fmla="*/ 89 w 142"/>
                <a:gd name="T71" fmla="*/ 141 h 141"/>
                <a:gd name="T72" fmla="*/ 83 w 142"/>
                <a:gd name="T73" fmla="*/ 138 h 141"/>
                <a:gd name="T74" fmla="*/ 80 w 142"/>
                <a:gd name="T75" fmla="*/ 138 h 141"/>
                <a:gd name="T76" fmla="*/ 77 w 142"/>
                <a:gd name="T77" fmla="*/ 139 h 141"/>
                <a:gd name="T78" fmla="*/ 69 w 142"/>
                <a:gd name="T79" fmla="*/ 139 h 141"/>
                <a:gd name="T80" fmla="*/ 65 w 142"/>
                <a:gd name="T81" fmla="*/ 133 h 141"/>
                <a:gd name="T82" fmla="*/ 62 w 142"/>
                <a:gd name="T83" fmla="*/ 119 h 141"/>
                <a:gd name="T84" fmla="*/ 56 w 142"/>
                <a:gd name="T85" fmla="*/ 114 h 141"/>
                <a:gd name="T86" fmla="*/ 52 w 142"/>
                <a:gd name="T87" fmla="*/ 114 h 141"/>
                <a:gd name="T88" fmla="*/ 44 w 142"/>
                <a:gd name="T89" fmla="*/ 111 h 141"/>
                <a:gd name="T90" fmla="*/ 19 w 142"/>
                <a:gd name="T91" fmla="*/ 101 h 141"/>
                <a:gd name="T92" fmla="*/ 19 w 142"/>
                <a:gd name="T93" fmla="*/ 99 h 141"/>
                <a:gd name="T94" fmla="*/ 12 w 142"/>
                <a:gd name="T95" fmla="*/ 84 h 141"/>
                <a:gd name="T96" fmla="*/ 12 w 142"/>
                <a:gd name="T97" fmla="*/ 78 h 141"/>
                <a:gd name="T98" fmla="*/ 3 w 142"/>
                <a:gd name="T99" fmla="*/ 71 h 141"/>
                <a:gd name="T100" fmla="*/ 3 w 142"/>
                <a:gd name="T101" fmla="*/ 70 h 141"/>
                <a:gd name="T102" fmla="*/ 4 w 142"/>
                <a:gd name="T103" fmla="*/ 64 h 141"/>
                <a:gd name="T104" fmla="*/ 0 w 142"/>
                <a:gd name="T105" fmla="*/ 44 h 141"/>
                <a:gd name="T106" fmla="*/ 1 w 142"/>
                <a:gd name="T107" fmla="*/ 44 h 141"/>
                <a:gd name="T108" fmla="*/ 7 w 142"/>
                <a:gd name="T109" fmla="*/ 41 h 141"/>
                <a:gd name="T110" fmla="*/ 14 w 142"/>
                <a:gd name="T111" fmla="*/ 30 h 141"/>
                <a:gd name="T112" fmla="*/ 12 w 142"/>
                <a:gd name="T113" fmla="*/ 24 h 141"/>
                <a:gd name="T114" fmla="*/ 12 w 142"/>
                <a:gd name="T115" fmla="*/ 22 h 141"/>
                <a:gd name="T116" fmla="*/ 13 w 142"/>
                <a:gd name="T117" fmla="*/ 18 h 141"/>
                <a:gd name="T118" fmla="*/ 16 w 142"/>
                <a:gd name="T119" fmla="*/ 13 h 141"/>
                <a:gd name="T120" fmla="*/ 10 w 142"/>
                <a:gd name="T121" fmla="*/ 1 h 141"/>
                <a:gd name="T122" fmla="*/ 10 w 142"/>
                <a:gd name="T123" fmla="*/ 0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2" h="141">
                  <a:moveTo>
                    <a:pt x="10" y="0"/>
                  </a:moveTo>
                  <a:lnTo>
                    <a:pt x="29" y="0"/>
                  </a:lnTo>
                  <a:lnTo>
                    <a:pt x="28" y="15"/>
                  </a:lnTo>
                  <a:lnTo>
                    <a:pt x="29" y="22"/>
                  </a:lnTo>
                  <a:lnTo>
                    <a:pt x="34" y="21"/>
                  </a:lnTo>
                  <a:lnTo>
                    <a:pt x="34" y="16"/>
                  </a:lnTo>
                  <a:lnTo>
                    <a:pt x="35" y="16"/>
                  </a:lnTo>
                  <a:lnTo>
                    <a:pt x="40" y="21"/>
                  </a:lnTo>
                  <a:lnTo>
                    <a:pt x="43" y="21"/>
                  </a:lnTo>
                  <a:lnTo>
                    <a:pt x="43" y="22"/>
                  </a:lnTo>
                  <a:lnTo>
                    <a:pt x="44" y="19"/>
                  </a:lnTo>
                  <a:lnTo>
                    <a:pt x="53" y="16"/>
                  </a:lnTo>
                  <a:lnTo>
                    <a:pt x="49" y="15"/>
                  </a:lnTo>
                  <a:lnTo>
                    <a:pt x="47" y="15"/>
                  </a:lnTo>
                  <a:lnTo>
                    <a:pt x="47" y="13"/>
                  </a:lnTo>
                  <a:lnTo>
                    <a:pt x="59" y="0"/>
                  </a:lnTo>
                  <a:lnTo>
                    <a:pt x="60" y="0"/>
                  </a:lnTo>
                  <a:lnTo>
                    <a:pt x="105" y="27"/>
                  </a:lnTo>
                  <a:lnTo>
                    <a:pt x="106" y="27"/>
                  </a:lnTo>
                  <a:lnTo>
                    <a:pt x="109" y="37"/>
                  </a:lnTo>
                  <a:lnTo>
                    <a:pt x="127" y="47"/>
                  </a:lnTo>
                  <a:lnTo>
                    <a:pt x="127" y="49"/>
                  </a:lnTo>
                  <a:lnTo>
                    <a:pt x="123" y="70"/>
                  </a:lnTo>
                  <a:lnTo>
                    <a:pt x="132" y="80"/>
                  </a:lnTo>
                  <a:lnTo>
                    <a:pt x="127" y="96"/>
                  </a:lnTo>
                  <a:lnTo>
                    <a:pt x="129" y="104"/>
                  </a:lnTo>
                  <a:lnTo>
                    <a:pt x="135" y="119"/>
                  </a:lnTo>
                  <a:lnTo>
                    <a:pt x="142" y="123"/>
                  </a:lnTo>
                  <a:lnTo>
                    <a:pt x="142" y="126"/>
                  </a:lnTo>
                  <a:lnTo>
                    <a:pt x="136" y="132"/>
                  </a:lnTo>
                  <a:lnTo>
                    <a:pt x="121" y="136"/>
                  </a:lnTo>
                  <a:lnTo>
                    <a:pt x="114" y="135"/>
                  </a:lnTo>
                  <a:lnTo>
                    <a:pt x="105" y="139"/>
                  </a:lnTo>
                  <a:lnTo>
                    <a:pt x="99" y="139"/>
                  </a:lnTo>
                  <a:lnTo>
                    <a:pt x="95" y="141"/>
                  </a:lnTo>
                  <a:lnTo>
                    <a:pt x="89" y="141"/>
                  </a:lnTo>
                  <a:lnTo>
                    <a:pt x="83" y="138"/>
                  </a:lnTo>
                  <a:lnTo>
                    <a:pt x="80" y="138"/>
                  </a:lnTo>
                  <a:lnTo>
                    <a:pt x="77" y="139"/>
                  </a:lnTo>
                  <a:lnTo>
                    <a:pt x="69" y="139"/>
                  </a:lnTo>
                  <a:lnTo>
                    <a:pt x="65" y="133"/>
                  </a:lnTo>
                  <a:lnTo>
                    <a:pt x="62" y="119"/>
                  </a:lnTo>
                  <a:lnTo>
                    <a:pt x="56" y="114"/>
                  </a:lnTo>
                  <a:lnTo>
                    <a:pt x="52" y="114"/>
                  </a:lnTo>
                  <a:lnTo>
                    <a:pt x="44" y="111"/>
                  </a:lnTo>
                  <a:lnTo>
                    <a:pt x="19" y="101"/>
                  </a:lnTo>
                  <a:lnTo>
                    <a:pt x="19" y="99"/>
                  </a:lnTo>
                  <a:lnTo>
                    <a:pt x="12" y="84"/>
                  </a:lnTo>
                  <a:lnTo>
                    <a:pt x="12" y="78"/>
                  </a:lnTo>
                  <a:lnTo>
                    <a:pt x="3" y="71"/>
                  </a:lnTo>
                  <a:lnTo>
                    <a:pt x="3" y="70"/>
                  </a:lnTo>
                  <a:lnTo>
                    <a:pt x="4" y="64"/>
                  </a:lnTo>
                  <a:lnTo>
                    <a:pt x="0" y="44"/>
                  </a:lnTo>
                  <a:lnTo>
                    <a:pt x="1" y="44"/>
                  </a:lnTo>
                  <a:lnTo>
                    <a:pt x="7" y="41"/>
                  </a:lnTo>
                  <a:lnTo>
                    <a:pt x="14" y="30"/>
                  </a:lnTo>
                  <a:lnTo>
                    <a:pt x="12" y="24"/>
                  </a:lnTo>
                  <a:lnTo>
                    <a:pt x="12" y="22"/>
                  </a:lnTo>
                  <a:lnTo>
                    <a:pt x="13" y="18"/>
                  </a:lnTo>
                  <a:lnTo>
                    <a:pt x="16" y="13"/>
                  </a:lnTo>
                  <a:lnTo>
                    <a:pt x="10" y="1"/>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0" name="Swaziland">
              <a:extLst>
                <a:ext uri="{FF2B5EF4-FFF2-40B4-BE49-F238E27FC236}">
                  <a16:creationId xmlns:a16="http://schemas.microsoft.com/office/drawing/2014/main" id="{4EE008A6-5CCD-2BB5-6F72-F0DA1C12095B}"/>
                </a:ext>
              </a:extLst>
            </p:cNvPr>
            <p:cNvSpPr>
              <a:spLocks/>
            </p:cNvSpPr>
            <p:nvPr/>
          </p:nvSpPr>
          <p:spPr bwMode="auto">
            <a:xfrm>
              <a:off x="6552283" y="5210844"/>
              <a:ext cx="32527" cy="43369"/>
            </a:xfrm>
            <a:custGeom>
              <a:avLst/>
              <a:gdLst>
                <a:gd name="T0" fmla="*/ 9 w 18"/>
                <a:gd name="T1" fmla="*/ 0 h 24"/>
                <a:gd name="T2" fmla="*/ 14 w 18"/>
                <a:gd name="T3" fmla="*/ 3 h 24"/>
                <a:gd name="T4" fmla="*/ 15 w 18"/>
                <a:gd name="T5" fmla="*/ 3 h 24"/>
                <a:gd name="T6" fmla="*/ 15 w 18"/>
                <a:gd name="T7" fmla="*/ 1 h 24"/>
                <a:gd name="T8" fmla="*/ 17 w 18"/>
                <a:gd name="T9" fmla="*/ 1 h 24"/>
                <a:gd name="T10" fmla="*/ 17 w 18"/>
                <a:gd name="T11" fmla="*/ 3 h 24"/>
                <a:gd name="T12" fmla="*/ 18 w 18"/>
                <a:gd name="T13" fmla="*/ 16 h 24"/>
                <a:gd name="T14" fmla="*/ 14 w 18"/>
                <a:gd name="T15" fmla="*/ 24 h 24"/>
                <a:gd name="T16" fmla="*/ 9 w 18"/>
                <a:gd name="T17" fmla="*/ 24 h 24"/>
                <a:gd name="T18" fmla="*/ 3 w 18"/>
                <a:gd name="T19" fmla="*/ 22 h 24"/>
                <a:gd name="T20" fmla="*/ 0 w 18"/>
                <a:gd name="T21" fmla="*/ 15 h 24"/>
                <a:gd name="T22" fmla="*/ 0 w 18"/>
                <a:gd name="T23" fmla="*/ 13 h 24"/>
                <a:gd name="T24" fmla="*/ 6 w 18"/>
                <a:gd name="T25" fmla="*/ 3 h 24"/>
                <a:gd name="T26" fmla="*/ 9 w 18"/>
                <a:gd name="T2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8" h="24">
                  <a:moveTo>
                    <a:pt x="9" y="0"/>
                  </a:moveTo>
                  <a:lnTo>
                    <a:pt x="14" y="3"/>
                  </a:lnTo>
                  <a:lnTo>
                    <a:pt x="15" y="3"/>
                  </a:lnTo>
                  <a:lnTo>
                    <a:pt x="15" y="1"/>
                  </a:lnTo>
                  <a:lnTo>
                    <a:pt x="17" y="1"/>
                  </a:lnTo>
                  <a:lnTo>
                    <a:pt x="17" y="3"/>
                  </a:lnTo>
                  <a:lnTo>
                    <a:pt x="18" y="16"/>
                  </a:lnTo>
                  <a:lnTo>
                    <a:pt x="14" y="24"/>
                  </a:lnTo>
                  <a:lnTo>
                    <a:pt x="9" y="24"/>
                  </a:lnTo>
                  <a:lnTo>
                    <a:pt x="3" y="22"/>
                  </a:lnTo>
                  <a:lnTo>
                    <a:pt x="0" y="15"/>
                  </a:lnTo>
                  <a:lnTo>
                    <a:pt x="0" y="13"/>
                  </a:lnTo>
                  <a:lnTo>
                    <a:pt x="6" y="3"/>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1" name="Sudan">
              <a:extLst>
                <a:ext uri="{FF2B5EF4-FFF2-40B4-BE49-F238E27FC236}">
                  <a16:creationId xmlns:a16="http://schemas.microsoft.com/office/drawing/2014/main" id="{7B3F1532-6393-CF25-89D6-741265C9183F}"/>
                </a:ext>
              </a:extLst>
            </p:cNvPr>
            <p:cNvSpPr>
              <a:spLocks/>
            </p:cNvSpPr>
            <p:nvPr/>
          </p:nvSpPr>
          <p:spPr bwMode="auto">
            <a:xfrm>
              <a:off x="6340857" y="4032639"/>
              <a:ext cx="393940" cy="338292"/>
            </a:xfrm>
            <a:custGeom>
              <a:avLst/>
              <a:gdLst>
                <a:gd name="connsiteX0" fmla="*/ 4413035 w 5344675"/>
                <a:gd name="connsiteY0" fmla="*/ 0 h 4589698"/>
                <a:gd name="connsiteX1" fmla="*/ 4437552 w 5344675"/>
                <a:gd name="connsiteY1" fmla="*/ 0 h 4589698"/>
                <a:gd name="connsiteX2" fmla="*/ 4854338 w 5344675"/>
                <a:gd name="connsiteY2" fmla="*/ 343236 h 4589698"/>
                <a:gd name="connsiteX3" fmla="*/ 4878855 w 5344675"/>
                <a:gd name="connsiteY3" fmla="*/ 539370 h 4589698"/>
                <a:gd name="connsiteX4" fmla="*/ 4952406 w 5344675"/>
                <a:gd name="connsiteY4" fmla="*/ 637438 h 4589698"/>
                <a:gd name="connsiteX5" fmla="*/ 5025956 w 5344675"/>
                <a:gd name="connsiteY5" fmla="*/ 1397459 h 4589698"/>
                <a:gd name="connsiteX6" fmla="*/ 5344675 w 5344675"/>
                <a:gd name="connsiteY6" fmla="*/ 1691661 h 4589698"/>
                <a:gd name="connsiteX7" fmla="*/ 5320158 w 5344675"/>
                <a:gd name="connsiteY7" fmla="*/ 1838762 h 4589698"/>
                <a:gd name="connsiteX8" fmla="*/ 4878855 w 5344675"/>
                <a:gd name="connsiteY8" fmla="*/ 2034897 h 4589698"/>
                <a:gd name="connsiteX9" fmla="*/ 4731754 w 5344675"/>
                <a:gd name="connsiteY9" fmla="*/ 2745885 h 4589698"/>
                <a:gd name="connsiteX10" fmla="*/ 4731754 w 5344675"/>
                <a:gd name="connsiteY10" fmla="*/ 3040087 h 4589698"/>
                <a:gd name="connsiteX11" fmla="*/ 4633686 w 5344675"/>
                <a:gd name="connsiteY11" fmla="*/ 3407839 h 4589698"/>
                <a:gd name="connsiteX12" fmla="*/ 4265934 w 5344675"/>
                <a:gd name="connsiteY12" fmla="*/ 3800109 h 4589698"/>
                <a:gd name="connsiteX13" fmla="*/ 4216900 w 5344675"/>
                <a:gd name="connsiteY13" fmla="*/ 4020760 h 4589698"/>
                <a:gd name="connsiteX14" fmla="*/ 4216900 w 5344675"/>
                <a:gd name="connsiteY14" fmla="*/ 4069794 h 4589698"/>
                <a:gd name="connsiteX15" fmla="*/ 3996248 w 5344675"/>
                <a:gd name="connsiteY15" fmla="*/ 4216895 h 4589698"/>
                <a:gd name="connsiteX16" fmla="*/ 3982381 w 5344675"/>
                <a:gd name="connsiteY16" fmla="*/ 4535837 h 4589698"/>
                <a:gd name="connsiteX17" fmla="*/ 3896876 w 5344675"/>
                <a:gd name="connsiteY17" fmla="*/ 4532548 h 4589698"/>
                <a:gd name="connsiteX18" fmla="*/ 3906401 w 5344675"/>
                <a:gd name="connsiteY18" fmla="*/ 4332523 h 4589698"/>
                <a:gd name="connsiteX19" fmla="*/ 3706376 w 5344675"/>
                <a:gd name="connsiteY19" fmla="*/ 4122973 h 4589698"/>
                <a:gd name="connsiteX20" fmla="*/ 3649226 w 5344675"/>
                <a:gd name="connsiteY20" fmla="*/ 3846748 h 4589698"/>
                <a:gd name="connsiteX21" fmla="*/ 3696851 w 5344675"/>
                <a:gd name="connsiteY21" fmla="*/ 3646723 h 4589698"/>
                <a:gd name="connsiteX22" fmla="*/ 3534926 w 5344675"/>
                <a:gd name="connsiteY22" fmla="*/ 3646723 h 4589698"/>
                <a:gd name="connsiteX23" fmla="*/ 3534926 w 5344675"/>
                <a:gd name="connsiteY23" fmla="*/ 3722923 h 4589698"/>
                <a:gd name="connsiteX24" fmla="*/ 3325376 w 5344675"/>
                <a:gd name="connsiteY24" fmla="*/ 3741973 h 4589698"/>
                <a:gd name="connsiteX25" fmla="*/ 3420626 w 5344675"/>
                <a:gd name="connsiteY25" fmla="*/ 3818173 h 4589698"/>
                <a:gd name="connsiteX26" fmla="*/ 3420626 w 5344675"/>
                <a:gd name="connsiteY26" fmla="*/ 4037248 h 4589698"/>
                <a:gd name="connsiteX27" fmla="*/ 3068201 w 5344675"/>
                <a:gd name="connsiteY27" fmla="*/ 4446823 h 4589698"/>
                <a:gd name="connsiteX28" fmla="*/ 2906276 w 5344675"/>
                <a:gd name="connsiteY28" fmla="*/ 4465873 h 4589698"/>
                <a:gd name="connsiteX29" fmla="*/ 2620526 w 5344675"/>
                <a:gd name="connsiteY29" fmla="*/ 4275373 h 4589698"/>
                <a:gd name="connsiteX30" fmla="*/ 2487176 w 5344675"/>
                <a:gd name="connsiteY30" fmla="*/ 4342048 h 4589698"/>
                <a:gd name="connsiteX31" fmla="*/ 2487176 w 5344675"/>
                <a:gd name="connsiteY31" fmla="*/ 4456348 h 4589698"/>
                <a:gd name="connsiteX32" fmla="*/ 2325251 w 5344675"/>
                <a:gd name="connsiteY32" fmla="*/ 4456348 h 4589698"/>
                <a:gd name="connsiteX33" fmla="*/ 2239526 w 5344675"/>
                <a:gd name="connsiteY33" fmla="*/ 4589698 h 4589698"/>
                <a:gd name="connsiteX34" fmla="*/ 2049026 w 5344675"/>
                <a:gd name="connsiteY34" fmla="*/ 4589698 h 4589698"/>
                <a:gd name="connsiteX35" fmla="*/ 1963301 w 5344675"/>
                <a:gd name="connsiteY35" fmla="*/ 4503973 h 4589698"/>
                <a:gd name="connsiteX36" fmla="*/ 1706126 w 5344675"/>
                <a:gd name="connsiteY36" fmla="*/ 4503973 h 4589698"/>
                <a:gd name="connsiteX37" fmla="*/ 1591826 w 5344675"/>
                <a:gd name="connsiteY37" fmla="*/ 4561123 h 4589698"/>
                <a:gd name="connsiteX38" fmla="*/ 1448951 w 5344675"/>
                <a:gd name="connsiteY38" fmla="*/ 4494448 h 4589698"/>
                <a:gd name="connsiteX39" fmla="*/ 1296551 w 5344675"/>
                <a:gd name="connsiteY39" fmla="*/ 4237273 h 4589698"/>
                <a:gd name="connsiteX40" fmla="*/ 1067951 w 5344675"/>
                <a:gd name="connsiteY40" fmla="*/ 4284898 h 4589698"/>
                <a:gd name="connsiteX41" fmla="*/ 1029851 w 5344675"/>
                <a:gd name="connsiteY41" fmla="*/ 4427773 h 4589698"/>
                <a:gd name="connsiteX42" fmla="*/ 563888 w 5344675"/>
                <a:gd name="connsiteY42" fmla="*/ 4494339 h 4589698"/>
                <a:gd name="connsiteX43" fmla="*/ 563888 w 5344675"/>
                <a:gd name="connsiteY43" fmla="*/ 4314962 h 4589698"/>
                <a:gd name="connsiteX44" fmla="*/ 294202 w 5344675"/>
                <a:gd name="connsiteY44" fmla="*/ 4020760 h 4589698"/>
                <a:gd name="connsiteX45" fmla="*/ 343236 w 5344675"/>
                <a:gd name="connsiteY45" fmla="*/ 3947209 h 4589698"/>
                <a:gd name="connsiteX46" fmla="*/ 196135 w 5344675"/>
                <a:gd name="connsiteY46" fmla="*/ 3628491 h 4589698"/>
                <a:gd name="connsiteX47" fmla="*/ 147101 w 5344675"/>
                <a:gd name="connsiteY47" fmla="*/ 3481390 h 4589698"/>
                <a:gd name="connsiteX48" fmla="*/ 0 w 5344675"/>
                <a:gd name="connsiteY48" fmla="*/ 3481390 h 4589698"/>
                <a:gd name="connsiteX49" fmla="*/ 0 w 5344675"/>
                <a:gd name="connsiteY49" fmla="*/ 3383323 h 4589698"/>
                <a:gd name="connsiteX50" fmla="*/ 122584 w 5344675"/>
                <a:gd name="connsiteY50" fmla="*/ 3089120 h 4589698"/>
                <a:gd name="connsiteX51" fmla="*/ 147101 w 5344675"/>
                <a:gd name="connsiteY51" fmla="*/ 3015570 h 4589698"/>
                <a:gd name="connsiteX52" fmla="*/ 147101 w 5344675"/>
                <a:gd name="connsiteY52" fmla="*/ 2892986 h 4589698"/>
                <a:gd name="connsiteX53" fmla="*/ 343236 w 5344675"/>
                <a:gd name="connsiteY53" fmla="*/ 2647818 h 4589698"/>
                <a:gd name="connsiteX54" fmla="*/ 367753 w 5344675"/>
                <a:gd name="connsiteY54" fmla="*/ 2500717 h 4589698"/>
                <a:gd name="connsiteX55" fmla="*/ 367753 w 5344675"/>
                <a:gd name="connsiteY55" fmla="*/ 2451683 h 4589698"/>
                <a:gd name="connsiteX56" fmla="*/ 710989 w 5344675"/>
                <a:gd name="connsiteY56" fmla="*/ 2427166 h 4589698"/>
                <a:gd name="connsiteX57" fmla="*/ 710989 w 5344675"/>
                <a:gd name="connsiteY57" fmla="*/ 1005190 h 4589698"/>
                <a:gd name="connsiteX58" fmla="*/ 1029708 w 5344675"/>
                <a:gd name="connsiteY58" fmla="*/ 1005190 h 4589698"/>
                <a:gd name="connsiteX59" fmla="*/ 1029708 w 5344675"/>
                <a:gd name="connsiteY59" fmla="*/ 343236 h 4589698"/>
                <a:gd name="connsiteX60" fmla="*/ 3015574 w 5344675"/>
                <a:gd name="connsiteY60" fmla="*/ 343236 h 4589698"/>
                <a:gd name="connsiteX61" fmla="*/ 3064607 w 5344675"/>
                <a:gd name="connsiteY61" fmla="*/ 294202 h 4589698"/>
                <a:gd name="connsiteX62" fmla="*/ 3138158 w 5344675"/>
                <a:gd name="connsiteY62" fmla="*/ 294202 h 4589698"/>
                <a:gd name="connsiteX63" fmla="*/ 3138158 w 5344675"/>
                <a:gd name="connsiteY63" fmla="*/ 343236 h 4589698"/>
                <a:gd name="connsiteX64" fmla="*/ 3653012 w 5344675"/>
                <a:gd name="connsiteY64" fmla="*/ 343236 h 4589698"/>
                <a:gd name="connsiteX65" fmla="*/ 3800113 w 5344675"/>
                <a:gd name="connsiteY65" fmla="*/ 416786 h 4589698"/>
                <a:gd name="connsiteX66" fmla="*/ 3898181 w 5344675"/>
                <a:gd name="connsiteY66" fmla="*/ 416786 h 4589698"/>
                <a:gd name="connsiteX67" fmla="*/ 3971731 w 5344675"/>
                <a:gd name="connsiteY67" fmla="*/ 294202 h 4589698"/>
                <a:gd name="connsiteX68" fmla="*/ 4118832 w 5344675"/>
                <a:gd name="connsiteY68" fmla="*/ 245168 h 4589698"/>
                <a:gd name="connsiteX69" fmla="*/ 4192383 w 5344675"/>
                <a:gd name="connsiteY69" fmla="*/ 73551 h 4589698"/>
                <a:gd name="connsiteX70" fmla="*/ 4290450 w 5344675"/>
                <a:gd name="connsiteY70" fmla="*/ 73551 h 4589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5344675" h="4589698">
                  <a:moveTo>
                    <a:pt x="4413035" y="0"/>
                  </a:moveTo>
                  <a:lnTo>
                    <a:pt x="4437552" y="0"/>
                  </a:lnTo>
                  <a:lnTo>
                    <a:pt x="4854338" y="343236"/>
                  </a:lnTo>
                  <a:lnTo>
                    <a:pt x="4878855" y="539370"/>
                  </a:lnTo>
                  <a:lnTo>
                    <a:pt x="4952406" y="637438"/>
                  </a:lnTo>
                  <a:lnTo>
                    <a:pt x="5025956" y="1397459"/>
                  </a:lnTo>
                  <a:lnTo>
                    <a:pt x="5344675" y="1691661"/>
                  </a:lnTo>
                  <a:lnTo>
                    <a:pt x="5320158" y="1838762"/>
                  </a:lnTo>
                  <a:lnTo>
                    <a:pt x="4878855" y="2034897"/>
                  </a:lnTo>
                  <a:lnTo>
                    <a:pt x="4731754" y="2745885"/>
                  </a:lnTo>
                  <a:lnTo>
                    <a:pt x="4731754" y="3040087"/>
                  </a:lnTo>
                  <a:lnTo>
                    <a:pt x="4633686" y="3407839"/>
                  </a:lnTo>
                  <a:lnTo>
                    <a:pt x="4265934" y="3800109"/>
                  </a:lnTo>
                  <a:lnTo>
                    <a:pt x="4216900" y="4020760"/>
                  </a:lnTo>
                  <a:lnTo>
                    <a:pt x="4216900" y="4069794"/>
                  </a:lnTo>
                  <a:lnTo>
                    <a:pt x="3996248" y="4216895"/>
                  </a:lnTo>
                  <a:lnTo>
                    <a:pt x="3982381" y="4535837"/>
                  </a:lnTo>
                  <a:lnTo>
                    <a:pt x="3896876" y="4532548"/>
                  </a:lnTo>
                  <a:lnTo>
                    <a:pt x="3906401" y="4332523"/>
                  </a:lnTo>
                  <a:lnTo>
                    <a:pt x="3706376" y="4122973"/>
                  </a:lnTo>
                  <a:lnTo>
                    <a:pt x="3649226" y="3846748"/>
                  </a:lnTo>
                  <a:lnTo>
                    <a:pt x="3696851" y="3646723"/>
                  </a:lnTo>
                  <a:lnTo>
                    <a:pt x="3534926" y="3646723"/>
                  </a:lnTo>
                  <a:lnTo>
                    <a:pt x="3534926" y="3722923"/>
                  </a:lnTo>
                  <a:lnTo>
                    <a:pt x="3325376" y="3741973"/>
                  </a:lnTo>
                  <a:lnTo>
                    <a:pt x="3420626" y="3818173"/>
                  </a:lnTo>
                  <a:lnTo>
                    <a:pt x="3420626" y="4037248"/>
                  </a:lnTo>
                  <a:lnTo>
                    <a:pt x="3068201" y="4446823"/>
                  </a:lnTo>
                  <a:lnTo>
                    <a:pt x="2906276" y="4465873"/>
                  </a:lnTo>
                  <a:lnTo>
                    <a:pt x="2620526" y="4275373"/>
                  </a:lnTo>
                  <a:lnTo>
                    <a:pt x="2487176" y="4342048"/>
                  </a:lnTo>
                  <a:lnTo>
                    <a:pt x="2487176" y="4456348"/>
                  </a:lnTo>
                  <a:lnTo>
                    <a:pt x="2325251" y="4456348"/>
                  </a:lnTo>
                  <a:lnTo>
                    <a:pt x="2239526" y="4589698"/>
                  </a:lnTo>
                  <a:lnTo>
                    <a:pt x="2049026" y="4589698"/>
                  </a:lnTo>
                  <a:lnTo>
                    <a:pt x="1963301" y="4503973"/>
                  </a:lnTo>
                  <a:lnTo>
                    <a:pt x="1706126" y="4503973"/>
                  </a:lnTo>
                  <a:lnTo>
                    <a:pt x="1591826" y="4561123"/>
                  </a:lnTo>
                  <a:lnTo>
                    <a:pt x="1448951" y="4494448"/>
                  </a:lnTo>
                  <a:lnTo>
                    <a:pt x="1296551" y="4237273"/>
                  </a:lnTo>
                  <a:lnTo>
                    <a:pt x="1067951" y="4284898"/>
                  </a:lnTo>
                  <a:lnTo>
                    <a:pt x="1029851" y="4427773"/>
                  </a:lnTo>
                  <a:lnTo>
                    <a:pt x="563888" y="4494339"/>
                  </a:lnTo>
                  <a:lnTo>
                    <a:pt x="563888" y="4314962"/>
                  </a:lnTo>
                  <a:lnTo>
                    <a:pt x="294202" y="4020760"/>
                  </a:lnTo>
                  <a:lnTo>
                    <a:pt x="343236" y="3947209"/>
                  </a:lnTo>
                  <a:lnTo>
                    <a:pt x="196135" y="3628491"/>
                  </a:lnTo>
                  <a:lnTo>
                    <a:pt x="147101" y="3481390"/>
                  </a:lnTo>
                  <a:lnTo>
                    <a:pt x="0" y="3481390"/>
                  </a:lnTo>
                  <a:lnTo>
                    <a:pt x="0" y="3383323"/>
                  </a:lnTo>
                  <a:lnTo>
                    <a:pt x="122584" y="3089120"/>
                  </a:lnTo>
                  <a:lnTo>
                    <a:pt x="147101" y="3015570"/>
                  </a:lnTo>
                  <a:lnTo>
                    <a:pt x="147101" y="2892986"/>
                  </a:lnTo>
                  <a:lnTo>
                    <a:pt x="343236" y="2647818"/>
                  </a:lnTo>
                  <a:lnTo>
                    <a:pt x="367753" y="2500717"/>
                  </a:lnTo>
                  <a:lnTo>
                    <a:pt x="367753" y="2451683"/>
                  </a:lnTo>
                  <a:lnTo>
                    <a:pt x="710989" y="2427166"/>
                  </a:lnTo>
                  <a:lnTo>
                    <a:pt x="710989" y="1005190"/>
                  </a:lnTo>
                  <a:lnTo>
                    <a:pt x="1029708" y="1005190"/>
                  </a:lnTo>
                  <a:lnTo>
                    <a:pt x="1029708" y="343236"/>
                  </a:lnTo>
                  <a:lnTo>
                    <a:pt x="3015574" y="343236"/>
                  </a:lnTo>
                  <a:lnTo>
                    <a:pt x="3064607" y="294202"/>
                  </a:lnTo>
                  <a:lnTo>
                    <a:pt x="3138158" y="294202"/>
                  </a:lnTo>
                  <a:lnTo>
                    <a:pt x="3138158" y="343236"/>
                  </a:lnTo>
                  <a:lnTo>
                    <a:pt x="3653012" y="343236"/>
                  </a:lnTo>
                  <a:lnTo>
                    <a:pt x="3800113" y="416786"/>
                  </a:lnTo>
                  <a:lnTo>
                    <a:pt x="3898181" y="416786"/>
                  </a:lnTo>
                  <a:lnTo>
                    <a:pt x="3971731" y="294202"/>
                  </a:lnTo>
                  <a:lnTo>
                    <a:pt x="4118832" y="245168"/>
                  </a:lnTo>
                  <a:lnTo>
                    <a:pt x="4192383" y="73551"/>
                  </a:lnTo>
                  <a:lnTo>
                    <a:pt x="4290450" y="73551"/>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2" name="South Sudan">
              <a:extLst>
                <a:ext uri="{FF2B5EF4-FFF2-40B4-BE49-F238E27FC236}">
                  <a16:creationId xmlns:a16="http://schemas.microsoft.com/office/drawing/2014/main" id="{622FF6E1-6F88-CA54-DD2E-03DB93B4B3A7}"/>
                </a:ext>
              </a:extLst>
            </p:cNvPr>
            <p:cNvSpPr>
              <a:spLocks/>
            </p:cNvSpPr>
            <p:nvPr/>
          </p:nvSpPr>
          <p:spPr bwMode="auto">
            <a:xfrm>
              <a:off x="6382420" y="4301427"/>
              <a:ext cx="294551" cy="204662"/>
            </a:xfrm>
            <a:custGeom>
              <a:avLst/>
              <a:gdLst>
                <a:gd name="connsiteX0" fmla="*/ 2971038 w 3996248"/>
                <a:gd name="connsiteY0" fmla="*/ 0 h 2776686"/>
                <a:gd name="connsiteX1" fmla="*/ 3132963 w 3996248"/>
                <a:gd name="connsiteY1" fmla="*/ 0 h 2776686"/>
                <a:gd name="connsiteX2" fmla="*/ 3085338 w 3996248"/>
                <a:gd name="connsiteY2" fmla="*/ 200025 h 2776686"/>
                <a:gd name="connsiteX3" fmla="*/ 3142488 w 3996248"/>
                <a:gd name="connsiteY3" fmla="*/ 476250 h 2776686"/>
                <a:gd name="connsiteX4" fmla="*/ 3342513 w 3996248"/>
                <a:gd name="connsiteY4" fmla="*/ 685800 h 2776686"/>
                <a:gd name="connsiteX5" fmla="*/ 3332988 w 3996248"/>
                <a:gd name="connsiteY5" fmla="*/ 885825 h 2776686"/>
                <a:gd name="connsiteX6" fmla="*/ 3418493 w 3996248"/>
                <a:gd name="connsiteY6" fmla="*/ 889114 h 2776686"/>
                <a:gd name="connsiteX7" fmla="*/ 3407843 w 3996248"/>
                <a:gd name="connsiteY7" fmla="*/ 1134059 h 2776686"/>
                <a:gd name="connsiteX8" fmla="*/ 3309776 w 3996248"/>
                <a:gd name="connsiteY8" fmla="*/ 1207609 h 2776686"/>
                <a:gd name="connsiteX9" fmla="*/ 3113641 w 3996248"/>
                <a:gd name="connsiteY9" fmla="*/ 1256643 h 2776686"/>
                <a:gd name="connsiteX10" fmla="*/ 3089124 w 3996248"/>
                <a:gd name="connsiteY10" fmla="*/ 1354710 h 2776686"/>
                <a:gd name="connsiteX11" fmla="*/ 3309776 w 3996248"/>
                <a:gd name="connsiteY11" fmla="*/ 1477294 h 2776686"/>
                <a:gd name="connsiteX12" fmla="*/ 3407843 w 3996248"/>
                <a:gd name="connsiteY12" fmla="*/ 1624395 h 2776686"/>
                <a:gd name="connsiteX13" fmla="*/ 3628495 w 3996248"/>
                <a:gd name="connsiteY13" fmla="*/ 1771496 h 2776686"/>
                <a:gd name="connsiteX14" fmla="*/ 3726562 w 3996248"/>
                <a:gd name="connsiteY14" fmla="*/ 2090215 h 2776686"/>
                <a:gd name="connsiteX15" fmla="*/ 3947214 w 3996248"/>
                <a:gd name="connsiteY15" fmla="*/ 2163766 h 2776686"/>
                <a:gd name="connsiteX16" fmla="*/ 3996248 w 3996248"/>
                <a:gd name="connsiteY16" fmla="*/ 2188282 h 2776686"/>
                <a:gd name="connsiteX17" fmla="*/ 3996248 w 3996248"/>
                <a:gd name="connsiteY17" fmla="*/ 2457967 h 2776686"/>
                <a:gd name="connsiteX18" fmla="*/ 3505911 w 3996248"/>
                <a:gd name="connsiteY18" fmla="*/ 2457967 h 2776686"/>
                <a:gd name="connsiteX19" fmla="*/ 3358809 w 3996248"/>
                <a:gd name="connsiteY19" fmla="*/ 2605068 h 2776686"/>
                <a:gd name="connsiteX20" fmla="*/ 3187191 w 3996248"/>
                <a:gd name="connsiteY20" fmla="*/ 2703136 h 2776686"/>
                <a:gd name="connsiteX21" fmla="*/ 3113641 w 3996248"/>
                <a:gd name="connsiteY21" fmla="*/ 2703136 h 2776686"/>
                <a:gd name="connsiteX22" fmla="*/ 2892989 w 3996248"/>
                <a:gd name="connsiteY22" fmla="*/ 2752169 h 2776686"/>
                <a:gd name="connsiteX23" fmla="*/ 2647820 w 3996248"/>
                <a:gd name="connsiteY23" fmla="*/ 2752169 h 2776686"/>
                <a:gd name="connsiteX24" fmla="*/ 2427169 w 3996248"/>
                <a:gd name="connsiteY24" fmla="*/ 2776686 h 2776686"/>
                <a:gd name="connsiteX25" fmla="*/ 2353618 w 3996248"/>
                <a:gd name="connsiteY25" fmla="*/ 2776686 h 2776686"/>
                <a:gd name="connsiteX26" fmla="*/ 2353618 w 3996248"/>
                <a:gd name="connsiteY26" fmla="*/ 2752169 h 2776686"/>
                <a:gd name="connsiteX27" fmla="*/ 1985865 w 3996248"/>
                <a:gd name="connsiteY27" fmla="*/ 2457967 h 2776686"/>
                <a:gd name="connsiteX28" fmla="*/ 1887798 w 3996248"/>
                <a:gd name="connsiteY28" fmla="*/ 2482484 h 2776686"/>
                <a:gd name="connsiteX29" fmla="*/ 1691663 w 3996248"/>
                <a:gd name="connsiteY29" fmla="*/ 2482484 h 2776686"/>
                <a:gd name="connsiteX30" fmla="*/ 1618112 w 3996248"/>
                <a:gd name="connsiteY30" fmla="*/ 2531518 h 2776686"/>
                <a:gd name="connsiteX31" fmla="*/ 1593596 w 3996248"/>
                <a:gd name="connsiteY31" fmla="*/ 2531518 h 2776686"/>
                <a:gd name="connsiteX32" fmla="*/ 1446495 w 3996248"/>
                <a:gd name="connsiteY32" fmla="*/ 2457967 h 2776686"/>
                <a:gd name="connsiteX33" fmla="*/ 1299393 w 3996248"/>
                <a:gd name="connsiteY33" fmla="*/ 2261833 h 2776686"/>
                <a:gd name="connsiteX34" fmla="*/ 1201326 w 3996248"/>
                <a:gd name="connsiteY34" fmla="*/ 2090215 h 2776686"/>
                <a:gd name="connsiteX35" fmla="*/ 1005191 w 3996248"/>
                <a:gd name="connsiteY35" fmla="*/ 1967631 h 2776686"/>
                <a:gd name="connsiteX36" fmla="*/ 858090 w 3996248"/>
                <a:gd name="connsiteY36" fmla="*/ 1722463 h 2776686"/>
                <a:gd name="connsiteX37" fmla="*/ 563888 w 3996248"/>
                <a:gd name="connsiteY37" fmla="*/ 1501811 h 2776686"/>
                <a:gd name="connsiteX38" fmla="*/ 539371 w 3996248"/>
                <a:gd name="connsiteY38" fmla="*/ 1501811 h 2776686"/>
                <a:gd name="connsiteX39" fmla="*/ 539371 w 3996248"/>
                <a:gd name="connsiteY39" fmla="*/ 1477294 h 2776686"/>
                <a:gd name="connsiteX40" fmla="*/ 490337 w 3996248"/>
                <a:gd name="connsiteY40" fmla="*/ 1330193 h 2776686"/>
                <a:gd name="connsiteX41" fmla="*/ 220652 w 3996248"/>
                <a:gd name="connsiteY41" fmla="*/ 1256643 h 2776686"/>
                <a:gd name="connsiteX42" fmla="*/ 220652 w 3996248"/>
                <a:gd name="connsiteY42" fmla="*/ 1207609 h 2776686"/>
                <a:gd name="connsiteX43" fmla="*/ 171618 w 3996248"/>
                <a:gd name="connsiteY43" fmla="*/ 1134059 h 2776686"/>
                <a:gd name="connsiteX44" fmla="*/ 0 w 3996248"/>
                <a:gd name="connsiteY44" fmla="*/ 1060508 h 2776686"/>
                <a:gd name="connsiteX45" fmla="*/ 0 w 3996248"/>
                <a:gd name="connsiteY45" fmla="*/ 847616 h 2776686"/>
                <a:gd name="connsiteX46" fmla="*/ 465963 w 3996248"/>
                <a:gd name="connsiteY46" fmla="*/ 781050 h 2776686"/>
                <a:gd name="connsiteX47" fmla="*/ 504063 w 3996248"/>
                <a:gd name="connsiteY47" fmla="*/ 638175 h 2776686"/>
                <a:gd name="connsiteX48" fmla="*/ 732663 w 3996248"/>
                <a:gd name="connsiteY48" fmla="*/ 590550 h 2776686"/>
                <a:gd name="connsiteX49" fmla="*/ 885063 w 3996248"/>
                <a:gd name="connsiteY49" fmla="*/ 847725 h 2776686"/>
                <a:gd name="connsiteX50" fmla="*/ 1027938 w 3996248"/>
                <a:gd name="connsiteY50" fmla="*/ 914400 h 2776686"/>
                <a:gd name="connsiteX51" fmla="*/ 1142238 w 3996248"/>
                <a:gd name="connsiteY51" fmla="*/ 857250 h 2776686"/>
                <a:gd name="connsiteX52" fmla="*/ 1399413 w 3996248"/>
                <a:gd name="connsiteY52" fmla="*/ 857250 h 2776686"/>
                <a:gd name="connsiteX53" fmla="*/ 1485138 w 3996248"/>
                <a:gd name="connsiteY53" fmla="*/ 942975 h 2776686"/>
                <a:gd name="connsiteX54" fmla="*/ 1675638 w 3996248"/>
                <a:gd name="connsiteY54" fmla="*/ 942975 h 2776686"/>
                <a:gd name="connsiteX55" fmla="*/ 1761363 w 3996248"/>
                <a:gd name="connsiteY55" fmla="*/ 809625 h 2776686"/>
                <a:gd name="connsiteX56" fmla="*/ 1923288 w 3996248"/>
                <a:gd name="connsiteY56" fmla="*/ 809625 h 2776686"/>
                <a:gd name="connsiteX57" fmla="*/ 1923288 w 3996248"/>
                <a:gd name="connsiteY57" fmla="*/ 695325 h 2776686"/>
                <a:gd name="connsiteX58" fmla="*/ 2056638 w 3996248"/>
                <a:gd name="connsiteY58" fmla="*/ 628650 h 2776686"/>
                <a:gd name="connsiteX59" fmla="*/ 2342388 w 3996248"/>
                <a:gd name="connsiteY59" fmla="*/ 819150 h 2776686"/>
                <a:gd name="connsiteX60" fmla="*/ 2504313 w 3996248"/>
                <a:gd name="connsiteY60" fmla="*/ 800100 h 2776686"/>
                <a:gd name="connsiteX61" fmla="*/ 2856738 w 3996248"/>
                <a:gd name="connsiteY61" fmla="*/ 390525 h 2776686"/>
                <a:gd name="connsiteX62" fmla="*/ 2856738 w 3996248"/>
                <a:gd name="connsiteY62" fmla="*/ 171450 h 2776686"/>
                <a:gd name="connsiteX63" fmla="*/ 2761488 w 3996248"/>
                <a:gd name="connsiteY63" fmla="*/ 95250 h 2776686"/>
                <a:gd name="connsiteX64" fmla="*/ 2971038 w 3996248"/>
                <a:gd name="connsiteY64" fmla="*/ 76200 h 2776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996248" h="2776686">
                  <a:moveTo>
                    <a:pt x="2971038" y="0"/>
                  </a:moveTo>
                  <a:lnTo>
                    <a:pt x="3132963" y="0"/>
                  </a:lnTo>
                  <a:lnTo>
                    <a:pt x="3085338" y="200025"/>
                  </a:lnTo>
                  <a:lnTo>
                    <a:pt x="3142488" y="476250"/>
                  </a:lnTo>
                  <a:lnTo>
                    <a:pt x="3342513" y="685800"/>
                  </a:lnTo>
                  <a:lnTo>
                    <a:pt x="3332988" y="885825"/>
                  </a:lnTo>
                  <a:lnTo>
                    <a:pt x="3418493" y="889114"/>
                  </a:lnTo>
                  <a:lnTo>
                    <a:pt x="3407843" y="1134059"/>
                  </a:lnTo>
                  <a:lnTo>
                    <a:pt x="3309776" y="1207609"/>
                  </a:lnTo>
                  <a:lnTo>
                    <a:pt x="3113641" y="1256643"/>
                  </a:lnTo>
                  <a:lnTo>
                    <a:pt x="3089124" y="1354710"/>
                  </a:lnTo>
                  <a:lnTo>
                    <a:pt x="3309776" y="1477294"/>
                  </a:lnTo>
                  <a:lnTo>
                    <a:pt x="3407843" y="1624395"/>
                  </a:lnTo>
                  <a:lnTo>
                    <a:pt x="3628495" y="1771496"/>
                  </a:lnTo>
                  <a:lnTo>
                    <a:pt x="3726562" y="2090215"/>
                  </a:lnTo>
                  <a:lnTo>
                    <a:pt x="3947214" y="2163766"/>
                  </a:lnTo>
                  <a:lnTo>
                    <a:pt x="3996248" y="2188282"/>
                  </a:lnTo>
                  <a:lnTo>
                    <a:pt x="3996248" y="2457967"/>
                  </a:lnTo>
                  <a:lnTo>
                    <a:pt x="3505911" y="2457967"/>
                  </a:lnTo>
                  <a:lnTo>
                    <a:pt x="3358809" y="2605068"/>
                  </a:lnTo>
                  <a:lnTo>
                    <a:pt x="3187191" y="2703136"/>
                  </a:lnTo>
                  <a:lnTo>
                    <a:pt x="3113641" y="2703136"/>
                  </a:lnTo>
                  <a:lnTo>
                    <a:pt x="2892989" y="2752169"/>
                  </a:lnTo>
                  <a:lnTo>
                    <a:pt x="2647820" y="2752169"/>
                  </a:lnTo>
                  <a:lnTo>
                    <a:pt x="2427169" y="2776686"/>
                  </a:lnTo>
                  <a:lnTo>
                    <a:pt x="2353618" y="2776686"/>
                  </a:lnTo>
                  <a:lnTo>
                    <a:pt x="2353618" y="2752169"/>
                  </a:lnTo>
                  <a:lnTo>
                    <a:pt x="1985865" y="2457967"/>
                  </a:lnTo>
                  <a:lnTo>
                    <a:pt x="1887798" y="2482484"/>
                  </a:lnTo>
                  <a:lnTo>
                    <a:pt x="1691663" y="2482484"/>
                  </a:lnTo>
                  <a:lnTo>
                    <a:pt x="1618112" y="2531518"/>
                  </a:lnTo>
                  <a:lnTo>
                    <a:pt x="1593596" y="2531518"/>
                  </a:lnTo>
                  <a:lnTo>
                    <a:pt x="1446495" y="2457967"/>
                  </a:lnTo>
                  <a:lnTo>
                    <a:pt x="1299393" y="2261833"/>
                  </a:lnTo>
                  <a:lnTo>
                    <a:pt x="1201326" y="2090215"/>
                  </a:lnTo>
                  <a:lnTo>
                    <a:pt x="1005191" y="1967631"/>
                  </a:lnTo>
                  <a:lnTo>
                    <a:pt x="858090" y="1722463"/>
                  </a:lnTo>
                  <a:lnTo>
                    <a:pt x="563888" y="1501811"/>
                  </a:lnTo>
                  <a:lnTo>
                    <a:pt x="539371" y="1501811"/>
                  </a:lnTo>
                  <a:lnTo>
                    <a:pt x="539371" y="1477294"/>
                  </a:lnTo>
                  <a:lnTo>
                    <a:pt x="490337" y="1330193"/>
                  </a:lnTo>
                  <a:lnTo>
                    <a:pt x="220652" y="1256643"/>
                  </a:lnTo>
                  <a:lnTo>
                    <a:pt x="220652" y="1207609"/>
                  </a:lnTo>
                  <a:lnTo>
                    <a:pt x="171618" y="1134059"/>
                  </a:lnTo>
                  <a:lnTo>
                    <a:pt x="0" y="1060508"/>
                  </a:lnTo>
                  <a:lnTo>
                    <a:pt x="0" y="847616"/>
                  </a:lnTo>
                  <a:lnTo>
                    <a:pt x="465963" y="781050"/>
                  </a:lnTo>
                  <a:lnTo>
                    <a:pt x="504063" y="638175"/>
                  </a:lnTo>
                  <a:lnTo>
                    <a:pt x="732663" y="590550"/>
                  </a:lnTo>
                  <a:lnTo>
                    <a:pt x="885063" y="847725"/>
                  </a:lnTo>
                  <a:lnTo>
                    <a:pt x="1027938" y="914400"/>
                  </a:lnTo>
                  <a:lnTo>
                    <a:pt x="1142238" y="857250"/>
                  </a:lnTo>
                  <a:lnTo>
                    <a:pt x="1399413" y="857250"/>
                  </a:lnTo>
                  <a:lnTo>
                    <a:pt x="1485138" y="942975"/>
                  </a:lnTo>
                  <a:lnTo>
                    <a:pt x="1675638" y="942975"/>
                  </a:lnTo>
                  <a:lnTo>
                    <a:pt x="1761363" y="809625"/>
                  </a:lnTo>
                  <a:lnTo>
                    <a:pt x="1923288" y="809625"/>
                  </a:lnTo>
                  <a:lnTo>
                    <a:pt x="1923288" y="695325"/>
                  </a:lnTo>
                  <a:lnTo>
                    <a:pt x="2056638" y="628650"/>
                  </a:lnTo>
                  <a:lnTo>
                    <a:pt x="2342388" y="819150"/>
                  </a:lnTo>
                  <a:lnTo>
                    <a:pt x="2504313" y="800100"/>
                  </a:lnTo>
                  <a:lnTo>
                    <a:pt x="2856738" y="390525"/>
                  </a:lnTo>
                  <a:lnTo>
                    <a:pt x="2856738" y="171450"/>
                  </a:lnTo>
                  <a:lnTo>
                    <a:pt x="2761488" y="95250"/>
                  </a:lnTo>
                  <a:lnTo>
                    <a:pt x="2971038" y="7620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3" name="South Africa">
              <a:extLst>
                <a:ext uri="{FF2B5EF4-FFF2-40B4-BE49-F238E27FC236}">
                  <a16:creationId xmlns:a16="http://schemas.microsoft.com/office/drawing/2014/main" id="{15BCC8E6-18C7-8FE9-7EC9-4CAD8F042162}"/>
                </a:ext>
              </a:extLst>
            </p:cNvPr>
            <p:cNvSpPr>
              <a:spLocks/>
            </p:cNvSpPr>
            <p:nvPr/>
          </p:nvSpPr>
          <p:spPr bwMode="auto">
            <a:xfrm>
              <a:off x="6212555" y="5120490"/>
              <a:ext cx="392133" cy="339728"/>
            </a:xfrm>
            <a:custGeom>
              <a:avLst/>
              <a:gdLst>
                <a:gd name="T0" fmla="*/ 188 w 217"/>
                <a:gd name="T1" fmla="*/ 1 h 188"/>
                <a:gd name="T2" fmla="*/ 203 w 217"/>
                <a:gd name="T3" fmla="*/ 31 h 188"/>
                <a:gd name="T4" fmla="*/ 203 w 217"/>
                <a:gd name="T5" fmla="*/ 54 h 188"/>
                <a:gd name="T6" fmla="*/ 197 w 217"/>
                <a:gd name="T7" fmla="*/ 51 h 188"/>
                <a:gd name="T8" fmla="*/ 190 w 217"/>
                <a:gd name="T9" fmla="*/ 63 h 188"/>
                <a:gd name="T10" fmla="*/ 197 w 217"/>
                <a:gd name="T11" fmla="*/ 72 h 188"/>
                <a:gd name="T12" fmla="*/ 205 w 217"/>
                <a:gd name="T13" fmla="*/ 66 h 188"/>
                <a:gd name="T14" fmla="*/ 217 w 217"/>
                <a:gd name="T15" fmla="*/ 65 h 188"/>
                <a:gd name="T16" fmla="*/ 211 w 217"/>
                <a:gd name="T17" fmla="*/ 92 h 188"/>
                <a:gd name="T18" fmla="*/ 180 w 217"/>
                <a:gd name="T19" fmla="*/ 133 h 188"/>
                <a:gd name="T20" fmla="*/ 143 w 217"/>
                <a:gd name="T21" fmla="*/ 170 h 188"/>
                <a:gd name="T22" fmla="*/ 123 w 217"/>
                <a:gd name="T23" fmla="*/ 178 h 188"/>
                <a:gd name="T24" fmla="*/ 116 w 217"/>
                <a:gd name="T25" fmla="*/ 176 h 188"/>
                <a:gd name="T26" fmla="*/ 111 w 217"/>
                <a:gd name="T27" fmla="*/ 179 h 188"/>
                <a:gd name="T28" fmla="*/ 107 w 217"/>
                <a:gd name="T29" fmla="*/ 180 h 188"/>
                <a:gd name="T30" fmla="*/ 91 w 217"/>
                <a:gd name="T31" fmla="*/ 179 h 188"/>
                <a:gd name="T32" fmla="*/ 80 w 217"/>
                <a:gd name="T33" fmla="*/ 178 h 188"/>
                <a:gd name="T34" fmla="*/ 54 w 217"/>
                <a:gd name="T35" fmla="*/ 183 h 188"/>
                <a:gd name="T36" fmla="*/ 31 w 217"/>
                <a:gd name="T37" fmla="*/ 182 h 188"/>
                <a:gd name="T38" fmla="*/ 27 w 217"/>
                <a:gd name="T39" fmla="*/ 178 h 188"/>
                <a:gd name="T40" fmla="*/ 20 w 217"/>
                <a:gd name="T41" fmla="*/ 160 h 188"/>
                <a:gd name="T42" fmla="*/ 22 w 217"/>
                <a:gd name="T43" fmla="*/ 155 h 188"/>
                <a:gd name="T44" fmla="*/ 24 w 217"/>
                <a:gd name="T45" fmla="*/ 143 h 188"/>
                <a:gd name="T46" fmla="*/ 0 w 217"/>
                <a:gd name="T47" fmla="*/ 94 h 188"/>
                <a:gd name="T48" fmla="*/ 9 w 217"/>
                <a:gd name="T49" fmla="*/ 89 h 188"/>
                <a:gd name="T50" fmla="*/ 18 w 217"/>
                <a:gd name="T51" fmla="*/ 99 h 188"/>
                <a:gd name="T52" fmla="*/ 46 w 217"/>
                <a:gd name="T53" fmla="*/ 92 h 188"/>
                <a:gd name="T54" fmla="*/ 58 w 217"/>
                <a:gd name="T55" fmla="*/ 50 h 188"/>
                <a:gd name="T56" fmla="*/ 67 w 217"/>
                <a:gd name="T57" fmla="*/ 66 h 188"/>
                <a:gd name="T58" fmla="*/ 91 w 217"/>
                <a:gd name="T59" fmla="*/ 47 h 188"/>
                <a:gd name="T60" fmla="*/ 97 w 217"/>
                <a:gd name="T61" fmla="*/ 46 h 188"/>
                <a:gd name="T62" fmla="*/ 119 w 217"/>
                <a:gd name="T63" fmla="*/ 49 h 188"/>
                <a:gd name="T64" fmla="*/ 146 w 217"/>
                <a:gd name="T65" fmla="*/ 1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7" h="188">
                  <a:moveTo>
                    <a:pt x="169" y="0"/>
                  </a:moveTo>
                  <a:lnTo>
                    <a:pt x="188" y="1"/>
                  </a:lnTo>
                  <a:lnTo>
                    <a:pt x="199" y="7"/>
                  </a:lnTo>
                  <a:lnTo>
                    <a:pt x="203" y="31"/>
                  </a:lnTo>
                  <a:lnTo>
                    <a:pt x="205" y="53"/>
                  </a:lnTo>
                  <a:lnTo>
                    <a:pt x="203" y="54"/>
                  </a:lnTo>
                  <a:lnTo>
                    <a:pt x="202" y="54"/>
                  </a:lnTo>
                  <a:lnTo>
                    <a:pt x="197" y="51"/>
                  </a:lnTo>
                  <a:lnTo>
                    <a:pt x="194" y="53"/>
                  </a:lnTo>
                  <a:lnTo>
                    <a:pt x="190" y="63"/>
                  </a:lnTo>
                  <a:lnTo>
                    <a:pt x="193" y="71"/>
                  </a:lnTo>
                  <a:lnTo>
                    <a:pt x="197" y="72"/>
                  </a:lnTo>
                  <a:lnTo>
                    <a:pt x="200" y="72"/>
                  </a:lnTo>
                  <a:lnTo>
                    <a:pt x="205" y="66"/>
                  </a:lnTo>
                  <a:lnTo>
                    <a:pt x="205" y="65"/>
                  </a:lnTo>
                  <a:lnTo>
                    <a:pt x="217" y="65"/>
                  </a:lnTo>
                  <a:lnTo>
                    <a:pt x="217" y="66"/>
                  </a:lnTo>
                  <a:lnTo>
                    <a:pt x="211" y="92"/>
                  </a:lnTo>
                  <a:lnTo>
                    <a:pt x="197" y="103"/>
                  </a:lnTo>
                  <a:lnTo>
                    <a:pt x="180" y="133"/>
                  </a:lnTo>
                  <a:lnTo>
                    <a:pt x="160" y="155"/>
                  </a:lnTo>
                  <a:lnTo>
                    <a:pt x="143" y="170"/>
                  </a:lnTo>
                  <a:lnTo>
                    <a:pt x="123" y="173"/>
                  </a:lnTo>
                  <a:lnTo>
                    <a:pt x="123" y="178"/>
                  </a:lnTo>
                  <a:lnTo>
                    <a:pt x="119" y="178"/>
                  </a:lnTo>
                  <a:lnTo>
                    <a:pt x="116" y="176"/>
                  </a:lnTo>
                  <a:lnTo>
                    <a:pt x="113" y="176"/>
                  </a:lnTo>
                  <a:lnTo>
                    <a:pt x="111" y="179"/>
                  </a:lnTo>
                  <a:lnTo>
                    <a:pt x="111" y="180"/>
                  </a:lnTo>
                  <a:lnTo>
                    <a:pt x="107" y="180"/>
                  </a:lnTo>
                  <a:lnTo>
                    <a:pt x="100" y="179"/>
                  </a:lnTo>
                  <a:lnTo>
                    <a:pt x="91" y="179"/>
                  </a:lnTo>
                  <a:lnTo>
                    <a:pt x="83" y="178"/>
                  </a:lnTo>
                  <a:lnTo>
                    <a:pt x="80" y="178"/>
                  </a:lnTo>
                  <a:lnTo>
                    <a:pt x="71" y="182"/>
                  </a:lnTo>
                  <a:lnTo>
                    <a:pt x="54" y="183"/>
                  </a:lnTo>
                  <a:lnTo>
                    <a:pt x="48" y="188"/>
                  </a:lnTo>
                  <a:lnTo>
                    <a:pt x="31" y="182"/>
                  </a:lnTo>
                  <a:lnTo>
                    <a:pt x="31" y="178"/>
                  </a:lnTo>
                  <a:lnTo>
                    <a:pt x="27" y="178"/>
                  </a:lnTo>
                  <a:lnTo>
                    <a:pt x="27" y="172"/>
                  </a:lnTo>
                  <a:lnTo>
                    <a:pt x="20" y="160"/>
                  </a:lnTo>
                  <a:lnTo>
                    <a:pt x="20" y="155"/>
                  </a:lnTo>
                  <a:lnTo>
                    <a:pt x="22" y="155"/>
                  </a:lnTo>
                  <a:lnTo>
                    <a:pt x="24" y="152"/>
                  </a:lnTo>
                  <a:lnTo>
                    <a:pt x="24" y="143"/>
                  </a:lnTo>
                  <a:lnTo>
                    <a:pt x="14" y="124"/>
                  </a:lnTo>
                  <a:lnTo>
                    <a:pt x="0" y="94"/>
                  </a:lnTo>
                  <a:lnTo>
                    <a:pt x="0" y="93"/>
                  </a:lnTo>
                  <a:lnTo>
                    <a:pt x="9" y="89"/>
                  </a:lnTo>
                  <a:lnTo>
                    <a:pt x="17" y="93"/>
                  </a:lnTo>
                  <a:lnTo>
                    <a:pt x="18" y="99"/>
                  </a:lnTo>
                  <a:lnTo>
                    <a:pt x="36" y="99"/>
                  </a:lnTo>
                  <a:lnTo>
                    <a:pt x="46" y="92"/>
                  </a:lnTo>
                  <a:lnTo>
                    <a:pt x="46" y="37"/>
                  </a:lnTo>
                  <a:lnTo>
                    <a:pt x="58" y="50"/>
                  </a:lnTo>
                  <a:lnTo>
                    <a:pt x="58" y="65"/>
                  </a:lnTo>
                  <a:lnTo>
                    <a:pt x="67" y="66"/>
                  </a:lnTo>
                  <a:lnTo>
                    <a:pt x="76" y="63"/>
                  </a:lnTo>
                  <a:lnTo>
                    <a:pt x="91" y="47"/>
                  </a:lnTo>
                  <a:lnTo>
                    <a:pt x="91" y="46"/>
                  </a:lnTo>
                  <a:lnTo>
                    <a:pt x="97" y="46"/>
                  </a:lnTo>
                  <a:lnTo>
                    <a:pt x="110" y="50"/>
                  </a:lnTo>
                  <a:lnTo>
                    <a:pt x="119" y="49"/>
                  </a:lnTo>
                  <a:lnTo>
                    <a:pt x="123" y="38"/>
                  </a:lnTo>
                  <a:lnTo>
                    <a:pt x="146" y="14"/>
                  </a:lnTo>
                  <a:lnTo>
                    <a:pt x="16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4" name="Somalia">
              <a:extLst>
                <a:ext uri="{FF2B5EF4-FFF2-40B4-BE49-F238E27FC236}">
                  <a16:creationId xmlns:a16="http://schemas.microsoft.com/office/drawing/2014/main" id="{657054FF-95E0-C8AE-0134-75C58EC01D39}"/>
                </a:ext>
              </a:extLst>
            </p:cNvPr>
            <p:cNvSpPr>
              <a:spLocks/>
            </p:cNvSpPr>
            <p:nvPr/>
          </p:nvSpPr>
          <p:spPr bwMode="auto">
            <a:xfrm>
              <a:off x="6794428" y="4305506"/>
              <a:ext cx="243954" cy="323464"/>
            </a:xfrm>
            <a:custGeom>
              <a:avLst/>
              <a:gdLst>
                <a:gd name="T0" fmla="*/ 126 w 135"/>
                <a:gd name="T1" fmla="*/ 0 h 179"/>
                <a:gd name="T2" fmla="*/ 133 w 135"/>
                <a:gd name="T3" fmla="*/ 3 h 179"/>
                <a:gd name="T4" fmla="*/ 133 w 135"/>
                <a:gd name="T5" fmla="*/ 4 h 179"/>
                <a:gd name="T6" fmla="*/ 132 w 135"/>
                <a:gd name="T7" fmla="*/ 10 h 179"/>
                <a:gd name="T8" fmla="*/ 133 w 135"/>
                <a:gd name="T9" fmla="*/ 19 h 179"/>
                <a:gd name="T10" fmla="*/ 132 w 135"/>
                <a:gd name="T11" fmla="*/ 21 h 179"/>
                <a:gd name="T12" fmla="*/ 135 w 135"/>
                <a:gd name="T13" fmla="*/ 22 h 179"/>
                <a:gd name="T14" fmla="*/ 135 w 135"/>
                <a:gd name="T15" fmla="*/ 24 h 179"/>
                <a:gd name="T16" fmla="*/ 129 w 135"/>
                <a:gd name="T17" fmla="*/ 24 h 179"/>
                <a:gd name="T18" fmla="*/ 127 w 135"/>
                <a:gd name="T19" fmla="*/ 38 h 179"/>
                <a:gd name="T20" fmla="*/ 120 w 135"/>
                <a:gd name="T21" fmla="*/ 50 h 179"/>
                <a:gd name="T22" fmla="*/ 116 w 135"/>
                <a:gd name="T23" fmla="*/ 53 h 179"/>
                <a:gd name="T24" fmla="*/ 104 w 135"/>
                <a:gd name="T25" fmla="*/ 83 h 179"/>
                <a:gd name="T26" fmla="*/ 96 w 135"/>
                <a:gd name="T27" fmla="*/ 92 h 179"/>
                <a:gd name="T28" fmla="*/ 87 w 135"/>
                <a:gd name="T29" fmla="*/ 105 h 179"/>
                <a:gd name="T30" fmla="*/ 64 w 135"/>
                <a:gd name="T31" fmla="*/ 127 h 179"/>
                <a:gd name="T32" fmla="*/ 52 w 135"/>
                <a:gd name="T33" fmla="*/ 135 h 179"/>
                <a:gd name="T34" fmla="*/ 27 w 135"/>
                <a:gd name="T35" fmla="*/ 159 h 179"/>
                <a:gd name="T36" fmla="*/ 22 w 135"/>
                <a:gd name="T37" fmla="*/ 160 h 179"/>
                <a:gd name="T38" fmla="*/ 21 w 135"/>
                <a:gd name="T39" fmla="*/ 164 h 179"/>
                <a:gd name="T40" fmla="*/ 9 w 135"/>
                <a:gd name="T41" fmla="*/ 179 h 179"/>
                <a:gd name="T42" fmla="*/ 7 w 135"/>
                <a:gd name="T43" fmla="*/ 179 h 179"/>
                <a:gd name="T44" fmla="*/ 0 w 135"/>
                <a:gd name="T45" fmla="*/ 169 h 179"/>
                <a:gd name="T46" fmla="*/ 0 w 135"/>
                <a:gd name="T47" fmla="*/ 120 h 179"/>
                <a:gd name="T48" fmla="*/ 12 w 135"/>
                <a:gd name="T49" fmla="*/ 105 h 179"/>
                <a:gd name="T50" fmla="*/ 38 w 135"/>
                <a:gd name="T51" fmla="*/ 92 h 179"/>
                <a:gd name="T52" fmla="*/ 53 w 135"/>
                <a:gd name="T53" fmla="*/ 90 h 179"/>
                <a:gd name="T54" fmla="*/ 89 w 135"/>
                <a:gd name="T55" fmla="*/ 56 h 179"/>
                <a:gd name="T56" fmla="*/ 90 w 135"/>
                <a:gd name="T57" fmla="*/ 52 h 179"/>
                <a:gd name="T58" fmla="*/ 80 w 135"/>
                <a:gd name="T59" fmla="*/ 53 h 179"/>
                <a:gd name="T60" fmla="*/ 40 w 135"/>
                <a:gd name="T61" fmla="*/ 38 h 179"/>
                <a:gd name="T62" fmla="*/ 25 w 135"/>
                <a:gd name="T63" fmla="*/ 24 h 179"/>
                <a:gd name="T64" fmla="*/ 25 w 135"/>
                <a:gd name="T65" fmla="*/ 15 h 179"/>
                <a:gd name="T66" fmla="*/ 28 w 135"/>
                <a:gd name="T67" fmla="*/ 7 h 179"/>
                <a:gd name="T68" fmla="*/ 30 w 135"/>
                <a:gd name="T69" fmla="*/ 6 h 179"/>
                <a:gd name="T70" fmla="*/ 46 w 135"/>
                <a:gd name="T71" fmla="*/ 21 h 179"/>
                <a:gd name="T72" fmla="*/ 52 w 135"/>
                <a:gd name="T73" fmla="*/ 21 h 179"/>
                <a:gd name="T74" fmla="*/ 62 w 135"/>
                <a:gd name="T75" fmla="*/ 15 h 179"/>
                <a:gd name="T76" fmla="*/ 73 w 135"/>
                <a:gd name="T77" fmla="*/ 16 h 179"/>
                <a:gd name="T78" fmla="*/ 81 w 135"/>
                <a:gd name="T79" fmla="*/ 12 h 179"/>
                <a:gd name="T80" fmla="*/ 107 w 135"/>
                <a:gd name="T81" fmla="*/ 7 h 179"/>
                <a:gd name="T82" fmla="*/ 118 w 135"/>
                <a:gd name="T83" fmla="*/ 6 h 179"/>
                <a:gd name="T84" fmla="*/ 126 w 135"/>
                <a:gd name="T85" fmla="*/ 0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5" h="179">
                  <a:moveTo>
                    <a:pt x="126" y="0"/>
                  </a:moveTo>
                  <a:lnTo>
                    <a:pt x="133" y="3"/>
                  </a:lnTo>
                  <a:lnTo>
                    <a:pt x="133" y="4"/>
                  </a:lnTo>
                  <a:lnTo>
                    <a:pt x="132" y="10"/>
                  </a:lnTo>
                  <a:lnTo>
                    <a:pt x="133" y="19"/>
                  </a:lnTo>
                  <a:lnTo>
                    <a:pt x="132" y="21"/>
                  </a:lnTo>
                  <a:lnTo>
                    <a:pt x="135" y="22"/>
                  </a:lnTo>
                  <a:lnTo>
                    <a:pt x="135" y="24"/>
                  </a:lnTo>
                  <a:lnTo>
                    <a:pt x="129" y="24"/>
                  </a:lnTo>
                  <a:lnTo>
                    <a:pt x="127" y="38"/>
                  </a:lnTo>
                  <a:lnTo>
                    <a:pt x="120" y="50"/>
                  </a:lnTo>
                  <a:lnTo>
                    <a:pt x="116" y="53"/>
                  </a:lnTo>
                  <a:lnTo>
                    <a:pt x="104" y="83"/>
                  </a:lnTo>
                  <a:lnTo>
                    <a:pt x="96" y="92"/>
                  </a:lnTo>
                  <a:lnTo>
                    <a:pt x="87" y="105"/>
                  </a:lnTo>
                  <a:lnTo>
                    <a:pt x="64" y="127"/>
                  </a:lnTo>
                  <a:lnTo>
                    <a:pt x="52" y="135"/>
                  </a:lnTo>
                  <a:lnTo>
                    <a:pt x="27" y="159"/>
                  </a:lnTo>
                  <a:lnTo>
                    <a:pt x="22" y="160"/>
                  </a:lnTo>
                  <a:lnTo>
                    <a:pt x="21" y="164"/>
                  </a:lnTo>
                  <a:lnTo>
                    <a:pt x="9" y="179"/>
                  </a:lnTo>
                  <a:lnTo>
                    <a:pt x="7" y="179"/>
                  </a:lnTo>
                  <a:lnTo>
                    <a:pt x="0" y="169"/>
                  </a:lnTo>
                  <a:lnTo>
                    <a:pt x="0" y="120"/>
                  </a:lnTo>
                  <a:lnTo>
                    <a:pt x="12" y="105"/>
                  </a:lnTo>
                  <a:lnTo>
                    <a:pt x="38" y="92"/>
                  </a:lnTo>
                  <a:lnTo>
                    <a:pt x="53" y="90"/>
                  </a:lnTo>
                  <a:lnTo>
                    <a:pt x="89" y="56"/>
                  </a:lnTo>
                  <a:lnTo>
                    <a:pt x="90" y="52"/>
                  </a:lnTo>
                  <a:lnTo>
                    <a:pt x="80" y="53"/>
                  </a:lnTo>
                  <a:lnTo>
                    <a:pt x="40" y="38"/>
                  </a:lnTo>
                  <a:lnTo>
                    <a:pt x="25" y="24"/>
                  </a:lnTo>
                  <a:lnTo>
                    <a:pt x="25" y="15"/>
                  </a:lnTo>
                  <a:lnTo>
                    <a:pt x="28" y="7"/>
                  </a:lnTo>
                  <a:lnTo>
                    <a:pt x="30" y="6"/>
                  </a:lnTo>
                  <a:lnTo>
                    <a:pt x="46" y="21"/>
                  </a:lnTo>
                  <a:lnTo>
                    <a:pt x="52" y="21"/>
                  </a:lnTo>
                  <a:lnTo>
                    <a:pt x="62" y="15"/>
                  </a:lnTo>
                  <a:lnTo>
                    <a:pt x="73" y="16"/>
                  </a:lnTo>
                  <a:lnTo>
                    <a:pt x="81" y="12"/>
                  </a:lnTo>
                  <a:lnTo>
                    <a:pt x="107" y="7"/>
                  </a:lnTo>
                  <a:lnTo>
                    <a:pt x="118" y="6"/>
                  </a:lnTo>
                  <a:lnTo>
                    <a:pt x="12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5" name="Senegal">
              <a:extLst>
                <a:ext uri="{FF2B5EF4-FFF2-40B4-BE49-F238E27FC236}">
                  <a16:creationId xmlns:a16="http://schemas.microsoft.com/office/drawing/2014/main" id="{114ED1A9-7F30-A30E-65E6-11473600740A}"/>
                </a:ext>
              </a:extLst>
            </p:cNvPr>
            <p:cNvSpPr>
              <a:spLocks/>
            </p:cNvSpPr>
            <p:nvPr/>
          </p:nvSpPr>
          <p:spPr bwMode="auto">
            <a:xfrm>
              <a:off x="5412028" y="4189854"/>
              <a:ext cx="149986" cy="106617"/>
            </a:xfrm>
            <a:custGeom>
              <a:avLst/>
              <a:gdLst>
                <a:gd name="T0" fmla="*/ 39 w 83"/>
                <a:gd name="T1" fmla="*/ 0 h 59"/>
                <a:gd name="T2" fmla="*/ 43 w 83"/>
                <a:gd name="T3" fmla="*/ 0 h 59"/>
                <a:gd name="T4" fmla="*/ 50 w 83"/>
                <a:gd name="T5" fmla="*/ 8 h 59"/>
                <a:gd name="T6" fmla="*/ 55 w 83"/>
                <a:gd name="T7" fmla="*/ 8 h 59"/>
                <a:gd name="T8" fmla="*/ 62 w 83"/>
                <a:gd name="T9" fmla="*/ 19 h 59"/>
                <a:gd name="T10" fmla="*/ 73 w 83"/>
                <a:gd name="T11" fmla="*/ 25 h 59"/>
                <a:gd name="T12" fmla="*/ 76 w 83"/>
                <a:gd name="T13" fmla="*/ 37 h 59"/>
                <a:gd name="T14" fmla="*/ 74 w 83"/>
                <a:gd name="T15" fmla="*/ 42 h 59"/>
                <a:gd name="T16" fmla="*/ 83 w 83"/>
                <a:gd name="T17" fmla="*/ 51 h 59"/>
                <a:gd name="T18" fmla="*/ 83 w 83"/>
                <a:gd name="T19" fmla="*/ 58 h 59"/>
                <a:gd name="T20" fmla="*/ 80 w 83"/>
                <a:gd name="T21" fmla="*/ 58 h 59"/>
                <a:gd name="T22" fmla="*/ 76 w 83"/>
                <a:gd name="T23" fmla="*/ 59 h 59"/>
                <a:gd name="T24" fmla="*/ 70 w 83"/>
                <a:gd name="T25" fmla="*/ 59 h 59"/>
                <a:gd name="T26" fmla="*/ 50 w 83"/>
                <a:gd name="T27" fmla="*/ 55 h 59"/>
                <a:gd name="T28" fmla="*/ 33 w 83"/>
                <a:gd name="T29" fmla="*/ 55 h 59"/>
                <a:gd name="T30" fmla="*/ 25 w 83"/>
                <a:gd name="T31" fmla="*/ 58 h 59"/>
                <a:gd name="T32" fmla="*/ 10 w 83"/>
                <a:gd name="T33" fmla="*/ 58 h 59"/>
                <a:gd name="T34" fmla="*/ 10 w 83"/>
                <a:gd name="T35" fmla="*/ 49 h 59"/>
                <a:gd name="T36" fmla="*/ 22 w 83"/>
                <a:gd name="T37" fmla="*/ 46 h 59"/>
                <a:gd name="T38" fmla="*/ 33 w 83"/>
                <a:gd name="T39" fmla="*/ 42 h 59"/>
                <a:gd name="T40" fmla="*/ 46 w 83"/>
                <a:gd name="T41" fmla="*/ 46 h 59"/>
                <a:gd name="T42" fmla="*/ 49 w 83"/>
                <a:gd name="T43" fmla="*/ 45 h 59"/>
                <a:gd name="T44" fmla="*/ 49 w 83"/>
                <a:gd name="T45" fmla="*/ 43 h 59"/>
                <a:gd name="T46" fmla="*/ 43 w 83"/>
                <a:gd name="T47" fmla="*/ 45 h 59"/>
                <a:gd name="T48" fmla="*/ 34 w 83"/>
                <a:gd name="T49" fmla="*/ 40 h 59"/>
                <a:gd name="T50" fmla="*/ 27 w 83"/>
                <a:gd name="T51" fmla="*/ 43 h 59"/>
                <a:gd name="T52" fmla="*/ 13 w 83"/>
                <a:gd name="T53" fmla="*/ 43 h 59"/>
                <a:gd name="T54" fmla="*/ 13 w 83"/>
                <a:gd name="T55" fmla="*/ 42 h 59"/>
                <a:gd name="T56" fmla="*/ 3 w 83"/>
                <a:gd name="T57" fmla="*/ 28 h 59"/>
                <a:gd name="T58" fmla="*/ 0 w 83"/>
                <a:gd name="T59" fmla="*/ 27 h 59"/>
                <a:gd name="T60" fmla="*/ 0 w 83"/>
                <a:gd name="T61" fmla="*/ 25 h 59"/>
                <a:gd name="T62" fmla="*/ 9 w 83"/>
                <a:gd name="T63" fmla="*/ 21 h 59"/>
                <a:gd name="T64" fmla="*/ 13 w 83"/>
                <a:gd name="T65" fmla="*/ 13 h 59"/>
                <a:gd name="T66" fmla="*/ 13 w 83"/>
                <a:gd name="T67" fmla="*/ 8 h 59"/>
                <a:gd name="T68" fmla="*/ 16 w 83"/>
                <a:gd name="T69" fmla="*/ 3 h 59"/>
                <a:gd name="T70" fmla="*/ 16 w 83"/>
                <a:gd name="T71" fmla="*/ 2 h 59"/>
                <a:gd name="T72" fmla="*/ 30 w 83"/>
                <a:gd name="T73" fmla="*/ 2 h 59"/>
                <a:gd name="T74" fmla="*/ 39 w 83"/>
                <a:gd name="T75"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83" h="59">
                  <a:moveTo>
                    <a:pt x="39" y="0"/>
                  </a:moveTo>
                  <a:lnTo>
                    <a:pt x="43" y="0"/>
                  </a:lnTo>
                  <a:lnTo>
                    <a:pt x="50" y="8"/>
                  </a:lnTo>
                  <a:lnTo>
                    <a:pt x="55" y="8"/>
                  </a:lnTo>
                  <a:lnTo>
                    <a:pt x="62" y="19"/>
                  </a:lnTo>
                  <a:lnTo>
                    <a:pt x="73" y="25"/>
                  </a:lnTo>
                  <a:lnTo>
                    <a:pt x="76" y="37"/>
                  </a:lnTo>
                  <a:lnTo>
                    <a:pt x="74" y="42"/>
                  </a:lnTo>
                  <a:lnTo>
                    <a:pt x="83" y="51"/>
                  </a:lnTo>
                  <a:lnTo>
                    <a:pt x="83" y="58"/>
                  </a:lnTo>
                  <a:lnTo>
                    <a:pt x="80" y="58"/>
                  </a:lnTo>
                  <a:lnTo>
                    <a:pt x="76" y="59"/>
                  </a:lnTo>
                  <a:lnTo>
                    <a:pt x="70" y="59"/>
                  </a:lnTo>
                  <a:lnTo>
                    <a:pt x="50" y="55"/>
                  </a:lnTo>
                  <a:lnTo>
                    <a:pt x="33" y="55"/>
                  </a:lnTo>
                  <a:lnTo>
                    <a:pt x="25" y="58"/>
                  </a:lnTo>
                  <a:lnTo>
                    <a:pt x="10" y="58"/>
                  </a:lnTo>
                  <a:lnTo>
                    <a:pt x="10" y="49"/>
                  </a:lnTo>
                  <a:lnTo>
                    <a:pt x="22" y="46"/>
                  </a:lnTo>
                  <a:lnTo>
                    <a:pt x="33" y="42"/>
                  </a:lnTo>
                  <a:lnTo>
                    <a:pt x="46" y="46"/>
                  </a:lnTo>
                  <a:lnTo>
                    <a:pt x="49" y="45"/>
                  </a:lnTo>
                  <a:lnTo>
                    <a:pt x="49" y="43"/>
                  </a:lnTo>
                  <a:lnTo>
                    <a:pt x="43" y="45"/>
                  </a:lnTo>
                  <a:lnTo>
                    <a:pt x="34" y="40"/>
                  </a:lnTo>
                  <a:lnTo>
                    <a:pt x="27" y="43"/>
                  </a:lnTo>
                  <a:lnTo>
                    <a:pt x="13" y="43"/>
                  </a:lnTo>
                  <a:lnTo>
                    <a:pt x="13" y="42"/>
                  </a:lnTo>
                  <a:lnTo>
                    <a:pt x="3" y="28"/>
                  </a:lnTo>
                  <a:lnTo>
                    <a:pt x="0" y="27"/>
                  </a:lnTo>
                  <a:lnTo>
                    <a:pt x="0" y="25"/>
                  </a:lnTo>
                  <a:lnTo>
                    <a:pt x="9" y="21"/>
                  </a:lnTo>
                  <a:lnTo>
                    <a:pt x="13" y="13"/>
                  </a:lnTo>
                  <a:lnTo>
                    <a:pt x="13" y="8"/>
                  </a:lnTo>
                  <a:lnTo>
                    <a:pt x="16" y="3"/>
                  </a:lnTo>
                  <a:lnTo>
                    <a:pt x="16" y="2"/>
                  </a:lnTo>
                  <a:lnTo>
                    <a:pt x="30" y="2"/>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6" name="Sierra Leone">
              <a:extLst>
                <a:ext uri="{FF2B5EF4-FFF2-40B4-BE49-F238E27FC236}">
                  <a16:creationId xmlns:a16="http://schemas.microsoft.com/office/drawing/2014/main" id="{CCE7837F-EDF8-495C-121D-89E6212BF4F8}"/>
                </a:ext>
              </a:extLst>
            </p:cNvPr>
            <p:cNvSpPr>
              <a:spLocks/>
            </p:cNvSpPr>
            <p:nvPr/>
          </p:nvSpPr>
          <p:spPr bwMode="auto">
            <a:xfrm>
              <a:off x="5513223" y="4354296"/>
              <a:ext cx="72283" cy="72283"/>
            </a:xfrm>
            <a:custGeom>
              <a:avLst/>
              <a:gdLst>
                <a:gd name="T0" fmla="*/ 12 w 40"/>
                <a:gd name="T1" fmla="*/ 0 h 40"/>
                <a:gd name="T2" fmla="*/ 29 w 40"/>
                <a:gd name="T3" fmla="*/ 0 h 40"/>
                <a:gd name="T4" fmla="*/ 37 w 40"/>
                <a:gd name="T5" fmla="*/ 13 h 40"/>
                <a:gd name="T6" fmla="*/ 34 w 40"/>
                <a:gd name="T7" fmla="*/ 20 h 40"/>
                <a:gd name="T8" fmla="*/ 39 w 40"/>
                <a:gd name="T9" fmla="*/ 19 h 40"/>
                <a:gd name="T10" fmla="*/ 40 w 40"/>
                <a:gd name="T11" fmla="*/ 19 h 40"/>
                <a:gd name="T12" fmla="*/ 40 w 40"/>
                <a:gd name="T13" fmla="*/ 23 h 40"/>
                <a:gd name="T14" fmla="*/ 37 w 40"/>
                <a:gd name="T15" fmla="*/ 25 h 40"/>
                <a:gd name="T16" fmla="*/ 37 w 40"/>
                <a:gd name="T17" fmla="*/ 29 h 40"/>
                <a:gd name="T18" fmla="*/ 36 w 40"/>
                <a:gd name="T19" fmla="*/ 29 h 40"/>
                <a:gd name="T20" fmla="*/ 24 w 40"/>
                <a:gd name="T21" fmla="*/ 40 h 40"/>
                <a:gd name="T22" fmla="*/ 12 w 40"/>
                <a:gd name="T23" fmla="*/ 34 h 40"/>
                <a:gd name="T24" fmla="*/ 0 w 40"/>
                <a:gd name="T25" fmla="*/ 22 h 40"/>
                <a:gd name="T26" fmla="*/ 0 w 40"/>
                <a:gd name="T27" fmla="*/ 20 h 40"/>
                <a:gd name="T28" fmla="*/ 2 w 40"/>
                <a:gd name="T29" fmla="*/ 20 h 40"/>
                <a:gd name="T30" fmla="*/ 3 w 40"/>
                <a:gd name="T31" fmla="*/ 19 h 40"/>
                <a:gd name="T32" fmla="*/ 0 w 40"/>
                <a:gd name="T33" fmla="*/ 11 h 40"/>
                <a:gd name="T34" fmla="*/ 0 w 40"/>
                <a:gd name="T35" fmla="*/ 10 h 40"/>
                <a:gd name="T36" fmla="*/ 3 w 40"/>
                <a:gd name="T37" fmla="*/ 10 h 40"/>
                <a:gd name="T38" fmla="*/ 12 w 40"/>
                <a:gd name="T3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0">
                  <a:moveTo>
                    <a:pt x="12" y="0"/>
                  </a:moveTo>
                  <a:lnTo>
                    <a:pt x="29" y="0"/>
                  </a:lnTo>
                  <a:lnTo>
                    <a:pt x="37" y="13"/>
                  </a:lnTo>
                  <a:lnTo>
                    <a:pt x="34" y="20"/>
                  </a:lnTo>
                  <a:lnTo>
                    <a:pt x="39" y="19"/>
                  </a:lnTo>
                  <a:lnTo>
                    <a:pt x="40" y="19"/>
                  </a:lnTo>
                  <a:lnTo>
                    <a:pt x="40" y="23"/>
                  </a:lnTo>
                  <a:lnTo>
                    <a:pt x="37" y="25"/>
                  </a:lnTo>
                  <a:lnTo>
                    <a:pt x="37" y="29"/>
                  </a:lnTo>
                  <a:lnTo>
                    <a:pt x="36" y="29"/>
                  </a:lnTo>
                  <a:lnTo>
                    <a:pt x="24" y="40"/>
                  </a:lnTo>
                  <a:lnTo>
                    <a:pt x="12" y="34"/>
                  </a:lnTo>
                  <a:lnTo>
                    <a:pt x="0" y="22"/>
                  </a:lnTo>
                  <a:lnTo>
                    <a:pt x="0" y="20"/>
                  </a:lnTo>
                  <a:lnTo>
                    <a:pt x="2" y="20"/>
                  </a:lnTo>
                  <a:lnTo>
                    <a:pt x="3" y="19"/>
                  </a:lnTo>
                  <a:lnTo>
                    <a:pt x="0" y="11"/>
                  </a:lnTo>
                  <a:lnTo>
                    <a:pt x="0" y="10"/>
                  </a:lnTo>
                  <a:lnTo>
                    <a:pt x="3" y="10"/>
                  </a:lnTo>
                  <a:lnTo>
                    <a:pt x="1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7" name="Rwanda">
              <a:extLst>
                <a:ext uri="{FF2B5EF4-FFF2-40B4-BE49-F238E27FC236}">
                  <a16:creationId xmlns:a16="http://schemas.microsoft.com/office/drawing/2014/main" id="{517027D6-CD9D-DF0D-9F78-22C95007F2C0}"/>
                </a:ext>
              </a:extLst>
            </p:cNvPr>
            <p:cNvSpPr>
              <a:spLocks/>
            </p:cNvSpPr>
            <p:nvPr/>
          </p:nvSpPr>
          <p:spPr bwMode="auto">
            <a:xfrm>
              <a:off x="6510721" y="4610898"/>
              <a:ext cx="46983" cy="43369"/>
            </a:xfrm>
            <a:custGeom>
              <a:avLst/>
              <a:gdLst>
                <a:gd name="T0" fmla="*/ 21 w 26"/>
                <a:gd name="T1" fmla="*/ 0 h 24"/>
                <a:gd name="T2" fmla="*/ 21 w 26"/>
                <a:gd name="T3" fmla="*/ 1 h 24"/>
                <a:gd name="T4" fmla="*/ 26 w 26"/>
                <a:gd name="T5" fmla="*/ 13 h 24"/>
                <a:gd name="T6" fmla="*/ 23 w 26"/>
                <a:gd name="T7" fmla="*/ 19 h 24"/>
                <a:gd name="T8" fmla="*/ 15 w 26"/>
                <a:gd name="T9" fmla="*/ 19 h 24"/>
                <a:gd name="T10" fmla="*/ 13 w 26"/>
                <a:gd name="T11" fmla="*/ 24 h 24"/>
                <a:gd name="T12" fmla="*/ 7 w 26"/>
                <a:gd name="T13" fmla="*/ 24 h 24"/>
                <a:gd name="T14" fmla="*/ 4 w 26"/>
                <a:gd name="T15" fmla="*/ 21 h 24"/>
                <a:gd name="T16" fmla="*/ 4 w 26"/>
                <a:gd name="T17" fmla="*/ 24 h 24"/>
                <a:gd name="T18" fmla="*/ 3 w 26"/>
                <a:gd name="T19" fmla="*/ 24 h 24"/>
                <a:gd name="T20" fmla="*/ 0 w 26"/>
                <a:gd name="T21" fmla="*/ 19 h 24"/>
                <a:gd name="T22" fmla="*/ 0 w 26"/>
                <a:gd name="T23" fmla="*/ 18 h 24"/>
                <a:gd name="T24" fmla="*/ 10 w 26"/>
                <a:gd name="T25" fmla="*/ 4 h 24"/>
                <a:gd name="T26" fmla="*/ 10 w 26"/>
                <a:gd name="T27" fmla="*/ 3 h 24"/>
                <a:gd name="T28" fmla="*/ 13 w 26"/>
                <a:gd name="T29" fmla="*/ 4 h 24"/>
                <a:gd name="T30" fmla="*/ 15 w 26"/>
                <a:gd name="T31" fmla="*/ 4 h 24"/>
                <a:gd name="T32" fmla="*/ 21 w 26"/>
                <a:gd name="T33"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24">
                  <a:moveTo>
                    <a:pt x="21" y="0"/>
                  </a:moveTo>
                  <a:lnTo>
                    <a:pt x="21" y="1"/>
                  </a:lnTo>
                  <a:lnTo>
                    <a:pt x="26" y="13"/>
                  </a:lnTo>
                  <a:lnTo>
                    <a:pt x="23" y="19"/>
                  </a:lnTo>
                  <a:lnTo>
                    <a:pt x="15" y="19"/>
                  </a:lnTo>
                  <a:lnTo>
                    <a:pt x="13" y="24"/>
                  </a:lnTo>
                  <a:lnTo>
                    <a:pt x="7" y="24"/>
                  </a:lnTo>
                  <a:lnTo>
                    <a:pt x="4" y="21"/>
                  </a:lnTo>
                  <a:lnTo>
                    <a:pt x="4" y="24"/>
                  </a:lnTo>
                  <a:lnTo>
                    <a:pt x="3" y="24"/>
                  </a:lnTo>
                  <a:lnTo>
                    <a:pt x="0" y="19"/>
                  </a:lnTo>
                  <a:lnTo>
                    <a:pt x="0" y="18"/>
                  </a:lnTo>
                  <a:lnTo>
                    <a:pt x="10" y="4"/>
                  </a:lnTo>
                  <a:lnTo>
                    <a:pt x="10" y="3"/>
                  </a:lnTo>
                  <a:lnTo>
                    <a:pt x="13" y="4"/>
                  </a:lnTo>
                  <a:lnTo>
                    <a:pt x="15" y="4"/>
                  </a:lnTo>
                  <a:lnTo>
                    <a:pt x="2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8" name="Nigeria">
              <a:extLst>
                <a:ext uri="{FF2B5EF4-FFF2-40B4-BE49-F238E27FC236}">
                  <a16:creationId xmlns:a16="http://schemas.microsoft.com/office/drawing/2014/main" id="{7D3C35E6-CA73-BC90-E317-2A97C3C822EF}"/>
                </a:ext>
              </a:extLst>
            </p:cNvPr>
            <p:cNvSpPr>
              <a:spLocks/>
            </p:cNvSpPr>
            <p:nvPr/>
          </p:nvSpPr>
          <p:spPr bwMode="auto">
            <a:xfrm>
              <a:off x="5890898" y="4260329"/>
              <a:ext cx="276481" cy="233112"/>
            </a:xfrm>
            <a:custGeom>
              <a:avLst/>
              <a:gdLst>
                <a:gd name="T0" fmla="*/ 36 w 153"/>
                <a:gd name="T1" fmla="*/ 0 h 129"/>
                <a:gd name="T2" fmla="*/ 39 w 153"/>
                <a:gd name="T3" fmla="*/ 0 h 129"/>
                <a:gd name="T4" fmla="*/ 55 w 153"/>
                <a:gd name="T5" fmla="*/ 12 h 129"/>
                <a:gd name="T6" fmla="*/ 69 w 153"/>
                <a:gd name="T7" fmla="*/ 6 h 129"/>
                <a:gd name="T8" fmla="*/ 77 w 153"/>
                <a:gd name="T9" fmla="*/ 12 h 129"/>
                <a:gd name="T10" fmla="*/ 86 w 153"/>
                <a:gd name="T11" fmla="*/ 15 h 129"/>
                <a:gd name="T12" fmla="*/ 98 w 153"/>
                <a:gd name="T13" fmla="*/ 6 h 129"/>
                <a:gd name="T14" fmla="*/ 116 w 153"/>
                <a:gd name="T15" fmla="*/ 6 h 129"/>
                <a:gd name="T16" fmla="*/ 125 w 153"/>
                <a:gd name="T17" fmla="*/ 9 h 129"/>
                <a:gd name="T18" fmla="*/ 134 w 153"/>
                <a:gd name="T19" fmla="*/ 3 h 129"/>
                <a:gd name="T20" fmla="*/ 135 w 153"/>
                <a:gd name="T21" fmla="*/ 0 h 129"/>
                <a:gd name="T22" fmla="*/ 150 w 153"/>
                <a:gd name="T23" fmla="*/ 17 h 129"/>
                <a:gd name="T24" fmla="*/ 153 w 153"/>
                <a:gd name="T25" fmla="*/ 22 h 129"/>
                <a:gd name="T26" fmla="*/ 153 w 153"/>
                <a:gd name="T27" fmla="*/ 29 h 129"/>
                <a:gd name="T28" fmla="*/ 141 w 153"/>
                <a:gd name="T29" fmla="*/ 40 h 129"/>
                <a:gd name="T30" fmla="*/ 132 w 153"/>
                <a:gd name="T31" fmla="*/ 66 h 129"/>
                <a:gd name="T32" fmla="*/ 125 w 153"/>
                <a:gd name="T33" fmla="*/ 72 h 129"/>
                <a:gd name="T34" fmla="*/ 115 w 153"/>
                <a:gd name="T35" fmla="*/ 96 h 129"/>
                <a:gd name="T36" fmla="*/ 115 w 153"/>
                <a:gd name="T37" fmla="*/ 98 h 129"/>
                <a:gd name="T38" fmla="*/ 109 w 153"/>
                <a:gd name="T39" fmla="*/ 99 h 129"/>
                <a:gd name="T40" fmla="*/ 109 w 153"/>
                <a:gd name="T41" fmla="*/ 98 h 129"/>
                <a:gd name="T42" fmla="*/ 103 w 153"/>
                <a:gd name="T43" fmla="*/ 93 h 129"/>
                <a:gd name="T44" fmla="*/ 89 w 153"/>
                <a:gd name="T45" fmla="*/ 93 h 129"/>
                <a:gd name="T46" fmla="*/ 80 w 153"/>
                <a:gd name="T47" fmla="*/ 106 h 129"/>
                <a:gd name="T48" fmla="*/ 76 w 153"/>
                <a:gd name="T49" fmla="*/ 121 h 129"/>
                <a:gd name="T50" fmla="*/ 74 w 153"/>
                <a:gd name="T51" fmla="*/ 121 h 129"/>
                <a:gd name="T52" fmla="*/ 73 w 153"/>
                <a:gd name="T53" fmla="*/ 120 h 129"/>
                <a:gd name="T54" fmla="*/ 72 w 153"/>
                <a:gd name="T55" fmla="*/ 124 h 129"/>
                <a:gd name="T56" fmla="*/ 64 w 153"/>
                <a:gd name="T57" fmla="*/ 124 h 129"/>
                <a:gd name="T58" fmla="*/ 61 w 153"/>
                <a:gd name="T59" fmla="*/ 123 h 129"/>
                <a:gd name="T60" fmla="*/ 58 w 153"/>
                <a:gd name="T61" fmla="*/ 123 h 129"/>
                <a:gd name="T62" fmla="*/ 55 w 153"/>
                <a:gd name="T63" fmla="*/ 126 h 129"/>
                <a:gd name="T64" fmla="*/ 46 w 153"/>
                <a:gd name="T65" fmla="*/ 129 h 129"/>
                <a:gd name="T66" fmla="*/ 36 w 153"/>
                <a:gd name="T67" fmla="*/ 120 h 129"/>
                <a:gd name="T68" fmla="*/ 36 w 153"/>
                <a:gd name="T69" fmla="*/ 112 h 129"/>
                <a:gd name="T70" fmla="*/ 27 w 153"/>
                <a:gd name="T71" fmla="*/ 103 h 129"/>
                <a:gd name="T72" fmla="*/ 20 w 153"/>
                <a:gd name="T73" fmla="*/ 99 h 129"/>
                <a:gd name="T74" fmla="*/ 12 w 153"/>
                <a:gd name="T75" fmla="*/ 99 h 129"/>
                <a:gd name="T76" fmla="*/ 9 w 153"/>
                <a:gd name="T77" fmla="*/ 101 h 129"/>
                <a:gd name="T78" fmla="*/ 0 w 153"/>
                <a:gd name="T79" fmla="*/ 101 h 129"/>
                <a:gd name="T80" fmla="*/ 0 w 153"/>
                <a:gd name="T81" fmla="*/ 71 h 129"/>
                <a:gd name="T82" fmla="*/ 6 w 153"/>
                <a:gd name="T83" fmla="*/ 56 h 129"/>
                <a:gd name="T84" fmla="*/ 11 w 153"/>
                <a:gd name="T85" fmla="*/ 52 h 129"/>
                <a:gd name="T86" fmla="*/ 11 w 153"/>
                <a:gd name="T87" fmla="*/ 46 h 129"/>
                <a:gd name="T88" fmla="*/ 12 w 153"/>
                <a:gd name="T89" fmla="*/ 44 h 129"/>
                <a:gd name="T90" fmla="*/ 12 w 153"/>
                <a:gd name="T91" fmla="*/ 37 h 129"/>
                <a:gd name="T92" fmla="*/ 9 w 153"/>
                <a:gd name="T93" fmla="*/ 34 h 129"/>
                <a:gd name="T94" fmla="*/ 9 w 153"/>
                <a:gd name="T95" fmla="*/ 32 h 129"/>
                <a:gd name="T96" fmla="*/ 11 w 153"/>
                <a:gd name="T97" fmla="*/ 29 h 129"/>
                <a:gd name="T98" fmla="*/ 11 w 153"/>
                <a:gd name="T99" fmla="*/ 19 h 129"/>
                <a:gd name="T100" fmla="*/ 15 w 153"/>
                <a:gd name="T101" fmla="*/ 13 h 129"/>
                <a:gd name="T102" fmla="*/ 18 w 153"/>
                <a:gd name="T103" fmla="*/ 6 h 129"/>
                <a:gd name="T104" fmla="*/ 29 w 153"/>
                <a:gd name="T105" fmla="*/ 1 h 129"/>
                <a:gd name="T106" fmla="*/ 32 w 153"/>
                <a:gd name="T107" fmla="*/ 1 h 129"/>
                <a:gd name="T108" fmla="*/ 36 w 153"/>
                <a:gd name="T109"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 h="129">
                  <a:moveTo>
                    <a:pt x="36" y="0"/>
                  </a:moveTo>
                  <a:lnTo>
                    <a:pt x="39" y="0"/>
                  </a:lnTo>
                  <a:lnTo>
                    <a:pt x="55" y="12"/>
                  </a:lnTo>
                  <a:lnTo>
                    <a:pt x="69" y="6"/>
                  </a:lnTo>
                  <a:lnTo>
                    <a:pt x="77" y="12"/>
                  </a:lnTo>
                  <a:lnTo>
                    <a:pt x="86" y="15"/>
                  </a:lnTo>
                  <a:lnTo>
                    <a:pt x="98" y="6"/>
                  </a:lnTo>
                  <a:lnTo>
                    <a:pt x="116" y="6"/>
                  </a:lnTo>
                  <a:lnTo>
                    <a:pt x="125" y="9"/>
                  </a:lnTo>
                  <a:lnTo>
                    <a:pt x="134" y="3"/>
                  </a:lnTo>
                  <a:lnTo>
                    <a:pt x="135" y="0"/>
                  </a:lnTo>
                  <a:lnTo>
                    <a:pt x="150" y="17"/>
                  </a:lnTo>
                  <a:lnTo>
                    <a:pt x="153" y="22"/>
                  </a:lnTo>
                  <a:lnTo>
                    <a:pt x="153" y="29"/>
                  </a:lnTo>
                  <a:lnTo>
                    <a:pt x="141" y="40"/>
                  </a:lnTo>
                  <a:lnTo>
                    <a:pt x="132" y="66"/>
                  </a:lnTo>
                  <a:lnTo>
                    <a:pt x="125" y="72"/>
                  </a:lnTo>
                  <a:lnTo>
                    <a:pt x="115" y="96"/>
                  </a:lnTo>
                  <a:lnTo>
                    <a:pt x="115" y="98"/>
                  </a:lnTo>
                  <a:lnTo>
                    <a:pt x="109" y="99"/>
                  </a:lnTo>
                  <a:lnTo>
                    <a:pt x="109" y="98"/>
                  </a:lnTo>
                  <a:lnTo>
                    <a:pt x="103" y="93"/>
                  </a:lnTo>
                  <a:lnTo>
                    <a:pt x="89" y="93"/>
                  </a:lnTo>
                  <a:lnTo>
                    <a:pt x="80" y="106"/>
                  </a:lnTo>
                  <a:lnTo>
                    <a:pt x="76" y="121"/>
                  </a:lnTo>
                  <a:lnTo>
                    <a:pt x="74" y="121"/>
                  </a:lnTo>
                  <a:lnTo>
                    <a:pt x="73" y="120"/>
                  </a:lnTo>
                  <a:lnTo>
                    <a:pt x="72" y="124"/>
                  </a:lnTo>
                  <a:lnTo>
                    <a:pt x="64" y="124"/>
                  </a:lnTo>
                  <a:lnTo>
                    <a:pt x="61" y="123"/>
                  </a:lnTo>
                  <a:lnTo>
                    <a:pt x="58" y="123"/>
                  </a:lnTo>
                  <a:lnTo>
                    <a:pt x="55" y="126"/>
                  </a:lnTo>
                  <a:lnTo>
                    <a:pt x="46" y="129"/>
                  </a:lnTo>
                  <a:lnTo>
                    <a:pt x="36" y="120"/>
                  </a:lnTo>
                  <a:lnTo>
                    <a:pt x="36" y="112"/>
                  </a:lnTo>
                  <a:lnTo>
                    <a:pt x="27" y="103"/>
                  </a:lnTo>
                  <a:lnTo>
                    <a:pt x="20" y="99"/>
                  </a:lnTo>
                  <a:lnTo>
                    <a:pt x="12" y="99"/>
                  </a:lnTo>
                  <a:lnTo>
                    <a:pt x="9" y="101"/>
                  </a:lnTo>
                  <a:lnTo>
                    <a:pt x="0" y="101"/>
                  </a:lnTo>
                  <a:lnTo>
                    <a:pt x="0" y="71"/>
                  </a:lnTo>
                  <a:lnTo>
                    <a:pt x="6" y="56"/>
                  </a:lnTo>
                  <a:lnTo>
                    <a:pt x="11" y="52"/>
                  </a:lnTo>
                  <a:lnTo>
                    <a:pt x="11" y="46"/>
                  </a:lnTo>
                  <a:lnTo>
                    <a:pt x="12" y="44"/>
                  </a:lnTo>
                  <a:lnTo>
                    <a:pt x="12" y="37"/>
                  </a:lnTo>
                  <a:lnTo>
                    <a:pt x="9" y="34"/>
                  </a:lnTo>
                  <a:lnTo>
                    <a:pt x="9" y="32"/>
                  </a:lnTo>
                  <a:lnTo>
                    <a:pt x="11" y="29"/>
                  </a:lnTo>
                  <a:lnTo>
                    <a:pt x="11" y="19"/>
                  </a:lnTo>
                  <a:lnTo>
                    <a:pt x="15" y="13"/>
                  </a:lnTo>
                  <a:lnTo>
                    <a:pt x="18" y="6"/>
                  </a:lnTo>
                  <a:lnTo>
                    <a:pt x="29" y="1"/>
                  </a:lnTo>
                  <a:lnTo>
                    <a:pt x="32" y="1"/>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49" name="Niger">
              <a:extLst>
                <a:ext uri="{FF2B5EF4-FFF2-40B4-BE49-F238E27FC236}">
                  <a16:creationId xmlns:a16="http://schemas.microsoft.com/office/drawing/2014/main" id="{05AABF2B-BA6E-F3B6-867C-23494665127F}"/>
                </a:ext>
              </a:extLst>
            </p:cNvPr>
            <p:cNvSpPr>
              <a:spLocks/>
            </p:cNvSpPr>
            <p:nvPr/>
          </p:nvSpPr>
          <p:spPr bwMode="auto">
            <a:xfrm>
              <a:off x="5827652" y="4021797"/>
              <a:ext cx="379483" cy="290938"/>
            </a:xfrm>
            <a:custGeom>
              <a:avLst/>
              <a:gdLst>
                <a:gd name="T0" fmla="*/ 152 w 210"/>
                <a:gd name="T1" fmla="*/ 0 h 161"/>
                <a:gd name="T2" fmla="*/ 181 w 210"/>
                <a:gd name="T3" fmla="*/ 0 h 161"/>
                <a:gd name="T4" fmla="*/ 192 w 210"/>
                <a:gd name="T5" fmla="*/ 7 h 161"/>
                <a:gd name="T6" fmla="*/ 195 w 210"/>
                <a:gd name="T7" fmla="*/ 6 h 161"/>
                <a:gd name="T8" fmla="*/ 197 w 210"/>
                <a:gd name="T9" fmla="*/ 6 h 161"/>
                <a:gd name="T10" fmla="*/ 197 w 210"/>
                <a:gd name="T11" fmla="*/ 28 h 161"/>
                <a:gd name="T12" fmla="*/ 201 w 210"/>
                <a:gd name="T13" fmla="*/ 35 h 161"/>
                <a:gd name="T14" fmla="*/ 209 w 210"/>
                <a:gd name="T15" fmla="*/ 41 h 161"/>
                <a:gd name="T16" fmla="*/ 210 w 210"/>
                <a:gd name="T17" fmla="*/ 41 h 161"/>
                <a:gd name="T18" fmla="*/ 210 w 210"/>
                <a:gd name="T19" fmla="*/ 43 h 161"/>
                <a:gd name="T20" fmla="*/ 209 w 210"/>
                <a:gd name="T21" fmla="*/ 43 h 161"/>
                <a:gd name="T22" fmla="*/ 206 w 210"/>
                <a:gd name="T23" fmla="*/ 49 h 161"/>
                <a:gd name="T24" fmla="*/ 203 w 210"/>
                <a:gd name="T25" fmla="*/ 68 h 161"/>
                <a:gd name="T26" fmla="*/ 201 w 210"/>
                <a:gd name="T27" fmla="*/ 90 h 161"/>
                <a:gd name="T28" fmla="*/ 178 w 210"/>
                <a:gd name="T29" fmla="*/ 115 h 161"/>
                <a:gd name="T30" fmla="*/ 175 w 210"/>
                <a:gd name="T31" fmla="*/ 124 h 161"/>
                <a:gd name="T32" fmla="*/ 178 w 210"/>
                <a:gd name="T33" fmla="*/ 124 h 161"/>
                <a:gd name="T34" fmla="*/ 178 w 210"/>
                <a:gd name="T35" fmla="*/ 126 h 161"/>
                <a:gd name="T36" fmla="*/ 170 w 210"/>
                <a:gd name="T37" fmla="*/ 126 h 161"/>
                <a:gd name="T38" fmla="*/ 170 w 210"/>
                <a:gd name="T39" fmla="*/ 136 h 161"/>
                <a:gd name="T40" fmla="*/ 161 w 210"/>
                <a:gd name="T41" fmla="*/ 142 h 161"/>
                <a:gd name="T42" fmla="*/ 160 w 210"/>
                <a:gd name="T43" fmla="*/ 142 h 161"/>
                <a:gd name="T44" fmla="*/ 151 w 210"/>
                <a:gd name="T45" fmla="*/ 139 h 161"/>
                <a:gd name="T46" fmla="*/ 135 w 210"/>
                <a:gd name="T47" fmla="*/ 139 h 161"/>
                <a:gd name="T48" fmla="*/ 121 w 210"/>
                <a:gd name="T49" fmla="*/ 148 h 161"/>
                <a:gd name="T50" fmla="*/ 112 w 210"/>
                <a:gd name="T51" fmla="*/ 145 h 161"/>
                <a:gd name="T52" fmla="*/ 104 w 210"/>
                <a:gd name="T53" fmla="*/ 139 h 161"/>
                <a:gd name="T54" fmla="*/ 90 w 210"/>
                <a:gd name="T55" fmla="*/ 145 h 161"/>
                <a:gd name="T56" fmla="*/ 74 w 210"/>
                <a:gd name="T57" fmla="*/ 133 h 161"/>
                <a:gd name="T58" fmla="*/ 64 w 210"/>
                <a:gd name="T59" fmla="*/ 135 h 161"/>
                <a:gd name="T60" fmla="*/ 55 w 210"/>
                <a:gd name="T61" fmla="*/ 138 h 161"/>
                <a:gd name="T62" fmla="*/ 52 w 210"/>
                <a:gd name="T63" fmla="*/ 145 h 161"/>
                <a:gd name="T64" fmla="*/ 47 w 210"/>
                <a:gd name="T65" fmla="*/ 151 h 161"/>
                <a:gd name="T66" fmla="*/ 47 w 210"/>
                <a:gd name="T67" fmla="*/ 161 h 161"/>
                <a:gd name="T68" fmla="*/ 46 w 210"/>
                <a:gd name="T69" fmla="*/ 161 h 161"/>
                <a:gd name="T70" fmla="*/ 37 w 210"/>
                <a:gd name="T71" fmla="*/ 152 h 161"/>
                <a:gd name="T72" fmla="*/ 32 w 210"/>
                <a:gd name="T73" fmla="*/ 154 h 161"/>
                <a:gd name="T74" fmla="*/ 32 w 210"/>
                <a:gd name="T75" fmla="*/ 157 h 161"/>
                <a:gd name="T76" fmla="*/ 31 w 210"/>
                <a:gd name="T77" fmla="*/ 158 h 161"/>
                <a:gd name="T78" fmla="*/ 26 w 210"/>
                <a:gd name="T79" fmla="*/ 154 h 161"/>
                <a:gd name="T80" fmla="*/ 26 w 210"/>
                <a:gd name="T81" fmla="*/ 152 h 161"/>
                <a:gd name="T82" fmla="*/ 28 w 210"/>
                <a:gd name="T83" fmla="*/ 151 h 161"/>
                <a:gd name="T84" fmla="*/ 26 w 210"/>
                <a:gd name="T85" fmla="*/ 148 h 161"/>
                <a:gd name="T86" fmla="*/ 18 w 210"/>
                <a:gd name="T87" fmla="*/ 148 h 161"/>
                <a:gd name="T88" fmla="*/ 4 w 210"/>
                <a:gd name="T89" fmla="*/ 130 h 161"/>
                <a:gd name="T90" fmla="*/ 0 w 210"/>
                <a:gd name="T91" fmla="*/ 123 h 161"/>
                <a:gd name="T92" fmla="*/ 1 w 210"/>
                <a:gd name="T93" fmla="*/ 117 h 161"/>
                <a:gd name="T94" fmla="*/ 10 w 210"/>
                <a:gd name="T95" fmla="*/ 117 h 161"/>
                <a:gd name="T96" fmla="*/ 16 w 210"/>
                <a:gd name="T97" fmla="*/ 111 h 161"/>
                <a:gd name="T98" fmla="*/ 44 w 210"/>
                <a:gd name="T99" fmla="*/ 111 h 161"/>
                <a:gd name="T100" fmla="*/ 50 w 210"/>
                <a:gd name="T101" fmla="*/ 104 h 161"/>
                <a:gd name="T102" fmla="*/ 53 w 210"/>
                <a:gd name="T103" fmla="*/ 102 h 161"/>
                <a:gd name="T104" fmla="*/ 53 w 210"/>
                <a:gd name="T105" fmla="*/ 59 h 161"/>
                <a:gd name="T106" fmla="*/ 74 w 210"/>
                <a:gd name="T107" fmla="*/ 55 h 161"/>
                <a:gd name="T108" fmla="*/ 102 w 210"/>
                <a:gd name="T109" fmla="*/ 32 h 161"/>
                <a:gd name="T110" fmla="*/ 152 w 210"/>
                <a:gd name="T111" fmla="*/ 0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0" h="161">
                  <a:moveTo>
                    <a:pt x="152" y="0"/>
                  </a:moveTo>
                  <a:lnTo>
                    <a:pt x="181" y="0"/>
                  </a:lnTo>
                  <a:lnTo>
                    <a:pt x="192" y="7"/>
                  </a:lnTo>
                  <a:lnTo>
                    <a:pt x="195" y="6"/>
                  </a:lnTo>
                  <a:lnTo>
                    <a:pt x="197" y="6"/>
                  </a:lnTo>
                  <a:lnTo>
                    <a:pt x="197" y="28"/>
                  </a:lnTo>
                  <a:lnTo>
                    <a:pt x="201" y="35"/>
                  </a:lnTo>
                  <a:lnTo>
                    <a:pt x="209" y="41"/>
                  </a:lnTo>
                  <a:lnTo>
                    <a:pt x="210" y="41"/>
                  </a:lnTo>
                  <a:lnTo>
                    <a:pt x="210" y="43"/>
                  </a:lnTo>
                  <a:lnTo>
                    <a:pt x="209" y="43"/>
                  </a:lnTo>
                  <a:lnTo>
                    <a:pt x="206" y="49"/>
                  </a:lnTo>
                  <a:lnTo>
                    <a:pt x="203" y="68"/>
                  </a:lnTo>
                  <a:lnTo>
                    <a:pt x="201" y="90"/>
                  </a:lnTo>
                  <a:lnTo>
                    <a:pt x="178" y="115"/>
                  </a:lnTo>
                  <a:lnTo>
                    <a:pt x="175" y="124"/>
                  </a:lnTo>
                  <a:lnTo>
                    <a:pt x="178" y="124"/>
                  </a:lnTo>
                  <a:lnTo>
                    <a:pt x="178" y="126"/>
                  </a:lnTo>
                  <a:lnTo>
                    <a:pt x="170" y="126"/>
                  </a:lnTo>
                  <a:lnTo>
                    <a:pt x="170" y="136"/>
                  </a:lnTo>
                  <a:lnTo>
                    <a:pt x="161" y="142"/>
                  </a:lnTo>
                  <a:lnTo>
                    <a:pt x="160" y="142"/>
                  </a:lnTo>
                  <a:lnTo>
                    <a:pt x="151" y="139"/>
                  </a:lnTo>
                  <a:lnTo>
                    <a:pt x="135" y="139"/>
                  </a:lnTo>
                  <a:lnTo>
                    <a:pt x="121" y="148"/>
                  </a:lnTo>
                  <a:lnTo>
                    <a:pt x="112" y="145"/>
                  </a:lnTo>
                  <a:lnTo>
                    <a:pt x="104" y="139"/>
                  </a:lnTo>
                  <a:lnTo>
                    <a:pt x="90" y="145"/>
                  </a:lnTo>
                  <a:lnTo>
                    <a:pt x="74" y="133"/>
                  </a:lnTo>
                  <a:lnTo>
                    <a:pt x="64" y="135"/>
                  </a:lnTo>
                  <a:lnTo>
                    <a:pt x="55" y="138"/>
                  </a:lnTo>
                  <a:lnTo>
                    <a:pt x="52" y="145"/>
                  </a:lnTo>
                  <a:lnTo>
                    <a:pt x="47" y="151"/>
                  </a:lnTo>
                  <a:lnTo>
                    <a:pt x="47" y="161"/>
                  </a:lnTo>
                  <a:lnTo>
                    <a:pt x="46" y="161"/>
                  </a:lnTo>
                  <a:lnTo>
                    <a:pt x="37" y="152"/>
                  </a:lnTo>
                  <a:lnTo>
                    <a:pt x="32" y="154"/>
                  </a:lnTo>
                  <a:lnTo>
                    <a:pt x="32" y="157"/>
                  </a:lnTo>
                  <a:lnTo>
                    <a:pt x="31" y="158"/>
                  </a:lnTo>
                  <a:lnTo>
                    <a:pt x="26" y="154"/>
                  </a:lnTo>
                  <a:lnTo>
                    <a:pt x="26" y="152"/>
                  </a:lnTo>
                  <a:lnTo>
                    <a:pt x="28" y="151"/>
                  </a:lnTo>
                  <a:lnTo>
                    <a:pt x="26" y="148"/>
                  </a:lnTo>
                  <a:lnTo>
                    <a:pt x="18" y="148"/>
                  </a:lnTo>
                  <a:lnTo>
                    <a:pt x="4" y="130"/>
                  </a:lnTo>
                  <a:lnTo>
                    <a:pt x="0" y="123"/>
                  </a:lnTo>
                  <a:lnTo>
                    <a:pt x="1" y="117"/>
                  </a:lnTo>
                  <a:lnTo>
                    <a:pt x="10" y="117"/>
                  </a:lnTo>
                  <a:lnTo>
                    <a:pt x="16" y="111"/>
                  </a:lnTo>
                  <a:lnTo>
                    <a:pt x="44" y="111"/>
                  </a:lnTo>
                  <a:lnTo>
                    <a:pt x="50" y="104"/>
                  </a:lnTo>
                  <a:lnTo>
                    <a:pt x="53" y="102"/>
                  </a:lnTo>
                  <a:lnTo>
                    <a:pt x="53" y="59"/>
                  </a:lnTo>
                  <a:lnTo>
                    <a:pt x="74" y="55"/>
                  </a:lnTo>
                  <a:lnTo>
                    <a:pt x="102" y="32"/>
                  </a:lnTo>
                  <a:lnTo>
                    <a:pt x="152"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0" name="Namibia">
              <a:extLst>
                <a:ext uri="{FF2B5EF4-FFF2-40B4-BE49-F238E27FC236}">
                  <a16:creationId xmlns:a16="http://schemas.microsoft.com/office/drawing/2014/main" id="{5D8EE4F4-F36E-F989-4B5B-0E9B2BFB1BD1}"/>
                </a:ext>
              </a:extLst>
            </p:cNvPr>
            <p:cNvSpPr>
              <a:spLocks/>
            </p:cNvSpPr>
            <p:nvPr/>
          </p:nvSpPr>
          <p:spPr bwMode="auto">
            <a:xfrm>
              <a:off x="6100517" y="4988576"/>
              <a:ext cx="321657" cy="312622"/>
            </a:xfrm>
            <a:custGeom>
              <a:avLst/>
              <a:gdLst>
                <a:gd name="T0" fmla="*/ 13 w 178"/>
                <a:gd name="T1" fmla="*/ 0 h 173"/>
                <a:gd name="T2" fmla="*/ 19 w 178"/>
                <a:gd name="T3" fmla="*/ 0 h 173"/>
                <a:gd name="T4" fmla="*/ 30 w 178"/>
                <a:gd name="T5" fmla="*/ 6 h 173"/>
                <a:gd name="T6" fmla="*/ 87 w 178"/>
                <a:gd name="T7" fmla="*/ 6 h 173"/>
                <a:gd name="T8" fmla="*/ 98 w 178"/>
                <a:gd name="T9" fmla="*/ 12 h 173"/>
                <a:gd name="T10" fmla="*/ 111 w 178"/>
                <a:gd name="T11" fmla="*/ 12 h 173"/>
                <a:gd name="T12" fmla="*/ 129 w 178"/>
                <a:gd name="T13" fmla="*/ 16 h 173"/>
                <a:gd name="T14" fmla="*/ 151 w 178"/>
                <a:gd name="T15" fmla="*/ 10 h 173"/>
                <a:gd name="T16" fmla="*/ 163 w 178"/>
                <a:gd name="T17" fmla="*/ 7 h 173"/>
                <a:gd name="T18" fmla="*/ 172 w 178"/>
                <a:gd name="T19" fmla="*/ 9 h 173"/>
                <a:gd name="T20" fmla="*/ 178 w 178"/>
                <a:gd name="T21" fmla="*/ 13 h 173"/>
                <a:gd name="T22" fmla="*/ 172 w 178"/>
                <a:gd name="T23" fmla="*/ 13 h 173"/>
                <a:gd name="T24" fmla="*/ 165 w 178"/>
                <a:gd name="T25" fmla="*/ 18 h 173"/>
                <a:gd name="T26" fmla="*/ 157 w 178"/>
                <a:gd name="T27" fmla="*/ 25 h 173"/>
                <a:gd name="T28" fmla="*/ 156 w 178"/>
                <a:gd name="T29" fmla="*/ 25 h 173"/>
                <a:gd name="T30" fmla="*/ 153 w 178"/>
                <a:gd name="T31" fmla="*/ 19 h 173"/>
                <a:gd name="T32" fmla="*/ 147 w 178"/>
                <a:gd name="T33" fmla="*/ 18 h 173"/>
                <a:gd name="T34" fmla="*/ 122 w 178"/>
                <a:gd name="T35" fmla="*/ 24 h 173"/>
                <a:gd name="T36" fmla="*/ 122 w 178"/>
                <a:gd name="T37" fmla="*/ 71 h 173"/>
                <a:gd name="T38" fmla="*/ 110 w 178"/>
                <a:gd name="T39" fmla="*/ 71 h 173"/>
                <a:gd name="T40" fmla="*/ 110 w 178"/>
                <a:gd name="T41" fmla="*/ 166 h 173"/>
                <a:gd name="T42" fmla="*/ 108 w 178"/>
                <a:gd name="T43" fmla="*/ 166 h 173"/>
                <a:gd name="T44" fmla="*/ 98 w 178"/>
                <a:gd name="T45" fmla="*/ 173 h 173"/>
                <a:gd name="T46" fmla="*/ 80 w 178"/>
                <a:gd name="T47" fmla="*/ 173 h 173"/>
                <a:gd name="T48" fmla="*/ 79 w 178"/>
                <a:gd name="T49" fmla="*/ 172 h 173"/>
                <a:gd name="T50" fmla="*/ 77 w 178"/>
                <a:gd name="T51" fmla="*/ 166 h 173"/>
                <a:gd name="T52" fmla="*/ 71 w 178"/>
                <a:gd name="T53" fmla="*/ 163 h 173"/>
                <a:gd name="T54" fmla="*/ 64 w 178"/>
                <a:gd name="T55" fmla="*/ 167 h 173"/>
                <a:gd name="T56" fmla="*/ 62 w 178"/>
                <a:gd name="T57" fmla="*/ 167 h 173"/>
                <a:gd name="T58" fmla="*/ 53 w 178"/>
                <a:gd name="T59" fmla="*/ 160 h 173"/>
                <a:gd name="T60" fmla="*/ 46 w 178"/>
                <a:gd name="T61" fmla="*/ 150 h 173"/>
                <a:gd name="T62" fmla="*/ 41 w 178"/>
                <a:gd name="T63" fmla="*/ 124 h 173"/>
                <a:gd name="T64" fmla="*/ 40 w 178"/>
                <a:gd name="T65" fmla="*/ 114 h 173"/>
                <a:gd name="T66" fmla="*/ 36 w 178"/>
                <a:gd name="T67" fmla="*/ 102 h 173"/>
                <a:gd name="T68" fmla="*/ 36 w 178"/>
                <a:gd name="T69" fmla="*/ 80 h 173"/>
                <a:gd name="T70" fmla="*/ 13 w 178"/>
                <a:gd name="T71" fmla="*/ 37 h 173"/>
                <a:gd name="T72" fmla="*/ 0 w 178"/>
                <a:gd name="T73" fmla="*/ 18 h 173"/>
                <a:gd name="T74" fmla="*/ 0 w 178"/>
                <a:gd name="T75" fmla="*/ 6 h 173"/>
                <a:gd name="T76" fmla="*/ 6 w 178"/>
                <a:gd name="T77" fmla="*/ 3 h 173"/>
                <a:gd name="T78" fmla="*/ 7 w 178"/>
                <a:gd name="T79" fmla="*/ 3 h 173"/>
                <a:gd name="T80" fmla="*/ 13 w 178"/>
                <a:gd name="T8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78" h="173">
                  <a:moveTo>
                    <a:pt x="13" y="0"/>
                  </a:moveTo>
                  <a:lnTo>
                    <a:pt x="19" y="0"/>
                  </a:lnTo>
                  <a:lnTo>
                    <a:pt x="30" y="6"/>
                  </a:lnTo>
                  <a:lnTo>
                    <a:pt x="87" y="6"/>
                  </a:lnTo>
                  <a:lnTo>
                    <a:pt x="98" y="12"/>
                  </a:lnTo>
                  <a:lnTo>
                    <a:pt x="111" y="12"/>
                  </a:lnTo>
                  <a:lnTo>
                    <a:pt x="129" y="16"/>
                  </a:lnTo>
                  <a:lnTo>
                    <a:pt x="151" y="10"/>
                  </a:lnTo>
                  <a:lnTo>
                    <a:pt x="163" y="7"/>
                  </a:lnTo>
                  <a:lnTo>
                    <a:pt x="172" y="9"/>
                  </a:lnTo>
                  <a:lnTo>
                    <a:pt x="178" y="13"/>
                  </a:lnTo>
                  <a:lnTo>
                    <a:pt x="172" y="13"/>
                  </a:lnTo>
                  <a:lnTo>
                    <a:pt x="165" y="18"/>
                  </a:lnTo>
                  <a:lnTo>
                    <a:pt x="157" y="25"/>
                  </a:lnTo>
                  <a:lnTo>
                    <a:pt x="156" y="25"/>
                  </a:lnTo>
                  <a:lnTo>
                    <a:pt x="153" y="19"/>
                  </a:lnTo>
                  <a:lnTo>
                    <a:pt x="147" y="18"/>
                  </a:lnTo>
                  <a:lnTo>
                    <a:pt x="122" y="24"/>
                  </a:lnTo>
                  <a:lnTo>
                    <a:pt x="122" y="71"/>
                  </a:lnTo>
                  <a:lnTo>
                    <a:pt x="110" y="71"/>
                  </a:lnTo>
                  <a:lnTo>
                    <a:pt x="110" y="166"/>
                  </a:lnTo>
                  <a:lnTo>
                    <a:pt x="108" y="166"/>
                  </a:lnTo>
                  <a:lnTo>
                    <a:pt x="98" y="173"/>
                  </a:lnTo>
                  <a:lnTo>
                    <a:pt x="80" y="173"/>
                  </a:lnTo>
                  <a:lnTo>
                    <a:pt x="79" y="172"/>
                  </a:lnTo>
                  <a:lnTo>
                    <a:pt x="77" y="166"/>
                  </a:lnTo>
                  <a:lnTo>
                    <a:pt x="71" y="163"/>
                  </a:lnTo>
                  <a:lnTo>
                    <a:pt x="64" y="167"/>
                  </a:lnTo>
                  <a:lnTo>
                    <a:pt x="62" y="167"/>
                  </a:lnTo>
                  <a:lnTo>
                    <a:pt x="53" y="160"/>
                  </a:lnTo>
                  <a:lnTo>
                    <a:pt x="46" y="150"/>
                  </a:lnTo>
                  <a:lnTo>
                    <a:pt x="41" y="124"/>
                  </a:lnTo>
                  <a:lnTo>
                    <a:pt x="40" y="114"/>
                  </a:lnTo>
                  <a:lnTo>
                    <a:pt x="36" y="102"/>
                  </a:lnTo>
                  <a:lnTo>
                    <a:pt x="36" y="80"/>
                  </a:lnTo>
                  <a:lnTo>
                    <a:pt x="13" y="37"/>
                  </a:lnTo>
                  <a:lnTo>
                    <a:pt x="0" y="18"/>
                  </a:lnTo>
                  <a:lnTo>
                    <a:pt x="0" y="6"/>
                  </a:lnTo>
                  <a:lnTo>
                    <a:pt x="6" y="3"/>
                  </a:lnTo>
                  <a:lnTo>
                    <a:pt x="7" y="3"/>
                  </a:lnTo>
                  <a:lnTo>
                    <a:pt x="1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1" name="Mali">
              <a:extLst>
                <a:ext uri="{FF2B5EF4-FFF2-40B4-BE49-F238E27FC236}">
                  <a16:creationId xmlns:a16="http://schemas.microsoft.com/office/drawing/2014/main" id="{D5062B6B-5E41-AECC-C29F-C3BCB0E31DEB}"/>
                </a:ext>
              </a:extLst>
            </p:cNvPr>
            <p:cNvSpPr>
              <a:spLocks/>
            </p:cNvSpPr>
            <p:nvPr/>
          </p:nvSpPr>
          <p:spPr bwMode="auto">
            <a:xfrm>
              <a:off x="5540328" y="3980235"/>
              <a:ext cx="386711" cy="370448"/>
            </a:xfrm>
            <a:custGeom>
              <a:avLst/>
              <a:gdLst>
                <a:gd name="T0" fmla="*/ 95 w 214"/>
                <a:gd name="T1" fmla="*/ 0 h 205"/>
                <a:gd name="T2" fmla="*/ 175 w 214"/>
                <a:gd name="T3" fmla="*/ 58 h 205"/>
                <a:gd name="T4" fmla="*/ 184 w 214"/>
                <a:gd name="T5" fmla="*/ 66 h 205"/>
                <a:gd name="T6" fmla="*/ 202 w 214"/>
                <a:gd name="T7" fmla="*/ 73 h 205"/>
                <a:gd name="T8" fmla="*/ 202 w 214"/>
                <a:gd name="T9" fmla="*/ 85 h 205"/>
                <a:gd name="T10" fmla="*/ 214 w 214"/>
                <a:gd name="T11" fmla="*/ 82 h 205"/>
                <a:gd name="T12" fmla="*/ 211 w 214"/>
                <a:gd name="T13" fmla="*/ 128 h 205"/>
                <a:gd name="T14" fmla="*/ 177 w 214"/>
                <a:gd name="T15" fmla="*/ 135 h 205"/>
                <a:gd name="T16" fmla="*/ 160 w 214"/>
                <a:gd name="T17" fmla="*/ 141 h 205"/>
                <a:gd name="T18" fmla="*/ 128 w 214"/>
                <a:gd name="T19" fmla="*/ 159 h 205"/>
                <a:gd name="T20" fmla="*/ 104 w 214"/>
                <a:gd name="T21" fmla="*/ 177 h 205"/>
                <a:gd name="T22" fmla="*/ 92 w 214"/>
                <a:gd name="T23" fmla="*/ 202 h 205"/>
                <a:gd name="T24" fmla="*/ 86 w 214"/>
                <a:gd name="T25" fmla="*/ 201 h 205"/>
                <a:gd name="T26" fmla="*/ 79 w 214"/>
                <a:gd name="T27" fmla="*/ 204 h 205"/>
                <a:gd name="T28" fmla="*/ 77 w 214"/>
                <a:gd name="T29" fmla="*/ 198 h 205"/>
                <a:gd name="T30" fmla="*/ 71 w 214"/>
                <a:gd name="T31" fmla="*/ 201 h 205"/>
                <a:gd name="T32" fmla="*/ 68 w 214"/>
                <a:gd name="T33" fmla="*/ 204 h 205"/>
                <a:gd name="T34" fmla="*/ 61 w 214"/>
                <a:gd name="T35" fmla="*/ 201 h 205"/>
                <a:gd name="T36" fmla="*/ 55 w 214"/>
                <a:gd name="T37" fmla="*/ 205 h 205"/>
                <a:gd name="T38" fmla="*/ 51 w 214"/>
                <a:gd name="T39" fmla="*/ 199 h 205"/>
                <a:gd name="T40" fmla="*/ 46 w 214"/>
                <a:gd name="T41" fmla="*/ 195 h 205"/>
                <a:gd name="T42" fmla="*/ 45 w 214"/>
                <a:gd name="T43" fmla="*/ 193 h 205"/>
                <a:gd name="T44" fmla="*/ 43 w 214"/>
                <a:gd name="T45" fmla="*/ 184 h 205"/>
                <a:gd name="T46" fmla="*/ 37 w 214"/>
                <a:gd name="T47" fmla="*/ 174 h 205"/>
                <a:gd name="T48" fmla="*/ 33 w 214"/>
                <a:gd name="T49" fmla="*/ 180 h 205"/>
                <a:gd name="T50" fmla="*/ 25 w 214"/>
                <a:gd name="T51" fmla="*/ 177 h 205"/>
                <a:gd name="T52" fmla="*/ 17 w 214"/>
                <a:gd name="T53" fmla="*/ 177 h 205"/>
                <a:gd name="T54" fmla="*/ 11 w 214"/>
                <a:gd name="T55" fmla="*/ 167 h 205"/>
                <a:gd name="T56" fmla="*/ 3 w 214"/>
                <a:gd name="T57" fmla="*/ 153 h 205"/>
                <a:gd name="T58" fmla="*/ 0 w 214"/>
                <a:gd name="T59" fmla="*/ 141 h 205"/>
                <a:gd name="T60" fmla="*/ 9 w 214"/>
                <a:gd name="T61" fmla="*/ 127 h 205"/>
                <a:gd name="T62" fmla="*/ 14 w 214"/>
                <a:gd name="T63" fmla="*/ 128 h 205"/>
                <a:gd name="T64" fmla="*/ 21 w 214"/>
                <a:gd name="T65" fmla="*/ 137 h 205"/>
                <a:gd name="T66" fmla="*/ 86 w 214"/>
                <a:gd name="T67" fmla="*/ 132 h 205"/>
                <a:gd name="T68" fmla="*/ 85 w 214"/>
                <a:gd name="T69" fmla="*/ 122 h 205"/>
                <a:gd name="T70" fmla="*/ 71 w 214"/>
                <a:gd name="T71" fmla="*/ 2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4" h="205">
                  <a:moveTo>
                    <a:pt x="71" y="0"/>
                  </a:moveTo>
                  <a:lnTo>
                    <a:pt x="95" y="0"/>
                  </a:lnTo>
                  <a:lnTo>
                    <a:pt x="174" y="54"/>
                  </a:lnTo>
                  <a:lnTo>
                    <a:pt x="175" y="58"/>
                  </a:lnTo>
                  <a:lnTo>
                    <a:pt x="180" y="61"/>
                  </a:lnTo>
                  <a:lnTo>
                    <a:pt x="184" y="66"/>
                  </a:lnTo>
                  <a:lnTo>
                    <a:pt x="200" y="73"/>
                  </a:lnTo>
                  <a:lnTo>
                    <a:pt x="202" y="73"/>
                  </a:lnTo>
                  <a:lnTo>
                    <a:pt x="200" y="84"/>
                  </a:lnTo>
                  <a:lnTo>
                    <a:pt x="202" y="85"/>
                  </a:lnTo>
                  <a:lnTo>
                    <a:pt x="212" y="82"/>
                  </a:lnTo>
                  <a:lnTo>
                    <a:pt x="214" y="82"/>
                  </a:lnTo>
                  <a:lnTo>
                    <a:pt x="214" y="127"/>
                  </a:lnTo>
                  <a:lnTo>
                    <a:pt x="211" y="128"/>
                  </a:lnTo>
                  <a:lnTo>
                    <a:pt x="205" y="135"/>
                  </a:lnTo>
                  <a:lnTo>
                    <a:pt x="177" y="135"/>
                  </a:lnTo>
                  <a:lnTo>
                    <a:pt x="171" y="141"/>
                  </a:lnTo>
                  <a:lnTo>
                    <a:pt x="160" y="141"/>
                  </a:lnTo>
                  <a:lnTo>
                    <a:pt x="148" y="143"/>
                  </a:lnTo>
                  <a:lnTo>
                    <a:pt x="128" y="159"/>
                  </a:lnTo>
                  <a:lnTo>
                    <a:pt x="108" y="165"/>
                  </a:lnTo>
                  <a:lnTo>
                    <a:pt x="104" y="177"/>
                  </a:lnTo>
                  <a:lnTo>
                    <a:pt x="94" y="187"/>
                  </a:lnTo>
                  <a:lnTo>
                    <a:pt x="92" y="202"/>
                  </a:lnTo>
                  <a:lnTo>
                    <a:pt x="88" y="202"/>
                  </a:lnTo>
                  <a:lnTo>
                    <a:pt x="86" y="201"/>
                  </a:lnTo>
                  <a:lnTo>
                    <a:pt x="83" y="201"/>
                  </a:lnTo>
                  <a:lnTo>
                    <a:pt x="79" y="204"/>
                  </a:lnTo>
                  <a:lnTo>
                    <a:pt x="77" y="204"/>
                  </a:lnTo>
                  <a:lnTo>
                    <a:pt x="77" y="198"/>
                  </a:lnTo>
                  <a:lnTo>
                    <a:pt x="73" y="198"/>
                  </a:lnTo>
                  <a:lnTo>
                    <a:pt x="71" y="201"/>
                  </a:lnTo>
                  <a:lnTo>
                    <a:pt x="71" y="202"/>
                  </a:lnTo>
                  <a:lnTo>
                    <a:pt x="68" y="204"/>
                  </a:lnTo>
                  <a:lnTo>
                    <a:pt x="67" y="204"/>
                  </a:lnTo>
                  <a:lnTo>
                    <a:pt x="61" y="201"/>
                  </a:lnTo>
                  <a:lnTo>
                    <a:pt x="55" y="204"/>
                  </a:lnTo>
                  <a:lnTo>
                    <a:pt x="55" y="205"/>
                  </a:lnTo>
                  <a:lnTo>
                    <a:pt x="54" y="204"/>
                  </a:lnTo>
                  <a:lnTo>
                    <a:pt x="51" y="199"/>
                  </a:lnTo>
                  <a:lnTo>
                    <a:pt x="51" y="193"/>
                  </a:lnTo>
                  <a:lnTo>
                    <a:pt x="46" y="195"/>
                  </a:lnTo>
                  <a:lnTo>
                    <a:pt x="45" y="195"/>
                  </a:lnTo>
                  <a:lnTo>
                    <a:pt x="45" y="193"/>
                  </a:lnTo>
                  <a:lnTo>
                    <a:pt x="49" y="187"/>
                  </a:lnTo>
                  <a:lnTo>
                    <a:pt x="43" y="184"/>
                  </a:lnTo>
                  <a:lnTo>
                    <a:pt x="40" y="174"/>
                  </a:lnTo>
                  <a:lnTo>
                    <a:pt x="37" y="174"/>
                  </a:lnTo>
                  <a:lnTo>
                    <a:pt x="33" y="178"/>
                  </a:lnTo>
                  <a:lnTo>
                    <a:pt x="33" y="180"/>
                  </a:lnTo>
                  <a:lnTo>
                    <a:pt x="31" y="180"/>
                  </a:lnTo>
                  <a:lnTo>
                    <a:pt x="25" y="177"/>
                  </a:lnTo>
                  <a:lnTo>
                    <a:pt x="21" y="181"/>
                  </a:lnTo>
                  <a:lnTo>
                    <a:pt x="17" y="177"/>
                  </a:lnTo>
                  <a:lnTo>
                    <a:pt x="11" y="180"/>
                  </a:lnTo>
                  <a:lnTo>
                    <a:pt x="11" y="167"/>
                  </a:lnTo>
                  <a:lnTo>
                    <a:pt x="2" y="158"/>
                  </a:lnTo>
                  <a:lnTo>
                    <a:pt x="3" y="153"/>
                  </a:lnTo>
                  <a:lnTo>
                    <a:pt x="0" y="143"/>
                  </a:lnTo>
                  <a:lnTo>
                    <a:pt x="0" y="141"/>
                  </a:lnTo>
                  <a:lnTo>
                    <a:pt x="5" y="137"/>
                  </a:lnTo>
                  <a:lnTo>
                    <a:pt x="9" y="127"/>
                  </a:lnTo>
                  <a:lnTo>
                    <a:pt x="11" y="127"/>
                  </a:lnTo>
                  <a:lnTo>
                    <a:pt x="14" y="128"/>
                  </a:lnTo>
                  <a:lnTo>
                    <a:pt x="18" y="135"/>
                  </a:lnTo>
                  <a:lnTo>
                    <a:pt x="21" y="137"/>
                  </a:lnTo>
                  <a:lnTo>
                    <a:pt x="27" y="131"/>
                  </a:lnTo>
                  <a:lnTo>
                    <a:pt x="86" y="132"/>
                  </a:lnTo>
                  <a:lnTo>
                    <a:pt x="89" y="122"/>
                  </a:lnTo>
                  <a:lnTo>
                    <a:pt x="85" y="122"/>
                  </a:lnTo>
                  <a:lnTo>
                    <a:pt x="83" y="121"/>
                  </a:lnTo>
                  <a:lnTo>
                    <a:pt x="71" y="2"/>
                  </a:lnTo>
                  <a:lnTo>
                    <a:pt x="7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2" name="Madagascar">
              <a:extLst>
                <a:ext uri="{FF2B5EF4-FFF2-40B4-BE49-F238E27FC236}">
                  <a16:creationId xmlns:a16="http://schemas.microsoft.com/office/drawing/2014/main" id="{3FE0BAAC-636C-DE78-C0EE-70CE696E2AE9}"/>
                </a:ext>
              </a:extLst>
            </p:cNvPr>
            <p:cNvSpPr>
              <a:spLocks/>
            </p:cNvSpPr>
            <p:nvPr/>
          </p:nvSpPr>
          <p:spPr bwMode="auto">
            <a:xfrm>
              <a:off x="6843220" y="4876538"/>
              <a:ext cx="169864" cy="336114"/>
            </a:xfrm>
            <a:custGeom>
              <a:avLst/>
              <a:gdLst>
                <a:gd name="T0" fmla="*/ 78 w 94"/>
                <a:gd name="T1" fmla="*/ 0 h 186"/>
                <a:gd name="T2" fmla="*/ 87 w 94"/>
                <a:gd name="T3" fmla="*/ 12 h 186"/>
                <a:gd name="T4" fmla="*/ 94 w 94"/>
                <a:gd name="T5" fmla="*/ 43 h 186"/>
                <a:gd name="T6" fmla="*/ 93 w 94"/>
                <a:gd name="T7" fmla="*/ 50 h 186"/>
                <a:gd name="T8" fmla="*/ 90 w 94"/>
                <a:gd name="T9" fmla="*/ 50 h 186"/>
                <a:gd name="T10" fmla="*/ 89 w 94"/>
                <a:gd name="T11" fmla="*/ 44 h 186"/>
                <a:gd name="T12" fmla="*/ 87 w 94"/>
                <a:gd name="T13" fmla="*/ 44 h 186"/>
                <a:gd name="T14" fmla="*/ 87 w 94"/>
                <a:gd name="T15" fmla="*/ 59 h 186"/>
                <a:gd name="T16" fmla="*/ 83 w 94"/>
                <a:gd name="T17" fmla="*/ 66 h 186"/>
                <a:gd name="T18" fmla="*/ 80 w 94"/>
                <a:gd name="T19" fmla="*/ 87 h 186"/>
                <a:gd name="T20" fmla="*/ 54 w 94"/>
                <a:gd name="T21" fmla="*/ 170 h 186"/>
                <a:gd name="T22" fmla="*/ 47 w 94"/>
                <a:gd name="T23" fmla="*/ 179 h 186"/>
                <a:gd name="T24" fmla="*/ 38 w 94"/>
                <a:gd name="T25" fmla="*/ 181 h 186"/>
                <a:gd name="T26" fmla="*/ 26 w 94"/>
                <a:gd name="T27" fmla="*/ 186 h 186"/>
                <a:gd name="T28" fmla="*/ 26 w 94"/>
                <a:gd name="T29" fmla="*/ 185 h 186"/>
                <a:gd name="T30" fmla="*/ 11 w 94"/>
                <a:gd name="T31" fmla="*/ 176 h 186"/>
                <a:gd name="T32" fmla="*/ 8 w 94"/>
                <a:gd name="T33" fmla="*/ 172 h 186"/>
                <a:gd name="T34" fmla="*/ 7 w 94"/>
                <a:gd name="T35" fmla="*/ 155 h 186"/>
                <a:gd name="T36" fmla="*/ 1 w 94"/>
                <a:gd name="T37" fmla="*/ 143 h 186"/>
                <a:gd name="T38" fmla="*/ 0 w 94"/>
                <a:gd name="T39" fmla="*/ 132 h 186"/>
                <a:gd name="T40" fmla="*/ 17 w 94"/>
                <a:gd name="T41" fmla="*/ 103 h 186"/>
                <a:gd name="T42" fmla="*/ 8 w 94"/>
                <a:gd name="T43" fmla="*/ 72 h 186"/>
                <a:gd name="T44" fmla="*/ 8 w 94"/>
                <a:gd name="T45" fmla="*/ 71 h 186"/>
                <a:gd name="T46" fmla="*/ 16 w 94"/>
                <a:gd name="T47" fmla="*/ 59 h 186"/>
                <a:gd name="T48" fmla="*/ 16 w 94"/>
                <a:gd name="T49" fmla="*/ 55 h 186"/>
                <a:gd name="T50" fmla="*/ 26 w 94"/>
                <a:gd name="T51" fmla="*/ 50 h 186"/>
                <a:gd name="T52" fmla="*/ 28 w 94"/>
                <a:gd name="T53" fmla="*/ 52 h 186"/>
                <a:gd name="T54" fmla="*/ 37 w 94"/>
                <a:gd name="T55" fmla="*/ 47 h 186"/>
                <a:gd name="T56" fmla="*/ 38 w 94"/>
                <a:gd name="T57" fmla="*/ 47 h 186"/>
                <a:gd name="T58" fmla="*/ 41 w 94"/>
                <a:gd name="T59" fmla="*/ 52 h 186"/>
                <a:gd name="T60" fmla="*/ 44 w 94"/>
                <a:gd name="T61" fmla="*/ 52 h 186"/>
                <a:gd name="T62" fmla="*/ 41 w 94"/>
                <a:gd name="T63" fmla="*/ 46 h 186"/>
                <a:gd name="T64" fmla="*/ 41 w 94"/>
                <a:gd name="T65" fmla="*/ 44 h 186"/>
                <a:gd name="T66" fmla="*/ 47 w 94"/>
                <a:gd name="T67" fmla="*/ 41 h 186"/>
                <a:gd name="T68" fmla="*/ 48 w 94"/>
                <a:gd name="T69" fmla="*/ 41 h 186"/>
                <a:gd name="T70" fmla="*/ 50 w 94"/>
                <a:gd name="T71" fmla="*/ 44 h 186"/>
                <a:gd name="T72" fmla="*/ 51 w 94"/>
                <a:gd name="T73" fmla="*/ 44 h 186"/>
                <a:gd name="T74" fmla="*/ 50 w 94"/>
                <a:gd name="T75" fmla="*/ 40 h 186"/>
                <a:gd name="T76" fmla="*/ 53 w 94"/>
                <a:gd name="T77" fmla="*/ 35 h 186"/>
                <a:gd name="T78" fmla="*/ 54 w 94"/>
                <a:gd name="T79" fmla="*/ 32 h 186"/>
                <a:gd name="T80" fmla="*/ 56 w 94"/>
                <a:gd name="T81" fmla="*/ 32 h 186"/>
                <a:gd name="T82" fmla="*/ 56 w 94"/>
                <a:gd name="T83" fmla="*/ 37 h 186"/>
                <a:gd name="T84" fmla="*/ 59 w 94"/>
                <a:gd name="T85" fmla="*/ 32 h 186"/>
                <a:gd name="T86" fmla="*/ 62 w 94"/>
                <a:gd name="T87" fmla="*/ 32 h 186"/>
                <a:gd name="T88" fmla="*/ 59 w 94"/>
                <a:gd name="T89" fmla="*/ 29 h 186"/>
                <a:gd name="T90" fmla="*/ 57 w 94"/>
                <a:gd name="T91" fmla="*/ 29 h 186"/>
                <a:gd name="T92" fmla="*/ 60 w 94"/>
                <a:gd name="T93" fmla="*/ 25 h 186"/>
                <a:gd name="T94" fmla="*/ 62 w 94"/>
                <a:gd name="T95" fmla="*/ 25 h 186"/>
                <a:gd name="T96" fmla="*/ 60 w 94"/>
                <a:gd name="T97" fmla="*/ 19 h 186"/>
                <a:gd name="T98" fmla="*/ 65 w 94"/>
                <a:gd name="T99" fmla="*/ 19 h 186"/>
                <a:gd name="T100" fmla="*/ 65 w 94"/>
                <a:gd name="T101" fmla="*/ 20 h 186"/>
                <a:gd name="T102" fmla="*/ 68 w 94"/>
                <a:gd name="T103" fmla="*/ 15 h 186"/>
                <a:gd name="T104" fmla="*/ 72 w 94"/>
                <a:gd name="T105" fmla="*/ 15 h 186"/>
                <a:gd name="T106" fmla="*/ 72 w 94"/>
                <a:gd name="T107" fmla="*/ 3 h 186"/>
                <a:gd name="T108" fmla="*/ 78 w 94"/>
                <a:gd name="T109" fmla="*/ 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4" h="186">
                  <a:moveTo>
                    <a:pt x="78" y="0"/>
                  </a:moveTo>
                  <a:lnTo>
                    <a:pt x="87" y="12"/>
                  </a:lnTo>
                  <a:lnTo>
                    <a:pt x="94" y="43"/>
                  </a:lnTo>
                  <a:lnTo>
                    <a:pt x="93" y="50"/>
                  </a:lnTo>
                  <a:lnTo>
                    <a:pt x="90" y="50"/>
                  </a:lnTo>
                  <a:lnTo>
                    <a:pt x="89" y="44"/>
                  </a:lnTo>
                  <a:lnTo>
                    <a:pt x="87" y="44"/>
                  </a:lnTo>
                  <a:lnTo>
                    <a:pt x="87" y="59"/>
                  </a:lnTo>
                  <a:lnTo>
                    <a:pt x="83" y="66"/>
                  </a:lnTo>
                  <a:lnTo>
                    <a:pt x="80" y="87"/>
                  </a:lnTo>
                  <a:lnTo>
                    <a:pt x="54" y="170"/>
                  </a:lnTo>
                  <a:lnTo>
                    <a:pt x="47" y="179"/>
                  </a:lnTo>
                  <a:lnTo>
                    <a:pt x="38" y="181"/>
                  </a:lnTo>
                  <a:lnTo>
                    <a:pt x="26" y="186"/>
                  </a:lnTo>
                  <a:lnTo>
                    <a:pt x="26" y="185"/>
                  </a:lnTo>
                  <a:lnTo>
                    <a:pt x="11" y="176"/>
                  </a:lnTo>
                  <a:lnTo>
                    <a:pt x="8" y="172"/>
                  </a:lnTo>
                  <a:lnTo>
                    <a:pt x="7" y="155"/>
                  </a:lnTo>
                  <a:lnTo>
                    <a:pt x="1" y="143"/>
                  </a:lnTo>
                  <a:lnTo>
                    <a:pt x="0" y="132"/>
                  </a:lnTo>
                  <a:lnTo>
                    <a:pt x="17" y="103"/>
                  </a:lnTo>
                  <a:lnTo>
                    <a:pt x="8" y="72"/>
                  </a:lnTo>
                  <a:lnTo>
                    <a:pt x="8" y="71"/>
                  </a:lnTo>
                  <a:lnTo>
                    <a:pt x="16" y="59"/>
                  </a:lnTo>
                  <a:lnTo>
                    <a:pt x="16" y="55"/>
                  </a:lnTo>
                  <a:lnTo>
                    <a:pt x="26" y="50"/>
                  </a:lnTo>
                  <a:lnTo>
                    <a:pt x="28" y="52"/>
                  </a:lnTo>
                  <a:lnTo>
                    <a:pt x="37" y="47"/>
                  </a:lnTo>
                  <a:lnTo>
                    <a:pt x="38" y="47"/>
                  </a:lnTo>
                  <a:lnTo>
                    <a:pt x="41" y="52"/>
                  </a:lnTo>
                  <a:lnTo>
                    <a:pt x="44" y="52"/>
                  </a:lnTo>
                  <a:lnTo>
                    <a:pt x="41" y="46"/>
                  </a:lnTo>
                  <a:lnTo>
                    <a:pt x="41" y="44"/>
                  </a:lnTo>
                  <a:lnTo>
                    <a:pt x="47" y="41"/>
                  </a:lnTo>
                  <a:lnTo>
                    <a:pt x="48" y="41"/>
                  </a:lnTo>
                  <a:lnTo>
                    <a:pt x="50" y="44"/>
                  </a:lnTo>
                  <a:lnTo>
                    <a:pt x="51" y="44"/>
                  </a:lnTo>
                  <a:lnTo>
                    <a:pt x="50" y="40"/>
                  </a:lnTo>
                  <a:lnTo>
                    <a:pt x="53" y="35"/>
                  </a:lnTo>
                  <a:lnTo>
                    <a:pt x="54" y="32"/>
                  </a:lnTo>
                  <a:lnTo>
                    <a:pt x="56" y="32"/>
                  </a:lnTo>
                  <a:lnTo>
                    <a:pt x="56" y="37"/>
                  </a:lnTo>
                  <a:lnTo>
                    <a:pt x="59" y="32"/>
                  </a:lnTo>
                  <a:lnTo>
                    <a:pt x="62" y="32"/>
                  </a:lnTo>
                  <a:lnTo>
                    <a:pt x="59" y="29"/>
                  </a:lnTo>
                  <a:lnTo>
                    <a:pt x="57" y="29"/>
                  </a:lnTo>
                  <a:lnTo>
                    <a:pt x="60" y="25"/>
                  </a:lnTo>
                  <a:lnTo>
                    <a:pt x="62" y="25"/>
                  </a:lnTo>
                  <a:lnTo>
                    <a:pt x="60" y="19"/>
                  </a:lnTo>
                  <a:lnTo>
                    <a:pt x="65" y="19"/>
                  </a:lnTo>
                  <a:lnTo>
                    <a:pt x="65" y="20"/>
                  </a:lnTo>
                  <a:lnTo>
                    <a:pt x="68" y="15"/>
                  </a:lnTo>
                  <a:lnTo>
                    <a:pt x="72" y="15"/>
                  </a:lnTo>
                  <a:lnTo>
                    <a:pt x="72" y="3"/>
                  </a:lnTo>
                  <a:lnTo>
                    <a:pt x="7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3" name="Mauritania">
              <a:extLst>
                <a:ext uri="{FF2B5EF4-FFF2-40B4-BE49-F238E27FC236}">
                  <a16:creationId xmlns:a16="http://schemas.microsoft.com/office/drawing/2014/main" id="{2DE10F12-A7A6-4B35-1154-A97F14B29C4B}"/>
                </a:ext>
              </a:extLst>
            </p:cNvPr>
            <p:cNvSpPr>
              <a:spLocks/>
            </p:cNvSpPr>
            <p:nvPr/>
          </p:nvSpPr>
          <p:spPr bwMode="auto">
            <a:xfrm>
              <a:off x="5428290" y="3922409"/>
              <a:ext cx="287323" cy="316236"/>
            </a:xfrm>
            <a:custGeom>
              <a:avLst/>
              <a:gdLst>
                <a:gd name="T0" fmla="*/ 108 w 159"/>
                <a:gd name="T1" fmla="*/ 0 h 175"/>
                <a:gd name="T2" fmla="*/ 110 w 159"/>
                <a:gd name="T3" fmla="*/ 0 h 175"/>
                <a:gd name="T4" fmla="*/ 157 w 159"/>
                <a:gd name="T5" fmla="*/ 32 h 175"/>
                <a:gd name="T6" fmla="*/ 159 w 159"/>
                <a:gd name="T7" fmla="*/ 34 h 175"/>
                <a:gd name="T8" fmla="*/ 135 w 159"/>
                <a:gd name="T9" fmla="*/ 34 h 175"/>
                <a:gd name="T10" fmla="*/ 147 w 159"/>
                <a:gd name="T11" fmla="*/ 153 h 175"/>
                <a:gd name="T12" fmla="*/ 153 w 159"/>
                <a:gd name="T13" fmla="*/ 154 h 175"/>
                <a:gd name="T14" fmla="*/ 150 w 159"/>
                <a:gd name="T15" fmla="*/ 166 h 175"/>
                <a:gd name="T16" fmla="*/ 119 w 159"/>
                <a:gd name="T17" fmla="*/ 166 h 175"/>
                <a:gd name="T18" fmla="*/ 105 w 159"/>
                <a:gd name="T19" fmla="*/ 164 h 175"/>
                <a:gd name="T20" fmla="*/ 89 w 159"/>
                <a:gd name="T21" fmla="*/ 164 h 175"/>
                <a:gd name="T22" fmla="*/ 83 w 159"/>
                <a:gd name="T23" fmla="*/ 170 h 175"/>
                <a:gd name="T24" fmla="*/ 80 w 159"/>
                <a:gd name="T25" fmla="*/ 170 h 175"/>
                <a:gd name="T26" fmla="*/ 79 w 159"/>
                <a:gd name="T27" fmla="*/ 169 h 175"/>
                <a:gd name="T28" fmla="*/ 74 w 159"/>
                <a:gd name="T29" fmla="*/ 161 h 175"/>
                <a:gd name="T30" fmla="*/ 73 w 159"/>
                <a:gd name="T31" fmla="*/ 160 h 175"/>
                <a:gd name="T32" fmla="*/ 68 w 159"/>
                <a:gd name="T33" fmla="*/ 170 h 175"/>
                <a:gd name="T34" fmla="*/ 64 w 159"/>
                <a:gd name="T35" fmla="*/ 175 h 175"/>
                <a:gd name="T36" fmla="*/ 62 w 159"/>
                <a:gd name="T37" fmla="*/ 175 h 175"/>
                <a:gd name="T38" fmla="*/ 53 w 159"/>
                <a:gd name="T39" fmla="*/ 167 h 175"/>
                <a:gd name="T40" fmla="*/ 46 w 159"/>
                <a:gd name="T41" fmla="*/ 157 h 175"/>
                <a:gd name="T42" fmla="*/ 40 w 159"/>
                <a:gd name="T43" fmla="*/ 157 h 175"/>
                <a:gd name="T44" fmla="*/ 33 w 159"/>
                <a:gd name="T45" fmla="*/ 150 h 175"/>
                <a:gd name="T46" fmla="*/ 9 w 159"/>
                <a:gd name="T47" fmla="*/ 151 h 175"/>
                <a:gd name="T48" fmla="*/ 6 w 159"/>
                <a:gd name="T49" fmla="*/ 157 h 175"/>
                <a:gd name="T50" fmla="*/ 4 w 159"/>
                <a:gd name="T51" fmla="*/ 157 h 175"/>
                <a:gd name="T52" fmla="*/ 4 w 159"/>
                <a:gd name="T53" fmla="*/ 156 h 175"/>
                <a:gd name="T54" fmla="*/ 10 w 159"/>
                <a:gd name="T55" fmla="*/ 135 h 175"/>
                <a:gd name="T56" fmla="*/ 10 w 159"/>
                <a:gd name="T57" fmla="*/ 124 h 175"/>
                <a:gd name="T58" fmla="*/ 6 w 159"/>
                <a:gd name="T59" fmla="*/ 111 h 175"/>
                <a:gd name="T60" fmla="*/ 9 w 159"/>
                <a:gd name="T61" fmla="*/ 105 h 175"/>
                <a:gd name="T62" fmla="*/ 7 w 159"/>
                <a:gd name="T63" fmla="*/ 99 h 175"/>
                <a:gd name="T64" fmla="*/ 1 w 159"/>
                <a:gd name="T65" fmla="*/ 89 h 175"/>
                <a:gd name="T66" fmla="*/ 0 w 159"/>
                <a:gd name="T67" fmla="*/ 90 h 175"/>
                <a:gd name="T68" fmla="*/ 0 w 159"/>
                <a:gd name="T69" fmla="*/ 89 h 175"/>
                <a:gd name="T70" fmla="*/ 3 w 159"/>
                <a:gd name="T71" fmla="*/ 83 h 175"/>
                <a:gd name="T72" fmla="*/ 52 w 159"/>
                <a:gd name="T73" fmla="*/ 83 h 175"/>
                <a:gd name="T74" fmla="*/ 50 w 159"/>
                <a:gd name="T75" fmla="*/ 62 h 175"/>
                <a:gd name="T76" fmla="*/ 53 w 159"/>
                <a:gd name="T77" fmla="*/ 58 h 175"/>
                <a:gd name="T78" fmla="*/ 65 w 159"/>
                <a:gd name="T79" fmla="*/ 53 h 175"/>
                <a:gd name="T80" fmla="*/ 67 w 159"/>
                <a:gd name="T81" fmla="*/ 18 h 175"/>
                <a:gd name="T82" fmla="*/ 108 w 159"/>
                <a:gd name="T83" fmla="*/ 18 h 175"/>
                <a:gd name="T84" fmla="*/ 108 w 159"/>
                <a:gd name="T85" fmla="*/ 0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 h="175">
                  <a:moveTo>
                    <a:pt x="108" y="0"/>
                  </a:moveTo>
                  <a:lnTo>
                    <a:pt x="110" y="0"/>
                  </a:lnTo>
                  <a:lnTo>
                    <a:pt x="157" y="32"/>
                  </a:lnTo>
                  <a:lnTo>
                    <a:pt x="159" y="34"/>
                  </a:lnTo>
                  <a:lnTo>
                    <a:pt x="135" y="34"/>
                  </a:lnTo>
                  <a:lnTo>
                    <a:pt x="147" y="153"/>
                  </a:lnTo>
                  <a:lnTo>
                    <a:pt x="153" y="154"/>
                  </a:lnTo>
                  <a:lnTo>
                    <a:pt x="150" y="166"/>
                  </a:lnTo>
                  <a:lnTo>
                    <a:pt x="119" y="166"/>
                  </a:lnTo>
                  <a:lnTo>
                    <a:pt x="105" y="164"/>
                  </a:lnTo>
                  <a:lnTo>
                    <a:pt x="89" y="164"/>
                  </a:lnTo>
                  <a:lnTo>
                    <a:pt x="83" y="170"/>
                  </a:lnTo>
                  <a:lnTo>
                    <a:pt x="80" y="170"/>
                  </a:lnTo>
                  <a:lnTo>
                    <a:pt x="79" y="169"/>
                  </a:lnTo>
                  <a:lnTo>
                    <a:pt x="74" y="161"/>
                  </a:lnTo>
                  <a:lnTo>
                    <a:pt x="73" y="160"/>
                  </a:lnTo>
                  <a:lnTo>
                    <a:pt x="68" y="170"/>
                  </a:lnTo>
                  <a:lnTo>
                    <a:pt x="64" y="175"/>
                  </a:lnTo>
                  <a:lnTo>
                    <a:pt x="62" y="175"/>
                  </a:lnTo>
                  <a:lnTo>
                    <a:pt x="53" y="167"/>
                  </a:lnTo>
                  <a:lnTo>
                    <a:pt x="46" y="157"/>
                  </a:lnTo>
                  <a:lnTo>
                    <a:pt x="40" y="157"/>
                  </a:lnTo>
                  <a:lnTo>
                    <a:pt x="33" y="150"/>
                  </a:lnTo>
                  <a:lnTo>
                    <a:pt x="9" y="151"/>
                  </a:lnTo>
                  <a:lnTo>
                    <a:pt x="6" y="157"/>
                  </a:lnTo>
                  <a:lnTo>
                    <a:pt x="4" y="157"/>
                  </a:lnTo>
                  <a:lnTo>
                    <a:pt x="4" y="156"/>
                  </a:lnTo>
                  <a:lnTo>
                    <a:pt x="10" y="135"/>
                  </a:lnTo>
                  <a:lnTo>
                    <a:pt x="10" y="124"/>
                  </a:lnTo>
                  <a:lnTo>
                    <a:pt x="6" y="111"/>
                  </a:lnTo>
                  <a:lnTo>
                    <a:pt x="9" y="105"/>
                  </a:lnTo>
                  <a:lnTo>
                    <a:pt x="7" y="99"/>
                  </a:lnTo>
                  <a:lnTo>
                    <a:pt x="1" y="89"/>
                  </a:lnTo>
                  <a:lnTo>
                    <a:pt x="0" y="90"/>
                  </a:lnTo>
                  <a:lnTo>
                    <a:pt x="0" y="89"/>
                  </a:lnTo>
                  <a:lnTo>
                    <a:pt x="3" y="83"/>
                  </a:lnTo>
                  <a:lnTo>
                    <a:pt x="52" y="83"/>
                  </a:lnTo>
                  <a:lnTo>
                    <a:pt x="50" y="62"/>
                  </a:lnTo>
                  <a:lnTo>
                    <a:pt x="53" y="58"/>
                  </a:lnTo>
                  <a:lnTo>
                    <a:pt x="65" y="53"/>
                  </a:lnTo>
                  <a:lnTo>
                    <a:pt x="67" y="18"/>
                  </a:lnTo>
                  <a:lnTo>
                    <a:pt x="108" y="18"/>
                  </a:lnTo>
                  <a:lnTo>
                    <a:pt x="10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4" name="Mozambique">
              <a:extLst>
                <a:ext uri="{FF2B5EF4-FFF2-40B4-BE49-F238E27FC236}">
                  <a16:creationId xmlns:a16="http://schemas.microsoft.com/office/drawing/2014/main" id="{4A54D6DC-F045-DB20-E62C-B6A5BBDF7984}"/>
                </a:ext>
              </a:extLst>
            </p:cNvPr>
            <p:cNvSpPr>
              <a:spLocks/>
            </p:cNvSpPr>
            <p:nvPr/>
          </p:nvSpPr>
          <p:spPr bwMode="auto">
            <a:xfrm>
              <a:off x="6534212" y="4833168"/>
              <a:ext cx="254796" cy="406590"/>
            </a:xfrm>
            <a:custGeom>
              <a:avLst/>
              <a:gdLst>
                <a:gd name="T0" fmla="*/ 138 w 141"/>
                <a:gd name="T1" fmla="*/ 0 h 225"/>
                <a:gd name="T2" fmla="*/ 136 w 141"/>
                <a:gd name="T3" fmla="*/ 19 h 225"/>
                <a:gd name="T4" fmla="*/ 138 w 141"/>
                <a:gd name="T5" fmla="*/ 50 h 225"/>
                <a:gd name="T6" fmla="*/ 136 w 141"/>
                <a:gd name="T7" fmla="*/ 64 h 225"/>
                <a:gd name="T8" fmla="*/ 138 w 141"/>
                <a:gd name="T9" fmla="*/ 70 h 225"/>
                <a:gd name="T10" fmla="*/ 128 w 141"/>
                <a:gd name="T11" fmla="*/ 83 h 225"/>
                <a:gd name="T12" fmla="*/ 96 w 141"/>
                <a:gd name="T13" fmla="*/ 98 h 225"/>
                <a:gd name="T14" fmla="*/ 88 w 141"/>
                <a:gd name="T15" fmla="*/ 107 h 225"/>
                <a:gd name="T16" fmla="*/ 82 w 141"/>
                <a:gd name="T17" fmla="*/ 116 h 225"/>
                <a:gd name="T18" fmla="*/ 79 w 141"/>
                <a:gd name="T19" fmla="*/ 113 h 225"/>
                <a:gd name="T20" fmla="*/ 61 w 141"/>
                <a:gd name="T21" fmla="*/ 129 h 225"/>
                <a:gd name="T22" fmla="*/ 65 w 141"/>
                <a:gd name="T23" fmla="*/ 142 h 225"/>
                <a:gd name="T24" fmla="*/ 73 w 141"/>
                <a:gd name="T25" fmla="*/ 160 h 225"/>
                <a:gd name="T26" fmla="*/ 70 w 141"/>
                <a:gd name="T27" fmla="*/ 184 h 225"/>
                <a:gd name="T28" fmla="*/ 71 w 141"/>
                <a:gd name="T29" fmla="*/ 188 h 225"/>
                <a:gd name="T30" fmla="*/ 37 w 141"/>
                <a:gd name="T31" fmla="*/ 209 h 225"/>
                <a:gd name="T32" fmla="*/ 36 w 141"/>
                <a:gd name="T33" fmla="*/ 218 h 225"/>
                <a:gd name="T34" fmla="*/ 39 w 141"/>
                <a:gd name="T35" fmla="*/ 215 h 225"/>
                <a:gd name="T36" fmla="*/ 27 w 141"/>
                <a:gd name="T37" fmla="*/ 225 h 225"/>
                <a:gd name="T38" fmla="*/ 24 w 141"/>
                <a:gd name="T39" fmla="*/ 190 h 225"/>
                <a:gd name="T40" fmla="*/ 21 w 141"/>
                <a:gd name="T41" fmla="*/ 159 h 225"/>
                <a:gd name="T42" fmla="*/ 37 w 141"/>
                <a:gd name="T43" fmla="*/ 129 h 225"/>
                <a:gd name="T44" fmla="*/ 39 w 141"/>
                <a:gd name="T45" fmla="*/ 105 h 225"/>
                <a:gd name="T46" fmla="*/ 34 w 141"/>
                <a:gd name="T47" fmla="*/ 83 h 225"/>
                <a:gd name="T48" fmla="*/ 5 w 141"/>
                <a:gd name="T49" fmla="*/ 74 h 225"/>
                <a:gd name="T50" fmla="*/ 3 w 141"/>
                <a:gd name="T51" fmla="*/ 70 h 225"/>
                <a:gd name="T52" fmla="*/ 0 w 141"/>
                <a:gd name="T53" fmla="*/ 62 h 225"/>
                <a:gd name="T54" fmla="*/ 48 w 141"/>
                <a:gd name="T55" fmla="*/ 55 h 225"/>
                <a:gd name="T56" fmla="*/ 55 w 141"/>
                <a:gd name="T57" fmla="*/ 53 h 225"/>
                <a:gd name="T58" fmla="*/ 59 w 141"/>
                <a:gd name="T59" fmla="*/ 56 h 225"/>
                <a:gd name="T60" fmla="*/ 58 w 141"/>
                <a:gd name="T61" fmla="*/ 74 h 225"/>
                <a:gd name="T62" fmla="*/ 68 w 141"/>
                <a:gd name="T63" fmla="*/ 86 h 225"/>
                <a:gd name="T64" fmla="*/ 70 w 141"/>
                <a:gd name="T65" fmla="*/ 89 h 225"/>
                <a:gd name="T66" fmla="*/ 70 w 141"/>
                <a:gd name="T67" fmla="*/ 79 h 225"/>
                <a:gd name="T68" fmla="*/ 77 w 141"/>
                <a:gd name="T69" fmla="*/ 61 h 225"/>
                <a:gd name="T70" fmla="*/ 61 w 141"/>
                <a:gd name="T71" fmla="*/ 27 h 225"/>
                <a:gd name="T72" fmla="*/ 79 w 141"/>
                <a:gd name="T73" fmla="*/ 13 h 225"/>
                <a:gd name="T74" fmla="*/ 101 w 141"/>
                <a:gd name="T75" fmla="*/ 15 h 225"/>
                <a:gd name="T76" fmla="*/ 117 w 141"/>
                <a:gd name="T77" fmla="*/ 12 h 225"/>
                <a:gd name="T78" fmla="*/ 136 w 141"/>
                <a:gd name="T79" fmla="*/ 1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1" h="225">
                  <a:moveTo>
                    <a:pt x="136" y="0"/>
                  </a:moveTo>
                  <a:lnTo>
                    <a:pt x="138" y="0"/>
                  </a:lnTo>
                  <a:lnTo>
                    <a:pt x="141" y="7"/>
                  </a:lnTo>
                  <a:lnTo>
                    <a:pt x="136" y="19"/>
                  </a:lnTo>
                  <a:lnTo>
                    <a:pt x="136" y="50"/>
                  </a:lnTo>
                  <a:lnTo>
                    <a:pt x="138" y="50"/>
                  </a:lnTo>
                  <a:lnTo>
                    <a:pt x="141" y="58"/>
                  </a:lnTo>
                  <a:lnTo>
                    <a:pt x="136" y="64"/>
                  </a:lnTo>
                  <a:lnTo>
                    <a:pt x="138" y="65"/>
                  </a:lnTo>
                  <a:lnTo>
                    <a:pt x="138" y="70"/>
                  </a:lnTo>
                  <a:lnTo>
                    <a:pt x="128" y="80"/>
                  </a:lnTo>
                  <a:lnTo>
                    <a:pt x="128" y="83"/>
                  </a:lnTo>
                  <a:lnTo>
                    <a:pt x="117" y="90"/>
                  </a:lnTo>
                  <a:lnTo>
                    <a:pt x="96" y="98"/>
                  </a:lnTo>
                  <a:lnTo>
                    <a:pt x="86" y="105"/>
                  </a:lnTo>
                  <a:lnTo>
                    <a:pt x="88" y="107"/>
                  </a:lnTo>
                  <a:lnTo>
                    <a:pt x="88" y="108"/>
                  </a:lnTo>
                  <a:lnTo>
                    <a:pt x="82" y="116"/>
                  </a:lnTo>
                  <a:lnTo>
                    <a:pt x="80" y="116"/>
                  </a:lnTo>
                  <a:lnTo>
                    <a:pt x="79" y="113"/>
                  </a:lnTo>
                  <a:lnTo>
                    <a:pt x="79" y="116"/>
                  </a:lnTo>
                  <a:lnTo>
                    <a:pt x="61" y="129"/>
                  </a:lnTo>
                  <a:lnTo>
                    <a:pt x="61" y="138"/>
                  </a:lnTo>
                  <a:lnTo>
                    <a:pt x="65" y="142"/>
                  </a:lnTo>
                  <a:lnTo>
                    <a:pt x="70" y="160"/>
                  </a:lnTo>
                  <a:lnTo>
                    <a:pt x="73" y="160"/>
                  </a:lnTo>
                  <a:lnTo>
                    <a:pt x="68" y="185"/>
                  </a:lnTo>
                  <a:lnTo>
                    <a:pt x="70" y="184"/>
                  </a:lnTo>
                  <a:lnTo>
                    <a:pt x="71" y="184"/>
                  </a:lnTo>
                  <a:lnTo>
                    <a:pt x="71" y="188"/>
                  </a:lnTo>
                  <a:lnTo>
                    <a:pt x="62" y="197"/>
                  </a:lnTo>
                  <a:lnTo>
                    <a:pt x="37" y="209"/>
                  </a:lnTo>
                  <a:lnTo>
                    <a:pt x="33" y="215"/>
                  </a:lnTo>
                  <a:lnTo>
                    <a:pt x="36" y="218"/>
                  </a:lnTo>
                  <a:lnTo>
                    <a:pt x="37" y="215"/>
                  </a:lnTo>
                  <a:lnTo>
                    <a:pt x="39" y="215"/>
                  </a:lnTo>
                  <a:lnTo>
                    <a:pt x="39" y="225"/>
                  </a:lnTo>
                  <a:lnTo>
                    <a:pt x="27" y="225"/>
                  </a:lnTo>
                  <a:lnTo>
                    <a:pt x="25" y="212"/>
                  </a:lnTo>
                  <a:lnTo>
                    <a:pt x="24" y="190"/>
                  </a:lnTo>
                  <a:lnTo>
                    <a:pt x="19" y="166"/>
                  </a:lnTo>
                  <a:lnTo>
                    <a:pt x="21" y="159"/>
                  </a:lnTo>
                  <a:lnTo>
                    <a:pt x="27" y="153"/>
                  </a:lnTo>
                  <a:lnTo>
                    <a:pt x="37" y="129"/>
                  </a:lnTo>
                  <a:lnTo>
                    <a:pt x="34" y="116"/>
                  </a:lnTo>
                  <a:lnTo>
                    <a:pt x="39" y="105"/>
                  </a:lnTo>
                  <a:lnTo>
                    <a:pt x="39" y="95"/>
                  </a:lnTo>
                  <a:lnTo>
                    <a:pt x="34" y="83"/>
                  </a:lnTo>
                  <a:lnTo>
                    <a:pt x="18" y="76"/>
                  </a:lnTo>
                  <a:lnTo>
                    <a:pt x="5" y="74"/>
                  </a:lnTo>
                  <a:lnTo>
                    <a:pt x="3" y="74"/>
                  </a:lnTo>
                  <a:lnTo>
                    <a:pt x="3" y="70"/>
                  </a:lnTo>
                  <a:lnTo>
                    <a:pt x="0" y="64"/>
                  </a:lnTo>
                  <a:lnTo>
                    <a:pt x="0" y="62"/>
                  </a:lnTo>
                  <a:lnTo>
                    <a:pt x="42" y="49"/>
                  </a:lnTo>
                  <a:lnTo>
                    <a:pt x="48" y="55"/>
                  </a:lnTo>
                  <a:lnTo>
                    <a:pt x="51" y="55"/>
                  </a:lnTo>
                  <a:lnTo>
                    <a:pt x="55" y="53"/>
                  </a:lnTo>
                  <a:lnTo>
                    <a:pt x="58" y="53"/>
                  </a:lnTo>
                  <a:lnTo>
                    <a:pt x="59" y="56"/>
                  </a:lnTo>
                  <a:lnTo>
                    <a:pt x="61" y="65"/>
                  </a:lnTo>
                  <a:lnTo>
                    <a:pt x="58" y="74"/>
                  </a:lnTo>
                  <a:lnTo>
                    <a:pt x="59" y="79"/>
                  </a:lnTo>
                  <a:lnTo>
                    <a:pt x="68" y="86"/>
                  </a:lnTo>
                  <a:lnTo>
                    <a:pt x="68" y="89"/>
                  </a:lnTo>
                  <a:lnTo>
                    <a:pt x="70" y="89"/>
                  </a:lnTo>
                  <a:lnTo>
                    <a:pt x="68" y="83"/>
                  </a:lnTo>
                  <a:lnTo>
                    <a:pt x="70" y="79"/>
                  </a:lnTo>
                  <a:lnTo>
                    <a:pt x="76" y="74"/>
                  </a:lnTo>
                  <a:lnTo>
                    <a:pt x="77" y="61"/>
                  </a:lnTo>
                  <a:lnTo>
                    <a:pt x="64" y="43"/>
                  </a:lnTo>
                  <a:lnTo>
                    <a:pt x="61" y="27"/>
                  </a:lnTo>
                  <a:lnTo>
                    <a:pt x="65" y="15"/>
                  </a:lnTo>
                  <a:lnTo>
                    <a:pt x="79" y="13"/>
                  </a:lnTo>
                  <a:lnTo>
                    <a:pt x="85" y="18"/>
                  </a:lnTo>
                  <a:lnTo>
                    <a:pt x="101" y="15"/>
                  </a:lnTo>
                  <a:lnTo>
                    <a:pt x="110" y="10"/>
                  </a:lnTo>
                  <a:lnTo>
                    <a:pt x="117" y="12"/>
                  </a:lnTo>
                  <a:lnTo>
                    <a:pt x="131" y="7"/>
                  </a:lnTo>
                  <a:lnTo>
                    <a:pt x="136" y="1"/>
                  </a:lnTo>
                  <a:lnTo>
                    <a:pt x="1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5" name="Morocco">
              <a:extLst>
                <a:ext uri="{FF2B5EF4-FFF2-40B4-BE49-F238E27FC236}">
                  <a16:creationId xmlns:a16="http://schemas.microsoft.com/office/drawing/2014/main" id="{94D034FA-9873-6A35-B6D8-938C8CF4D696}"/>
                </a:ext>
              </a:extLst>
            </p:cNvPr>
            <p:cNvSpPr>
              <a:spLocks/>
            </p:cNvSpPr>
            <p:nvPr/>
          </p:nvSpPr>
          <p:spPr bwMode="auto">
            <a:xfrm>
              <a:off x="5522258" y="3683876"/>
              <a:ext cx="280095" cy="227690"/>
            </a:xfrm>
            <a:custGeom>
              <a:avLst/>
              <a:gdLst>
                <a:gd name="T0" fmla="*/ 99 w 155"/>
                <a:gd name="T1" fmla="*/ 0 h 126"/>
                <a:gd name="T2" fmla="*/ 101 w 155"/>
                <a:gd name="T3" fmla="*/ 0 h 126"/>
                <a:gd name="T4" fmla="*/ 105 w 155"/>
                <a:gd name="T5" fmla="*/ 7 h 126"/>
                <a:gd name="T6" fmla="*/ 114 w 155"/>
                <a:gd name="T7" fmla="*/ 12 h 126"/>
                <a:gd name="T8" fmla="*/ 130 w 155"/>
                <a:gd name="T9" fmla="*/ 9 h 126"/>
                <a:gd name="T10" fmla="*/ 144 w 155"/>
                <a:gd name="T11" fmla="*/ 13 h 126"/>
                <a:gd name="T12" fmla="*/ 144 w 155"/>
                <a:gd name="T13" fmla="*/ 15 h 126"/>
                <a:gd name="T14" fmla="*/ 142 w 155"/>
                <a:gd name="T15" fmla="*/ 15 h 126"/>
                <a:gd name="T16" fmla="*/ 147 w 155"/>
                <a:gd name="T17" fmla="*/ 18 h 126"/>
                <a:gd name="T18" fmla="*/ 148 w 155"/>
                <a:gd name="T19" fmla="*/ 18 h 126"/>
                <a:gd name="T20" fmla="*/ 150 w 155"/>
                <a:gd name="T21" fmla="*/ 44 h 126"/>
                <a:gd name="T22" fmla="*/ 155 w 155"/>
                <a:gd name="T23" fmla="*/ 53 h 126"/>
                <a:gd name="T24" fmla="*/ 154 w 155"/>
                <a:gd name="T25" fmla="*/ 56 h 126"/>
                <a:gd name="T26" fmla="*/ 155 w 155"/>
                <a:gd name="T27" fmla="*/ 58 h 126"/>
                <a:gd name="T28" fmla="*/ 155 w 155"/>
                <a:gd name="T29" fmla="*/ 59 h 126"/>
                <a:gd name="T30" fmla="*/ 154 w 155"/>
                <a:gd name="T31" fmla="*/ 59 h 126"/>
                <a:gd name="T32" fmla="*/ 132 w 155"/>
                <a:gd name="T33" fmla="*/ 61 h 126"/>
                <a:gd name="T34" fmla="*/ 130 w 155"/>
                <a:gd name="T35" fmla="*/ 64 h 126"/>
                <a:gd name="T36" fmla="*/ 120 w 155"/>
                <a:gd name="T37" fmla="*/ 67 h 126"/>
                <a:gd name="T38" fmla="*/ 120 w 155"/>
                <a:gd name="T39" fmla="*/ 74 h 126"/>
                <a:gd name="T40" fmla="*/ 123 w 155"/>
                <a:gd name="T41" fmla="*/ 77 h 126"/>
                <a:gd name="T42" fmla="*/ 121 w 155"/>
                <a:gd name="T43" fmla="*/ 77 h 126"/>
                <a:gd name="T44" fmla="*/ 107 w 155"/>
                <a:gd name="T45" fmla="*/ 84 h 126"/>
                <a:gd name="T46" fmla="*/ 96 w 155"/>
                <a:gd name="T47" fmla="*/ 93 h 126"/>
                <a:gd name="T48" fmla="*/ 84 w 155"/>
                <a:gd name="T49" fmla="*/ 95 h 126"/>
                <a:gd name="T50" fmla="*/ 83 w 155"/>
                <a:gd name="T51" fmla="*/ 98 h 126"/>
                <a:gd name="T52" fmla="*/ 77 w 155"/>
                <a:gd name="T53" fmla="*/ 98 h 126"/>
                <a:gd name="T54" fmla="*/ 64 w 155"/>
                <a:gd name="T55" fmla="*/ 105 h 126"/>
                <a:gd name="T56" fmla="*/ 58 w 155"/>
                <a:gd name="T57" fmla="*/ 110 h 126"/>
                <a:gd name="T58" fmla="*/ 58 w 155"/>
                <a:gd name="T59" fmla="*/ 126 h 126"/>
                <a:gd name="T60" fmla="*/ 0 w 155"/>
                <a:gd name="T61" fmla="*/ 126 h 126"/>
                <a:gd name="T62" fmla="*/ 0 w 155"/>
                <a:gd name="T63" fmla="*/ 123 h 126"/>
                <a:gd name="T64" fmla="*/ 1 w 155"/>
                <a:gd name="T65" fmla="*/ 123 h 126"/>
                <a:gd name="T66" fmla="*/ 18 w 155"/>
                <a:gd name="T67" fmla="*/ 117 h 126"/>
                <a:gd name="T68" fmla="*/ 34 w 155"/>
                <a:gd name="T69" fmla="*/ 104 h 126"/>
                <a:gd name="T70" fmla="*/ 38 w 155"/>
                <a:gd name="T71" fmla="*/ 98 h 126"/>
                <a:gd name="T72" fmla="*/ 43 w 155"/>
                <a:gd name="T73" fmla="*/ 90 h 126"/>
                <a:gd name="T74" fmla="*/ 40 w 155"/>
                <a:gd name="T75" fmla="*/ 83 h 126"/>
                <a:gd name="T76" fmla="*/ 41 w 155"/>
                <a:gd name="T77" fmla="*/ 71 h 126"/>
                <a:gd name="T78" fmla="*/ 49 w 155"/>
                <a:gd name="T79" fmla="*/ 61 h 126"/>
                <a:gd name="T80" fmla="*/ 50 w 155"/>
                <a:gd name="T81" fmla="*/ 53 h 126"/>
                <a:gd name="T82" fmla="*/ 61 w 155"/>
                <a:gd name="T83" fmla="*/ 41 h 126"/>
                <a:gd name="T84" fmla="*/ 83 w 155"/>
                <a:gd name="T85" fmla="*/ 28 h 126"/>
                <a:gd name="T86" fmla="*/ 93 w 155"/>
                <a:gd name="T87" fmla="*/ 3 h 126"/>
                <a:gd name="T88" fmla="*/ 99 w 155"/>
                <a:gd name="T89"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5" h="126">
                  <a:moveTo>
                    <a:pt x="99" y="0"/>
                  </a:moveTo>
                  <a:lnTo>
                    <a:pt x="101" y="0"/>
                  </a:lnTo>
                  <a:lnTo>
                    <a:pt x="105" y="7"/>
                  </a:lnTo>
                  <a:lnTo>
                    <a:pt x="114" y="12"/>
                  </a:lnTo>
                  <a:lnTo>
                    <a:pt x="130" y="9"/>
                  </a:lnTo>
                  <a:lnTo>
                    <a:pt x="144" y="13"/>
                  </a:lnTo>
                  <a:lnTo>
                    <a:pt x="144" y="15"/>
                  </a:lnTo>
                  <a:lnTo>
                    <a:pt x="142" y="15"/>
                  </a:lnTo>
                  <a:lnTo>
                    <a:pt x="147" y="18"/>
                  </a:lnTo>
                  <a:lnTo>
                    <a:pt x="148" y="18"/>
                  </a:lnTo>
                  <a:lnTo>
                    <a:pt x="150" y="44"/>
                  </a:lnTo>
                  <a:lnTo>
                    <a:pt x="155" y="53"/>
                  </a:lnTo>
                  <a:lnTo>
                    <a:pt x="154" y="56"/>
                  </a:lnTo>
                  <a:lnTo>
                    <a:pt x="155" y="58"/>
                  </a:lnTo>
                  <a:lnTo>
                    <a:pt x="155" y="59"/>
                  </a:lnTo>
                  <a:lnTo>
                    <a:pt x="154" y="59"/>
                  </a:lnTo>
                  <a:lnTo>
                    <a:pt x="132" y="61"/>
                  </a:lnTo>
                  <a:lnTo>
                    <a:pt x="130" y="64"/>
                  </a:lnTo>
                  <a:lnTo>
                    <a:pt x="120" y="67"/>
                  </a:lnTo>
                  <a:lnTo>
                    <a:pt x="120" y="74"/>
                  </a:lnTo>
                  <a:lnTo>
                    <a:pt x="123" y="77"/>
                  </a:lnTo>
                  <a:lnTo>
                    <a:pt x="121" y="77"/>
                  </a:lnTo>
                  <a:lnTo>
                    <a:pt x="107" y="84"/>
                  </a:lnTo>
                  <a:lnTo>
                    <a:pt x="96" y="93"/>
                  </a:lnTo>
                  <a:lnTo>
                    <a:pt x="84" y="95"/>
                  </a:lnTo>
                  <a:lnTo>
                    <a:pt x="83" y="98"/>
                  </a:lnTo>
                  <a:lnTo>
                    <a:pt x="77" y="98"/>
                  </a:lnTo>
                  <a:lnTo>
                    <a:pt x="64" y="105"/>
                  </a:lnTo>
                  <a:lnTo>
                    <a:pt x="58" y="110"/>
                  </a:lnTo>
                  <a:lnTo>
                    <a:pt x="58" y="126"/>
                  </a:lnTo>
                  <a:lnTo>
                    <a:pt x="0" y="126"/>
                  </a:lnTo>
                  <a:lnTo>
                    <a:pt x="0" y="123"/>
                  </a:lnTo>
                  <a:lnTo>
                    <a:pt x="1" y="123"/>
                  </a:lnTo>
                  <a:lnTo>
                    <a:pt x="18" y="117"/>
                  </a:lnTo>
                  <a:lnTo>
                    <a:pt x="34" y="104"/>
                  </a:lnTo>
                  <a:lnTo>
                    <a:pt x="38" y="98"/>
                  </a:lnTo>
                  <a:lnTo>
                    <a:pt x="43" y="90"/>
                  </a:lnTo>
                  <a:lnTo>
                    <a:pt x="40" y="83"/>
                  </a:lnTo>
                  <a:lnTo>
                    <a:pt x="41" y="71"/>
                  </a:lnTo>
                  <a:lnTo>
                    <a:pt x="49" y="61"/>
                  </a:lnTo>
                  <a:lnTo>
                    <a:pt x="50" y="53"/>
                  </a:lnTo>
                  <a:lnTo>
                    <a:pt x="61" y="41"/>
                  </a:lnTo>
                  <a:lnTo>
                    <a:pt x="83" y="28"/>
                  </a:lnTo>
                  <a:lnTo>
                    <a:pt x="93" y="3"/>
                  </a:lnTo>
                  <a:lnTo>
                    <a:pt x="9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6" name="Malawi">
              <a:extLst>
                <a:ext uri="{FF2B5EF4-FFF2-40B4-BE49-F238E27FC236}">
                  <a16:creationId xmlns:a16="http://schemas.microsoft.com/office/drawing/2014/main" id="{9907EB7F-56CC-D899-7BF5-605E93220065}"/>
                </a:ext>
              </a:extLst>
            </p:cNvPr>
            <p:cNvSpPr>
              <a:spLocks/>
            </p:cNvSpPr>
            <p:nvPr/>
          </p:nvSpPr>
          <p:spPr bwMode="auto">
            <a:xfrm>
              <a:off x="6599266" y="4809676"/>
              <a:ext cx="77705" cy="186128"/>
            </a:xfrm>
            <a:custGeom>
              <a:avLst/>
              <a:gdLst>
                <a:gd name="T0" fmla="*/ 4 w 43"/>
                <a:gd name="T1" fmla="*/ 0 h 103"/>
                <a:gd name="T2" fmla="*/ 12 w 43"/>
                <a:gd name="T3" fmla="*/ 3 h 103"/>
                <a:gd name="T4" fmla="*/ 17 w 43"/>
                <a:gd name="T5" fmla="*/ 3 h 103"/>
                <a:gd name="T6" fmla="*/ 16 w 43"/>
                <a:gd name="T7" fmla="*/ 7 h 103"/>
                <a:gd name="T8" fmla="*/ 20 w 43"/>
                <a:gd name="T9" fmla="*/ 13 h 103"/>
                <a:gd name="T10" fmla="*/ 20 w 43"/>
                <a:gd name="T11" fmla="*/ 31 h 103"/>
                <a:gd name="T12" fmla="*/ 17 w 43"/>
                <a:gd name="T13" fmla="*/ 40 h 103"/>
                <a:gd name="T14" fmla="*/ 25 w 43"/>
                <a:gd name="T15" fmla="*/ 59 h 103"/>
                <a:gd name="T16" fmla="*/ 25 w 43"/>
                <a:gd name="T17" fmla="*/ 63 h 103"/>
                <a:gd name="T18" fmla="*/ 28 w 43"/>
                <a:gd name="T19" fmla="*/ 62 h 103"/>
                <a:gd name="T20" fmla="*/ 29 w 43"/>
                <a:gd name="T21" fmla="*/ 62 h 103"/>
                <a:gd name="T22" fmla="*/ 32 w 43"/>
                <a:gd name="T23" fmla="*/ 65 h 103"/>
                <a:gd name="T24" fmla="*/ 28 w 43"/>
                <a:gd name="T25" fmla="*/ 56 h 103"/>
                <a:gd name="T26" fmla="*/ 28 w 43"/>
                <a:gd name="T27" fmla="*/ 54 h 103"/>
                <a:gd name="T28" fmla="*/ 29 w 43"/>
                <a:gd name="T29" fmla="*/ 54 h 103"/>
                <a:gd name="T30" fmla="*/ 43 w 43"/>
                <a:gd name="T31" fmla="*/ 72 h 103"/>
                <a:gd name="T32" fmla="*/ 43 w 43"/>
                <a:gd name="T33" fmla="*/ 74 h 103"/>
                <a:gd name="T34" fmla="*/ 41 w 43"/>
                <a:gd name="T35" fmla="*/ 87 h 103"/>
                <a:gd name="T36" fmla="*/ 35 w 43"/>
                <a:gd name="T37" fmla="*/ 92 h 103"/>
                <a:gd name="T38" fmla="*/ 34 w 43"/>
                <a:gd name="T39" fmla="*/ 96 h 103"/>
                <a:gd name="T40" fmla="*/ 35 w 43"/>
                <a:gd name="T41" fmla="*/ 103 h 103"/>
                <a:gd name="T42" fmla="*/ 31 w 43"/>
                <a:gd name="T43" fmla="*/ 103 h 103"/>
                <a:gd name="T44" fmla="*/ 31 w 43"/>
                <a:gd name="T45" fmla="*/ 100 h 103"/>
                <a:gd name="T46" fmla="*/ 22 w 43"/>
                <a:gd name="T47" fmla="*/ 92 h 103"/>
                <a:gd name="T48" fmla="*/ 20 w 43"/>
                <a:gd name="T49" fmla="*/ 87 h 103"/>
                <a:gd name="T50" fmla="*/ 25 w 43"/>
                <a:gd name="T51" fmla="*/ 78 h 103"/>
                <a:gd name="T52" fmla="*/ 22 w 43"/>
                <a:gd name="T53" fmla="*/ 69 h 103"/>
                <a:gd name="T54" fmla="*/ 22 w 43"/>
                <a:gd name="T55" fmla="*/ 68 h 103"/>
                <a:gd name="T56" fmla="*/ 19 w 43"/>
                <a:gd name="T57" fmla="*/ 68 h 103"/>
                <a:gd name="T58" fmla="*/ 15 w 43"/>
                <a:gd name="T59" fmla="*/ 69 h 103"/>
                <a:gd name="T60" fmla="*/ 12 w 43"/>
                <a:gd name="T61" fmla="*/ 69 h 103"/>
                <a:gd name="T62" fmla="*/ 6 w 43"/>
                <a:gd name="T63" fmla="*/ 62 h 103"/>
                <a:gd name="T64" fmla="*/ 1 w 43"/>
                <a:gd name="T65" fmla="*/ 57 h 103"/>
                <a:gd name="T66" fmla="*/ 0 w 43"/>
                <a:gd name="T67" fmla="*/ 57 h 103"/>
                <a:gd name="T68" fmla="*/ 0 w 43"/>
                <a:gd name="T69" fmla="*/ 56 h 103"/>
                <a:gd name="T70" fmla="*/ 4 w 43"/>
                <a:gd name="T71" fmla="*/ 44 h 103"/>
                <a:gd name="T72" fmla="*/ 9 w 43"/>
                <a:gd name="T73" fmla="*/ 41 h 103"/>
                <a:gd name="T74" fmla="*/ 7 w 43"/>
                <a:gd name="T75" fmla="*/ 38 h 103"/>
                <a:gd name="T76" fmla="*/ 7 w 43"/>
                <a:gd name="T77" fmla="*/ 29 h 103"/>
                <a:gd name="T78" fmla="*/ 9 w 43"/>
                <a:gd name="T79" fmla="*/ 20 h 103"/>
                <a:gd name="T80" fmla="*/ 12 w 43"/>
                <a:gd name="T81" fmla="*/ 17 h 103"/>
                <a:gd name="T82" fmla="*/ 4 w 43"/>
                <a:gd name="T83" fmla="*/ 1 h 103"/>
                <a:gd name="T84" fmla="*/ 4 w 43"/>
                <a:gd name="T8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3" h="103">
                  <a:moveTo>
                    <a:pt x="4" y="0"/>
                  </a:moveTo>
                  <a:lnTo>
                    <a:pt x="12" y="3"/>
                  </a:lnTo>
                  <a:lnTo>
                    <a:pt x="17" y="3"/>
                  </a:lnTo>
                  <a:lnTo>
                    <a:pt x="16" y="7"/>
                  </a:lnTo>
                  <a:lnTo>
                    <a:pt x="20" y="13"/>
                  </a:lnTo>
                  <a:lnTo>
                    <a:pt x="20" y="31"/>
                  </a:lnTo>
                  <a:lnTo>
                    <a:pt x="17" y="40"/>
                  </a:lnTo>
                  <a:lnTo>
                    <a:pt x="25" y="59"/>
                  </a:lnTo>
                  <a:lnTo>
                    <a:pt x="25" y="63"/>
                  </a:lnTo>
                  <a:lnTo>
                    <a:pt x="28" y="62"/>
                  </a:lnTo>
                  <a:lnTo>
                    <a:pt x="29" y="62"/>
                  </a:lnTo>
                  <a:lnTo>
                    <a:pt x="32" y="65"/>
                  </a:lnTo>
                  <a:lnTo>
                    <a:pt x="28" y="56"/>
                  </a:lnTo>
                  <a:lnTo>
                    <a:pt x="28" y="54"/>
                  </a:lnTo>
                  <a:lnTo>
                    <a:pt x="29" y="54"/>
                  </a:lnTo>
                  <a:lnTo>
                    <a:pt x="43" y="72"/>
                  </a:lnTo>
                  <a:lnTo>
                    <a:pt x="43" y="74"/>
                  </a:lnTo>
                  <a:lnTo>
                    <a:pt x="41" y="87"/>
                  </a:lnTo>
                  <a:lnTo>
                    <a:pt x="35" y="92"/>
                  </a:lnTo>
                  <a:lnTo>
                    <a:pt x="34" y="96"/>
                  </a:lnTo>
                  <a:lnTo>
                    <a:pt x="35" y="103"/>
                  </a:lnTo>
                  <a:lnTo>
                    <a:pt x="31" y="103"/>
                  </a:lnTo>
                  <a:lnTo>
                    <a:pt x="31" y="100"/>
                  </a:lnTo>
                  <a:lnTo>
                    <a:pt x="22" y="92"/>
                  </a:lnTo>
                  <a:lnTo>
                    <a:pt x="20" y="87"/>
                  </a:lnTo>
                  <a:lnTo>
                    <a:pt x="25" y="78"/>
                  </a:lnTo>
                  <a:lnTo>
                    <a:pt x="22" y="69"/>
                  </a:lnTo>
                  <a:lnTo>
                    <a:pt x="22" y="68"/>
                  </a:lnTo>
                  <a:lnTo>
                    <a:pt x="19" y="68"/>
                  </a:lnTo>
                  <a:lnTo>
                    <a:pt x="15" y="69"/>
                  </a:lnTo>
                  <a:lnTo>
                    <a:pt x="12" y="69"/>
                  </a:lnTo>
                  <a:lnTo>
                    <a:pt x="6" y="62"/>
                  </a:lnTo>
                  <a:lnTo>
                    <a:pt x="1" y="57"/>
                  </a:lnTo>
                  <a:lnTo>
                    <a:pt x="0" y="57"/>
                  </a:lnTo>
                  <a:lnTo>
                    <a:pt x="0" y="56"/>
                  </a:lnTo>
                  <a:lnTo>
                    <a:pt x="4" y="44"/>
                  </a:lnTo>
                  <a:lnTo>
                    <a:pt x="9" y="41"/>
                  </a:lnTo>
                  <a:lnTo>
                    <a:pt x="7" y="38"/>
                  </a:lnTo>
                  <a:lnTo>
                    <a:pt x="7" y="29"/>
                  </a:lnTo>
                  <a:lnTo>
                    <a:pt x="9" y="20"/>
                  </a:lnTo>
                  <a:lnTo>
                    <a:pt x="12" y="17"/>
                  </a:lnTo>
                  <a:lnTo>
                    <a:pt x="4" y="1"/>
                  </a:lnTo>
                  <a:lnTo>
                    <a:pt x="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7" name="Libya">
              <a:extLst>
                <a:ext uri="{FF2B5EF4-FFF2-40B4-BE49-F238E27FC236}">
                  <a16:creationId xmlns:a16="http://schemas.microsoft.com/office/drawing/2014/main" id="{F5C151B3-5B31-AFEA-84AB-21EC8A3A0497}"/>
                </a:ext>
              </a:extLst>
            </p:cNvPr>
            <p:cNvSpPr>
              <a:spLocks/>
            </p:cNvSpPr>
            <p:nvPr/>
          </p:nvSpPr>
          <p:spPr bwMode="auto">
            <a:xfrm>
              <a:off x="6040885" y="3761580"/>
              <a:ext cx="377676" cy="361412"/>
            </a:xfrm>
            <a:custGeom>
              <a:avLst/>
              <a:gdLst>
                <a:gd name="T0" fmla="*/ 29 w 209"/>
                <a:gd name="T1" fmla="*/ 0 h 200"/>
                <a:gd name="T2" fmla="*/ 30 w 209"/>
                <a:gd name="T3" fmla="*/ 0 h 200"/>
                <a:gd name="T4" fmla="*/ 42 w 209"/>
                <a:gd name="T5" fmla="*/ 6 h 200"/>
                <a:gd name="T6" fmla="*/ 61 w 209"/>
                <a:gd name="T7" fmla="*/ 6 h 200"/>
                <a:gd name="T8" fmla="*/ 79 w 209"/>
                <a:gd name="T9" fmla="*/ 13 h 200"/>
                <a:gd name="T10" fmla="*/ 86 w 209"/>
                <a:gd name="T11" fmla="*/ 28 h 200"/>
                <a:gd name="T12" fmla="*/ 112 w 209"/>
                <a:gd name="T13" fmla="*/ 34 h 200"/>
                <a:gd name="T14" fmla="*/ 126 w 209"/>
                <a:gd name="T15" fmla="*/ 44 h 200"/>
                <a:gd name="T16" fmla="*/ 138 w 209"/>
                <a:gd name="T17" fmla="*/ 38 h 200"/>
                <a:gd name="T18" fmla="*/ 141 w 209"/>
                <a:gd name="T19" fmla="*/ 33 h 200"/>
                <a:gd name="T20" fmla="*/ 140 w 209"/>
                <a:gd name="T21" fmla="*/ 25 h 200"/>
                <a:gd name="T22" fmla="*/ 141 w 209"/>
                <a:gd name="T23" fmla="*/ 18 h 200"/>
                <a:gd name="T24" fmla="*/ 155 w 209"/>
                <a:gd name="T25" fmla="*/ 6 h 200"/>
                <a:gd name="T26" fmla="*/ 168 w 209"/>
                <a:gd name="T27" fmla="*/ 4 h 200"/>
                <a:gd name="T28" fmla="*/ 180 w 209"/>
                <a:gd name="T29" fmla="*/ 7 h 200"/>
                <a:gd name="T30" fmla="*/ 184 w 209"/>
                <a:gd name="T31" fmla="*/ 15 h 200"/>
                <a:gd name="T32" fmla="*/ 205 w 209"/>
                <a:gd name="T33" fmla="*/ 19 h 200"/>
                <a:gd name="T34" fmla="*/ 206 w 209"/>
                <a:gd name="T35" fmla="*/ 19 h 200"/>
                <a:gd name="T36" fmla="*/ 209 w 209"/>
                <a:gd name="T37" fmla="*/ 24 h 200"/>
                <a:gd name="T38" fmla="*/ 209 w 209"/>
                <a:gd name="T39" fmla="*/ 25 h 200"/>
                <a:gd name="T40" fmla="*/ 205 w 209"/>
                <a:gd name="T41" fmla="*/ 30 h 200"/>
                <a:gd name="T42" fmla="*/ 206 w 209"/>
                <a:gd name="T43" fmla="*/ 44 h 200"/>
                <a:gd name="T44" fmla="*/ 203 w 209"/>
                <a:gd name="T45" fmla="*/ 47 h 200"/>
                <a:gd name="T46" fmla="*/ 205 w 209"/>
                <a:gd name="T47" fmla="*/ 59 h 200"/>
                <a:gd name="T48" fmla="*/ 208 w 209"/>
                <a:gd name="T49" fmla="*/ 62 h 200"/>
                <a:gd name="T50" fmla="*/ 209 w 209"/>
                <a:gd name="T51" fmla="*/ 62 h 200"/>
                <a:gd name="T52" fmla="*/ 209 w 209"/>
                <a:gd name="T53" fmla="*/ 193 h 200"/>
                <a:gd name="T54" fmla="*/ 196 w 209"/>
                <a:gd name="T55" fmla="*/ 193 h 200"/>
                <a:gd name="T56" fmla="*/ 196 w 209"/>
                <a:gd name="T57" fmla="*/ 200 h 200"/>
                <a:gd name="T58" fmla="*/ 195 w 209"/>
                <a:gd name="T59" fmla="*/ 200 h 200"/>
                <a:gd name="T60" fmla="*/ 91 w 209"/>
                <a:gd name="T61" fmla="*/ 147 h 200"/>
                <a:gd name="T62" fmla="*/ 79 w 209"/>
                <a:gd name="T63" fmla="*/ 151 h 200"/>
                <a:gd name="T64" fmla="*/ 74 w 209"/>
                <a:gd name="T65" fmla="*/ 153 h 200"/>
                <a:gd name="T66" fmla="*/ 73 w 209"/>
                <a:gd name="T67" fmla="*/ 153 h 200"/>
                <a:gd name="T68" fmla="*/ 63 w 209"/>
                <a:gd name="T69" fmla="*/ 144 h 200"/>
                <a:gd name="T70" fmla="*/ 36 w 209"/>
                <a:gd name="T71" fmla="*/ 145 h 200"/>
                <a:gd name="T72" fmla="*/ 34 w 209"/>
                <a:gd name="T73" fmla="*/ 145 h 200"/>
                <a:gd name="T74" fmla="*/ 34 w 209"/>
                <a:gd name="T75" fmla="*/ 144 h 200"/>
                <a:gd name="T76" fmla="*/ 29 w 209"/>
                <a:gd name="T77" fmla="*/ 132 h 200"/>
                <a:gd name="T78" fmla="*/ 15 w 209"/>
                <a:gd name="T79" fmla="*/ 129 h 200"/>
                <a:gd name="T80" fmla="*/ 12 w 209"/>
                <a:gd name="T81" fmla="*/ 126 h 200"/>
                <a:gd name="T82" fmla="*/ 9 w 209"/>
                <a:gd name="T83" fmla="*/ 117 h 200"/>
                <a:gd name="T84" fmla="*/ 2 w 209"/>
                <a:gd name="T85" fmla="*/ 105 h 200"/>
                <a:gd name="T86" fmla="*/ 6 w 209"/>
                <a:gd name="T87" fmla="*/ 101 h 200"/>
                <a:gd name="T88" fmla="*/ 8 w 209"/>
                <a:gd name="T89" fmla="*/ 81 h 200"/>
                <a:gd name="T90" fmla="*/ 6 w 209"/>
                <a:gd name="T91" fmla="*/ 59 h 200"/>
                <a:gd name="T92" fmla="*/ 0 w 209"/>
                <a:gd name="T93" fmla="*/ 50 h 200"/>
                <a:gd name="T94" fmla="*/ 5 w 209"/>
                <a:gd name="T95" fmla="*/ 44 h 200"/>
                <a:gd name="T96" fmla="*/ 12 w 209"/>
                <a:gd name="T97" fmla="*/ 37 h 200"/>
                <a:gd name="T98" fmla="*/ 12 w 209"/>
                <a:gd name="T99" fmla="*/ 24 h 200"/>
                <a:gd name="T100" fmla="*/ 14 w 209"/>
                <a:gd name="T101" fmla="*/ 24 h 200"/>
                <a:gd name="T102" fmla="*/ 29 w 209"/>
                <a:gd name="T103" fmla="*/ 13 h 200"/>
                <a:gd name="T104" fmla="*/ 29 w 209"/>
                <a:gd name="T105"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9" h="200">
                  <a:moveTo>
                    <a:pt x="29" y="0"/>
                  </a:moveTo>
                  <a:lnTo>
                    <a:pt x="30" y="0"/>
                  </a:lnTo>
                  <a:lnTo>
                    <a:pt x="42" y="6"/>
                  </a:lnTo>
                  <a:lnTo>
                    <a:pt x="61" y="6"/>
                  </a:lnTo>
                  <a:lnTo>
                    <a:pt x="79" y="13"/>
                  </a:lnTo>
                  <a:lnTo>
                    <a:pt x="86" y="28"/>
                  </a:lnTo>
                  <a:lnTo>
                    <a:pt x="112" y="34"/>
                  </a:lnTo>
                  <a:lnTo>
                    <a:pt x="126" y="44"/>
                  </a:lnTo>
                  <a:lnTo>
                    <a:pt x="138" y="38"/>
                  </a:lnTo>
                  <a:lnTo>
                    <a:pt x="141" y="33"/>
                  </a:lnTo>
                  <a:lnTo>
                    <a:pt x="140" y="25"/>
                  </a:lnTo>
                  <a:lnTo>
                    <a:pt x="141" y="18"/>
                  </a:lnTo>
                  <a:lnTo>
                    <a:pt x="155" y="6"/>
                  </a:lnTo>
                  <a:lnTo>
                    <a:pt x="168" y="4"/>
                  </a:lnTo>
                  <a:lnTo>
                    <a:pt x="180" y="7"/>
                  </a:lnTo>
                  <a:lnTo>
                    <a:pt x="184" y="15"/>
                  </a:lnTo>
                  <a:lnTo>
                    <a:pt x="205" y="19"/>
                  </a:lnTo>
                  <a:lnTo>
                    <a:pt x="206" y="19"/>
                  </a:lnTo>
                  <a:lnTo>
                    <a:pt x="209" y="24"/>
                  </a:lnTo>
                  <a:lnTo>
                    <a:pt x="209" y="25"/>
                  </a:lnTo>
                  <a:lnTo>
                    <a:pt x="205" y="30"/>
                  </a:lnTo>
                  <a:lnTo>
                    <a:pt x="206" y="44"/>
                  </a:lnTo>
                  <a:lnTo>
                    <a:pt x="203" y="47"/>
                  </a:lnTo>
                  <a:lnTo>
                    <a:pt x="205" y="59"/>
                  </a:lnTo>
                  <a:lnTo>
                    <a:pt x="208" y="62"/>
                  </a:lnTo>
                  <a:lnTo>
                    <a:pt x="209" y="62"/>
                  </a:lnTo>
                  <a:lnTo>
                    <a:pt x="209" y="193"/>
                  </a:lnTo>
                  <a:lnTo>
                    <a:pt x="196" y="193"/>
                  </a:lnTo>
                  <a:lnTo>
                    <a:pt x="196" y="200"/>
                  </a:lnTo>
                  <a:lnTo>
                    <a:pt x="195" y="200"/>
                  </a:lnTo>
                  <a:lnTo>
                    <a:pt x="91" y="147"/>
                  </a:lnTo>
                  <a:lnTo>
                    <a:pt x="79" y="151"/>
                  </a:lnTo>
                  <a:lnTo>
                    <a:pt x="74" y="153"/>
                  </a:lnTo>
                  <a:lnTo>
                    <a:pt x="73" y="153"/>
                  </a:lnTo>
                  <a:lnTo>
                    <a:pt x="63" y="144"/>
                  </a:lnTo>
                  <a:lnTo>
                    <a:pt x="36" y="145"/>
                  </a:lnTo>
                  <a:lnTo>
                    <a:pt x="34" y="145"/>
                  </a:lnTo>
                  <a:lnTo>
                    <a:pt x="34" y="144"/>
                  </a:lnTo>
                  <a:lnTo>
                    <a:pt x="29" y="132"/>
                  </a:lnTo>
                  <a:lnTo>
                    <a:pt x="15" y="129"/>
                  </a:lnTo>
                  <a:lnTo>
                    <a:pt x="12" y="126"/>
                  </a:lnTo>
                  <a:lnTo>
                    <a:pt x="9" y="117"/>
                  </a:lnTo>
                  <a:lnTo>
                    <a:pt x="2" y="105"/>
                  </a:lnTo>
                  <a:lnTo>
                    <a:pt x="6" y="101"/>
                  </a:lnTo>
                  <a:lnTo>
                    <a:pt x="8" y="81"/>
                  </a:lnTo>
                  <a:lnTo>
                    <a:pt x="6" y="59"/>
                  </a:lnTo>
                  <a:lnTo>
                    <a:pt x="0" y="50"/>
                  </a:lnTo>
                  <a:lnTo>
                    <a:pt x="5" y="44"/>
                  </a:lnTo>
                  <a:lnTo>
                    <a:pt x="12" y="37"/>
                  </a:lnTo>
                  <a:lnTo>
                    <a:pt x="12" y="24"/>
                  </a:lnTo>
                  <a:lnTo>
                    <a:pt x="14" y="24"/>
                  </a:lnTo>
                  <a:lnTo>
                    <a:pt x="29" y="13"/>
                  </a:lnTo>
                  <a:lnTo>
                    <a:pt x="2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8" name="Liberia">
              <a:extLst>
                <a:ext uri="{FF2B5EF4-FFF2-40B4-BE49-F238E27FC236}">
                  <a16:creationId xmlns:a16="http://schemas.microsoft.com/office/drawing/2014/main" id="{9E0D719F-81AD-532B-06BD-817FF8A04361}"/>
                </a:ext>
              </a:extLst>
            </p:cNvPr>
            <p:cNvSpPr>
              <a:spLocks/>
            </p:cNvSpPr>
            <p:nvPr/>
          </p:nvSpPr>
          <p:spPr bwMode="auto">
            <a:xfrm>
              <a:off x="5554785" y="4385017"/>
              <a:ext cx="97581" cy="103003"/>
            </a:xfrm>
            <a:custGeom>
              <a:avLst/>
              <a:gdLst>
                <a:gd name="T0" fmla="*/ 23 w 54"/>
                <a:gd name="T1" fmla="*/ 0 h 57"/>
                <a:gd name="T2" fmla="*/ 25 w 54"/>
                <a:gd name="T3" fmla="*/ 0 h 57"/>
                <a:gd name="T4" fmla="*/ 28 w 54"/>
                <a:gd name="T5" fmla="*/ 3 h 57"/>
                <a:gd name="T6" fmla="*/ 29 w 54"/>
                <a:gd name="T7" fmla="*/ 11 h 57"/>
                <a:gd name="T8" fmla="*/ 28 w 54"/>
                <a:gd name="T9" fmla="*/ 17 h 57"/>
                <a:gd name="T10" fmla="*/ 34 w 54"/>
                <a:gd name="T11" fmla="*/ 18 h 57"/>
                <a:gd name="T12" fmla="*/ 37 w 54"/>
                <a:gd name="T13" fmla="*/ 12 h 57"/>
                <a:gd name="T14" fmla="*/ 38 w 54"/>
                <a:gd name="T15" fmla="*/ 12 h 57"/>
                <a:gd name="T16" fmla="*/ 41 w 54"/>
                <a:gd name="T17" fmla="*/ 14 h 57"/>
                <a:gd name="T18" fmla="*/ 44 w 54"/>
                <a:gd name="T19" fmla="*/ 20 h 57"/>
                <a:gd name="T20" fmla="*/ 41 w 54"/>
                <a:gd name="T21" fmla="*/ 29 h 57"/>
                <a:gd name="T22" fmla="*/ 47 w 54"/>
                <a:gd name="T23" fmla="*/ 30 h 57"/>
                <a:gd name="T24" fmla="*/ 49 w 54"/>
                <a:gd name="T25" fmla="*/ 30 h 57"/>
                <a:gd name="T26" fmla="*/ 50 w 54"/>
                <a:gd name="T27" fmla="*/ 36 h 57"/>
                <a:gd name="T28" fmla="*/ 54 w 54"/>
                <a:gd name="T29" fmla="*/ 36 h 57"/>
                <a:gd name="T30" fmla="*/ 53 w 54"/>
                <a:gd name="T31" fmla="*/ 55 h 57"/>
                <a:gd name="T32" fmla="*/ 53 w 54"/>
                <a:gd name="T33" fmla="*/ 57 h 57"/>
                <a:gd name="T34" fmla="*/ 29 w 54"/>
                <a:gd name="T35" fmla="*/ 46 h 57"/>
                <a:gd name="T36" fmla="*/ 1 w 54"/>
                <a:gd name="T37" fmla="*/ 23 h 57"/>
                <a:gd name="T38" fmla="*/ 0 w 54"/>
                <a:gd name="T39" fmla="*/ 23 h 57"/>
                <a:gd name="T40" fmla="*/ 0 w 54"/>
                <a:gd name="T41" fmla="*/ 21 h 57"/>
                <a:gd name="T42" fmla="*/ 1 w 54"/>
                <a:gd name="T43" fmla="*/ 21 h 57"/>
                <a:gd name="T44" fmla="*/ 13 w 54"/>
                <a:gd name="T45" fmla="*/ 12 h 57"/>
                <a:gd name="T46" fmla="*/ 13 w 54"/>
                <a:gd name="T47" fmla="*/ 6 h 57"/>
                <a:gd name="T48" fmla="*/ 16 w 54"/>
                <a:gd name="T49" fmla="*/ 6 h 57"/>
                <a:gd name="T50" fmla="*/ 16 w 54"/>
                <a:gd name="T51" fmla="*/ 3 h 57"/>
                <a:gd name="T52" fmla="*/ 23 w 54"/>
                <a:gd name="T53" fmla="*/ 0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4" h="57">
                  <a:moveTo>
                    <a:pt x="23" y="0"/>
                  </a:moveTo>
                  <a:lnTo>
                    <a:pt x="25" y="0"/>
                  </a:lnTo>
                  <a:lnTo>
                    <a:pt x="28" y="3"/>
                  </a:lnTo>
                  <a:lnTo>
                    <a:pt x="29" y="11"/>
                  </a:lnTo>
                  <a:lnTo>
                    <a:pt x="28" y="17"/>
                  </a:lnTo>
                  <a:lnTo>
                    <a:pt x="34" y="18"/>
                  </a:lnTo>
                  <a:lnTo>
                    <a:pt x="37" y="12"/>
                  </a:lnTo>
                  <a:lnTo>
                    <a:pt x="38" y="12"/>
                  </a:lnTo>
                  <a:lnTo>
                    <a:pt x="41" y="14"/>
                  </a:lnTo>
                  <a:lnTo>
                    <a:pt x="44" y="20"/>
                  </a:lnTo>
                  <a:lnTo>
                    <a:pt x="41" y="29"/>
                  </a:lnTo>
                  <a:lnTo>
                    <a:pt x="47" y="30"/>
                  </a:lnTo>
                  <a:lnTo>
                    <a:pt x="49" y="30"/>
                  </a:lnTo>
                  <a:lnTo>
                    <a:pt x="50" y="36"/>
                  </a:lnTo>
                  <a:lnTo>
                    <a:pt x="54" y="36"/>
                  </a:lnTo>
                  <a:lnTo>
                    <a:pt x="53" y="55"/>
                  </a:lnTo>
                  <a:lnTo>
                    <a:pt x="53" y="57"/>
                  </a:lnTo>
                  <a:lnTo>
                    <a:pt x="29" y="46"/>
                  </a:lnTo>
                  <a:lnTo>
                    <a:pt x="1" y="23"/>
                  </a:lnTo>
                  <a:lnTo>
                    <a:pt x="0" y="23"/>
                  </a:lnTo>
                  <a:lnTo>
                    <a:pt x="0" y="21"/>
                  </a:lnTo>
                  <a:lnTo>
                    <a:pt x="1" y="21"/>
                  </a:lnTo>
                  <a:lnTo>
                    <a:pt x="13" y="12"/>
                  </a:lnTo>
                  <a:lnTo>
                    <a:pt x="13" y="6"/>
                  </a:lnTo>
                  <a:lnTo>
                    <a:pt x="16" y="6"/>
                  </a:lnTo>
                  <a:lnTo>
                    <a:pt x="16" y="3"/>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59" name="Lesotho">
              <a:extLst>
                <a:ext uri="{FF2B5EF4-FFF2-40B4-BE49-F238E27FC236}">
                  <a16:creationId xmlns:a16="http://schemas.microsoft.com/office/drawing/2014/main" id="{8C8AF8D7-897B-87D2-103E-896BD8F4670E}"/>
                </a:ext>
              </a:extLst>
            </p:cNvPr>
            <p:cNvSpPr>
              <a:spLocks/>
            </p:cNvSpPr>
            <p:nvPr/>
          </p:nvSpPr>
          <p:spPr bwMode="auto">
            <a:xfrm>
              <a:off x="6465543" y="5286740"/>
              <a:ext cx="56019" cy="56019"/>
            </a:xfrm>
            <a:custGeom>
              <a:avLst/>
              <a:gdLst>
                <a:gd name="T0" fmla="*/ 16 w 31"/>
                <a:gd name="T1" fmla="*/ 0 h 31"/>
                <a:gd name="T2" fmla="*/ 23 w 31"/>
                <a:gd name="T3" fmla="*/ 1 h 31"/>
                <a:gd name="T4" fmla="*/ 31 w 31"/>
                <a:gd name="T5" fmla="*/ 11 h 31"/>
                <a:gd name="T6" fmla="*/ 26 w 31"/>
                <a:gd name="T7" fmla="*/ 23 h 31"/>
                <a:gd name="T8" fmla="*/ 14 w 31"/>
                <a:gd name="T9" fmla="*/ 31 h 31"/>
                <a:gd name="T10" fmla="*/ 13 w 31"/>
                <a:gd name="T11" fmla="*/ 31 h 31"/>
                <a:gd name="T12" fmla="*/ 6 w 31"/>
                <a:gd name="T13" fmla="*/ 28 h 31"/>
                <a:gd name="T14" fmla="*/ 0 w 31"/>
                <a:gd name="T15" fmla="*/ 17 h 31"/>
                <a:gd name="T16" fmla="*/ 6 w 31"/>
                <a:gd name="T17" fmla="*/ 5 h 31"/>
                <a:gd name="T18" fmla="*/ 16 w 31"/>
                <a:gd name="T1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1">
                  <a:moveTo>
                    <a:pt x="16" y="0"/>
                  </a:moveTo>
                  <a:lnTo>
                    <a:pt x="23" y="1"/>
                  </a:lnTo>
                  <a:lnTo>
                    <a:pt x="31" y="11"/>
                  </a:lnTo>
                  <a:lnTo>
                    <a:pt x="26" y="23"/>
                  </a:lnTo>
                  <a:lnTo>
                    <a:pt x="14" y="31"/>
                  </a:lnTo>
                  <a:lnTo>
                    <a:pt x="13" y="31"/>
                  </a:lnTo>
                  <a:lnTo>
                    <a:pt x="6" y="28"/>
                  </a:lnTo>
                  <a:lnTo>
                    <a:pt x="0" y="17"/>
                  </a:lnTo>
                  <a:lnTo>
                    <a:pt x="6" y="5"/>
                  </a:lnTo>
                  <a:lnTo>
                    <a:pt x="1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0" name="Kenya">
              <a:extLst>
                <a:ext uri="{FF2B5EF4-FFF2-40B4-BE49-F238E27FC236}">
                  <a16:creationId xmlns:a16="http://schemas.microsoft.com/office/drawing/2014/main" id="{289D9F42-1BB5-C1B6-0A11-15C3EA21816A}"/>
                </a:ext>
              </a:extLst>
            </p:cNvPr>
            <p:cNvSpPr>
              <a:spLocks/>
            </p:cNvSpPr>
            <p:nvPr/>
          </p:nvSpPr>
          <p:spPr bwMode="auto">
            <a:xfrm>
              <a:off x="6628179" y="4478984"/>
              <a:ext cx="189742" cy="220462"/>
            </a:xfrm>
            <a:custGeom>
              <a:avLst/>
              <a:gdLst>
                <a:gd name="T0" fmla="*/ 6 w 105"/>
                <a:gd name="T1" fmla="*/ 0 h 122"/>
                <a:gd name="T2" fmla="*/ 25 w 105"/>
                <a:gd name="T3" fmla="*/ 0 h 122"/>
                <a:gd name="T4" fmla="*/ 36 w 105"/>
                <a:gd name="T5" fmla="*/ 2 h 122"/>
                <a:gd name="T6" fmla="*/ 52 w 105"/>
                <a:gd name="T7" fmla="*/ 11 h 122"/>
                <a:gd name="T8" fmla="*/ 65 w 105"/>
                <a:gd name="T9" fmla="*/ 14 h 122"/>
                <a:gd name="T10" fmla="*/ 71 w 105"/>
                <a:gd name="T11" fmla="*/ 14 h 122"/>
                <a:gd name="T12" fmla="*/ 80 w 105"/>
                <a:gd name="T13" fmla="*/ 8 h 122"/>
                <a:gd name="T14" fmla="*/ 90 w 105"/>
                <a:gd name="T15" fmla="*/ 6 h 122"/>
                <a:gd name="T16" fmla="*/ 98 w 105"/>
                <a:gd name="T17" fmla="*/ 9 h 122"/>
                <a:gd name="T18" fmla="*/ 105 w 105"/>
                <a:gd name="T19" fmla="*/ 9 h 122"/>
                <a:gd name="T20" fmla="*/ 105 w 105"/>
                <a:gd name="T21" fmla="*/ 11 h 122"/>
                <a:gd name="T22" fmla="*/ 93 w 105"/>
                <a:gd name="T23" fmla="*/ 25 h 122"/>
                <a:gd name="T24" fmla="*/ 93 w 105"/>
                <a:gd name="T25" fmla="*/ 73 h 122"/>
                <a:gd name="T26" fmla="*/ 101 w 105"/>
                <a:gd name="T27" fmla="*/ 82 h 122"/>
                <a:gd name="T28" fmla="*/ 101 w 105"/>
                <a:gd name="T29" fmla="*/ 83 h 122"/>
                <a:gd name="T30" fmla="*/ 84 w 105"/>
                <a:gd name="T31" fmla="*/ 97 h 122"/>
                <a:gd name="T32" fmla="*/ 76 w 105"/>
                <a:gd name="T33" fmla="*/ 117 h 122"/>
                <a:gd name="T34" fmla="*/ 71 w 105"/>
                <a:gd name="T35" fmla="*/ 122 h 122"/>
                <a:gd name="T36" fmla="*/ 52 w 105"/>
                <a:gd name="T37" fmla="*/ 110 h 122"/>
                <a:gd name="T38" fmla="*/ 49 w 105"/>
                <a:gd name="T39" fmla="*/ 100 h 122"/>
                <a:gd name="T40" fmla="*/ 4 w 105"/>
                <a:gd name="T41" fmla="*/ 74 h 122"/>
                <a:gd name="T42" fmla="*/ 1 w 105"/>
                <a:gd name="T43" fmla="*/ 71 h 122"/>
                <a:gd name="T44" fmla="*/ 1 w 105"/>
                <a:gd name="T45" fmla="*/ 70 h 122"/>
                <a:gd name="T46" fmla="*/ 3 w 105"/>
                <a:gd name="T47" fmla="*/ 67 h 122"/>
                <a:gd name="T48" fmla="*/ 7 w 105"/>
                <a:gd name="T49" fmla="*/ 65 h 122"/>
                <a:gd name="T50" fmla="*/ 1 w 105"/>
                <a:gd name="T51" fmla="*/ 65 h 122"/>
                <a:gd name="T52" fmla="*/ 1 w 105"/>
                <a:gd name="T53" fmla="*/ 57 h 122"/>
                <a:gd name="T54" fmla="*/ 12 w 105"/>
                <a:gd name="T55" fmla="*/ 40 h 122"/>
                <a:gd name="T56" fmla="*/ 15 w 105"/>
                <a:gd name="T57" fmla="*/ 33 h 122"/>
                <a:gd name="T58" fmla="*/ 12 w 105"/>
                <a:gd name="T59" fmla="*/ 24 h 122"/>
                <a:gd name="T60" fmla="*/ 7 w 105"/>
                <a:gd name="T61" fmla="*/ 21 h 122"/>
                <a:gd name="T62" fmla="*/ 4 w 105"/>
                <a:gd name="T63" fmla="*/ 11 h 122"/>
                <a:gd name="T64" fmla="*/ 0 w 105"/>
                <a:gd name="T65" fmla="*/ 9 h 122"/>
                <a:gd name="T66" fmla="*/ 0 w 105"/>
                <a:gd name="T67" fmla="*/ 8 h 122"/>
                <a:gd name="T68" fmla="*/ 6 w 105"/>
                <a:gd name="T69"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5" h="122">
                  <a:moveTo>
                    <a:pt x="6" y="0"/>
                  </a:moveTo>
                  <a:lnTo>
                    <a:pt x="25" y="0"/>
                  </a:lnTo>
                  <a:lnTo>
                    <a:pt x="36" y="2"/>
                  </a:lnTo>
                  <a:lnTo>
                    <a:pt x="52" y="11"/>
                  </a:lnTo>
                  <a:lnTo>
                    <a:pt x="65" y="14"/>
                  </a:lnTo>
                  <a:lnTo>
                    <a:pt x="71" y="14"/>
                  </a:lnTo>
                  <a:lnTo>
                    <a:pt x="80" y="8"/>
                  </a:lnTo>
                  <a:lnTo>
                    <a:pt x="90" y="6"/>
                  </a:lnTo>
                  <a:lnTo>
                    <a:pt x="98" y="9"/>
                  </a:lnTo>
                  <a:lnTo>
                    <a:pt x="105" y="9"/>
                  </a:lnTo>
                  <a:lnTo>
                    <a:pt x="105" y="11"/>
                  </a:lnTo>
                  <a:lnTo>
                    <a:pt x="93" y="25"/>
                  </a:lnTo>
                  <a:lnTo>
                    <a:pt x="93" y="73"/>
                  </a:lnTo>
                  <a:lnTo>
                    <a:pt x="101" y="82"/>
                  </a:lnTo>
                  <a:lnTo>
                    <a:pt x="101" y="83"/>
                  </a:lnTo>
                  <a:lnTo>
                    <a:pt x="84" y="97"/>
                  </a:lnTo>
                  <a:lnTo>
                    <a:pt x="76" y="117"/>
                  </a:lnTo>
                  <a:lnTo>
                    <a:pt x="71" y="122"/>
                  </a:lnTo>
                  <a:lnTo>
                    <a:pt x="52" y="110"/>
                  </a:lnTo>
                  <a:lnTo>
                    <a:pt x="49" y="100"/>
                  </a:lnTo>
                  <a:lnTo>
                    <a:pt x="4" y="74"/>
                  </a:lnTo>
                  <a:lnTo>
                    <a:pt x="1" y="71"/>
                  </a:lnTo>
                  <a:lnTo>
                    <a:pt x="1" y="70"/>
                  </a:lnTo>
                  <a:lnTo>
                    <a:pt x="3" y="67"/>
                  </a:lnTo>
                  <a:lnTo>
                    <a:pt x="7" y="65"/>
                  </a:lnTo>
                  <a:lnTo>
                    <a:pt x="1" y="65"/>
                  </a:lnTo>
                  <a:lnTo>
                    <a:pt x="1" y="57"/>
                  </a:lnTo>
                  <a:lnTo>
                    <a:pt x="12" y="40"/>
                  </a:lnTo>
                  <a:lnTo>
                    <a:pt x="15" y="33"/>
                  </a:lnTo>
                  <a:lnTo>
                    <a:pt x="12" y="24"/>
                  </a:lnTo>
                  <a:lnTo>
                    <a:pt x="7" y="21"/>
                  </a:lnTo>
                  <a:lnTo>
                    <a:pt x="4" y="11"/>
                  </a:lnTo>
                  <a:lnTo>
                    <a:pt x="0" y="9"/>
                  </a:lnTo>
                  <a:lnTo>
                    <a:pt x="0" y="8"/>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1" name="Guinea">
              <a:extLst>
                <a:ext uri="{FF2B5EF4-FFF2-40B4-BE49-F238E27FC236}">
                  <a16:creationId xmlns:a16="http://schemas.microsoft.com/office/drawing/2014/main" id="{22AB3ED3-CA18-B6F4-931D-21CA2D7C21AE}"/>
                </a:ext>
              </a:extLst>
            </p:cNvPr>
            <p:cNvSpPr>
              <a:spLocks/>
            </p:cNvSpPr>
            <p:nvPr/>
          </p:nvSpPr>
          <p:spPr bwMode="auto">
            <a:xfrm>
              <a:off x="5471661" y="4287435"/>
              <a:ext cx="175286" cy="133723"/>
            </a:xfrm>
            <a:custGeom>
              <a:avLst/>
              <a:gdLst>
                <a:gd name="T0" fmla="*/ 37 w 97"/>
                <a:gd name="T1" fmla="*/ 4 h 74"/>
                <a:gd name="T2" fmla="*/ 47 w 97"/>
                <a:gd name="T3" fmla="*/ 2 h 74"/>
                <a:gd name="T4" fmla="*/ 50 w 97"/>
                <a:gd name="T5" fmla="*/ 7 h 74"/>
                <a:gd name="T6" fmla="*/ 56 w 97"/>
                <a:gd name="T7" fmla="*/ 5 h 74"/>
                <a:gd name="T8" fmla="*/ 62 w 97"/>
                <a:gd name="T9" fmla="*/ 5 h 74"/>
                <a:gd name="T10" fmla="*/ 69 w 97"/>
                <a:gd name="T11" fmla="*/ 7 h 74"/>
                <a:gd name="T12" fmla="*/ 80 w 97"/>
                <a:gd name="T13" fmla="*/ 2 h 74"/>
                <a:gd name="T14" fmla="*/ 89 w 97"/>
                <a:gd name="T15" fmla="*/ 17 h 74"/>
                <a:gd name="T16" fmla="*/ 86 w 97"/>
                <a:gd name="T17" fmla="*/ 22 h 74"/>
                <a:gd name="T18" fmla="*/ 90 w 97"/>
                <a:gd name="T19" fmla="*/ 28 h 74"/>
                <a:gd name="T20" fmla="*/ 92 w 97"/>
                <a:gd name="T21" fmla="*/ 37 h 74"/>
                <a:gd name="T22" fmla="*/ 95 w 97"/>
                <a:gd name="T23" fmla="*/ 44 h 74"/>
                <a:gd name="T24" fmla="*/ 97 w 97"/>
                <a:gd name="T25" fmla="*/ 50 h 74"/>
                <a:gd name="T26" fmla="*/ 95 w 97"/>
                <a:gd name="T27" fmla="*/ 51 h 74"/>
                <a:gd name="T28" fmla="*/ 96 w 97"/>
                <a:gd name="T29" fmla="*/ 53 h 74"/>
                <a:gd name="T30" fmla="*/ 97 w 97"/>
                <a:gd name="T31" fmla="*/ 59 h 74"/>
                <a:gd name="T32" fmla="*/ 92 w 97"/>
                <a:gd name="T33" fmla="*/ 57 h 74"/>
                <a:gd name="T34" fmla="*/ 90 w 97"/>
                <a:gd name="T35" fmla="*/ 59 h 74"/>
                <a:gd name="T36" fmla="*/ 93 w 97"/>
                <a:gd name="T37" fmla="*/ 62 h 74"/>
                <a:gd name="T38" fmla="*/ 90 w 97"/>
                <a:gd name="T39" fmla="*/ 69 h 74"/>
                <a:gd name="T40" fmla="*/ 84 w 97"/>
                <a:gd name="T41" fmla="*/ 68 h 74"/>
                <a:gd name="T42" fmla="*/ 72 w 97"/>
                <a:gd name="T43" fmla="*/ 72 h 74"/>
                <a:gd name="T44" fmla="*/ 74 w 97"/>
                <a:gd name="T45" fmla="*/ 65 h 74"/>
                <a:gd name="T46" fmla="*/ 69 w 97"/>
                <a:gd name="T47" fmla="*/ 56 h 74"/>
                <a:gd name="T48" fmla="*/ 62 w 97"/>
                <a:gd name="T49" fmla="*/ 57 h 74"/>
                <a:gd name="T50" fmla="*/ 56 w 97"/>
                <a:gd name="T51" fmla="*/ 59 h 74"/>
                <a:gd name="T52" fmla="*/ 59 w 97"/>
                <a:gd name="T53" fmla="*/ 50 h 74"/>
                <a:gd name="T54" fmla="*/ 35 w 97"/>
                <a:gd name="T55" fmla="*/ 38 h 74"/>
                <a:gd name="T56" fmla="*/ 23 w 97"/>
                <a:gd name="T57" fmla="*/ 48 h 74"/>
                <a:gd name="T58" fmla="*/ 10 w 97"/>
                <a:gd name="T59" fmla="*/ 35 h 74"/>
                <a:gd name="T60" fmla="*/ 3 w 97"/>
                <a:gd name="T61" fmla="*/ 26 h 74"/>
                <a:gd name="T62" fmla="*/ 1 w 97"/>
                <a:gd name="T63" fmla="*/ 28 h 74"/>
                <a:gd name="T64" fmla="*/ 0 w 97"/>
                <a:gd name="T65" fmla="*/ 25 h 74"/>
                <a:gd name="T66" fmla="*/ 6 w 97"/>
                <a:gd name="T67" fmla="*/ 16 h 74"/>
                <a:gd name="T68" fmla="*/ 14 w 97"/>
                <a:gd name="T69" fmla="*/ 7 h 74"/>
                <a:gd name="T70" fmla="*/ 19 w 97"/>
                <a:gd name="T71" fmla="*/ 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7" h="74">
                  <a:moveTo>
                    <a:pt x="17" y="0"/>
                  </a:moveTo>
                  <a:lnTo>
                    <a:pt x="37" y="4"/>
                  </a:lnTo>
                  <a:lnTo>
                    <a:pt x="43" y="4"/>
                  </a:lnTo>
                  <a:lnTo>
                    <a:pt x="47" y="2"/>
                  </a:lnTo>
                  <a:lnTo>
                    <a:pt x="50" y="2"/>
                  </a:lnTo>
                  <a:lnTo>
                    <a:pt x="50" y="7"/>
                  </a:lnTo>
                  <a:lnTo>
                    <a:pt x="55" y="5"/>
                  </a:lnTo>
                  <a:lnTo>
                    <a:pt x="56" y="5"/>
                  </a:lnTo>
                  <a:lnTo>
                    <a:pt x="59" y="10"/>
                  </a:lnTo>
                  <a:lnTo>
                    <a:pt x="62" y="5"/>
                  </a:lnTo>
                  <a:lnTo>
                    <a:pt x="63" y="5"/>
                  </a:lnTo>
                  <a:lnTo>
                    <a:pt x="69" y="7"/>
                  </a:lnTo>
                  <a:lnTo>
                    <a:pt x="75" y="2"/>
                  </a:lnTo>
                  <a:lnTo>
                    <a:pt x="80" y="2"/>
                  </a:lnTo>
                  <a:lnTo>
                    <a:pt x="83" y="13"/>
                  </a:lnTo>
                  <a:lnTo>
                    <a:pt x="89" y="17"/>
                  </a:lnTo>
                  <a:lnTo>
                    <a:pt x="89" y="19"/>
                  </a:lnTo>
                  <a:lnTo>
                    <a:pt x="86" y="22"/>
                  </a:lnTo>
                  <a:lnTo>
                    <a:pt x="90" y="22"/>
                  </a:lnTo>
                  <a:lnTo>
                    <a:pt x="90" y="28"/>
                  </a:lnTo>
                  <a:lnTo>
                    <a:pt x="93" y="34"/>
                  </a:lnTo>
                  <a:lnTo>
                    <a:pt x="92" y="37"/>
                  </a:lnTo>
                  <a:lnTo>
                    <a:pt x="92" y="43"/>
                  </a:lnTo>
                  <a:lnTo>
                    <a:pt x="95" y="44"/>
                  </a:lnTo>
                  <a:lnTo>
                    <a:pt x="96" y="44"/>
                  </a:lnTo>
                  <a:lnTo>
                    <a:pt x="97" y="50"/>
                  </a:lnTo>
                  <a:lnTo>
                    <a:pt x="96" y="50"/>
                  </a:lnTo>
                  <a:lnTo>
                    <a:pt x="95" y="51"/>
                  </a:lnTo>
                  <a:lnTo>
                    <a:pt x="96" y="51"/>
                  </a:lnTo>
                  <a:lnTo>
                    <a:pt x="96" y="53"/>
                  </a:lnTo>
                  <a:lnTo>
                    <a:pt x="97" y="57"/>
                  </a:lnTo>
                  <a:lnTo>
                    <a:pt x="97" y="59"/>
                  </a:lnTo>
                  <a:lnTo>
                    <a:pt x="93" y="59"/>
                  </a:lnTo>
                  <a:lnTo>
                    <a:pt x="92" y="57"/>
                  </a:lnTo>
                  <a:lnTo>
                    <a:pt x="90" y="57"/>
                  </a:lnTo>
                  <a:lnTo>
                    <a:pt x="90" y="59"/>
                  </a:lnTo>
                  <a:lnTo>
                    <a:pt x="93" y="60"/>
                  </a:lnTo>
                  <a:lnTo>
                    <a:pt x="93" y="62"/>
                  </a:lnTo>
                  <a:lnTo>
                    <a:pt x="90" y="68"/>
                  </a:lnTo>
                  <a:lnTo>
                    <a:pt x="90" y="69"/>
                  </a:lnTo>
                  <a:lnTo>
                    <a:pt x="86" y="69"/>
                  </a:lnTo>
                  <a:lnTo>
                    <a:pt x="84" y="68"/>
                  </a:lnTo>
                  <a:lnTo>
                    <a:pt x="80" y="74"/>
                  </a:lnTo>
                  <a:lnTo>
                    <a:pt x="72" y="72"/>
                  </a:lnTo>
                  <a:lnTo>
                    <a:pt x="72" y="71"/>
                  </a:lnTo>
                  <a:lnTo>
                    <a:pt x="74" y="65"/>
                  </a:lnTo>
                  <a:lnTo>
                    <a:pt x="72" y="59"/>
                  </a:lnTo>
                  <a:lnTo>
                    <a:pt x="69" y="56"/>
                  </a:lnTo>
                  <a:lnTo>
                    <a:pt x="62" y="59"/>
                  </a:lnTo>
                  <a:lnTo>
                    <a:pt x="62" y="57"/>
                  </a:lnTo>
                  <a:lnTo>
                    <a:pt x="57" y="59"/>
                  </a:lnTo>
                  <a:lnTo>
                    <a:pt x="56" y="59"/>
                  </a:lnTo>
                  <a:lnTo>
                    <a:pt x="56" y="57"/>
                  </a:lnTo>
                  <a:lnTo>
                    <a:pt x="59" y="50"/>
                  </a:lnTo>
                  <a:lnTo>
                    <a:pt x="50" y="38"/>
                  </a:lnTo>
                  <a:lnTo>
                    <a:pt x="35" y="38"/>
                  </a:lnTo>
                  <a:lnTo>
                    <a:pt x="28" y="48"/>
                  </a:lnTo>
                  <a:lnTo>
                    <a:pt x="23" y="48"/>
                  </a:lnTo>
                  <a:lnTo>
                    <a:pt x="16" y="38"/>
                  </a:lnTo>
                  <a:lnTo>
                    <a:pt x="10" y="35"/>
                  </a:lnTo>
                  <a:lnTo>
                    <a:pt x="4" y="25"/>
                  </a:lnTo>
                  <a:lnTo>
                    <a:pt x="3" y="26"/>
                  </a:lnTo>
                  <a:lnTo>
                    <a:pt x="3" y="28"/>
                  </a:lnTo>
                  <a:lnTo>
                    <a:pt x="1" y="28"/>
                  </a:lnTo>
                  <a:lnTo>
                    <a:pt x="1" y="26"/>
                  </a:lnTo>
                  <a:lnTo>
                    <a:pt x="0" y="25"/>
                  </a:lnTo>
                  <a:lnTo>
                    <a:pt x="0" y="23"/>
                  </a:lnTo>
                  <a:lnTo>
                    <a:pt x="6" y="16"/>
                  </a:lnTo>
                  <a:lnTo>
                    <a:pt x="17" y="13"/>
                  </a:lnTo>
                  <a:lnTo>
                    <a:pt x="14" y="7"/>
                  </a:lnTo>
                  <a:lnTo>
                    <a:pt x="16" y="7"/>
                  </a:lnTo>
                  <a:lnTo>
                    <a:pt x="19" y="4"/>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2" name="Guinea-Bissau">
              <a:extLst>
                <a:ext uri="{FF2B5EF4-FFF2-40B4-BE49-F238E27FC236}">
                  <a16:creationId xmlns:a16="http://schemas.microsoft.com/office/drawing/2014/main" id="{112FCB27-8030-3C54-F5F0-ED7B895D121C}"/>
                </a:ext>
              </a:extLst>
            </p:cNvPr>
            <p:cNvSpPr>
              <a:spLocks/>
            </p:cNvSpPr>
            <p:nvPr/>
          </p:nvSpPr>
          <p:spPr bwMode="auto">
            <a:xfrm>
              <a:off x="5430098" y="4287435"/>
              <a:ext cx="77705" cy="45177"/>
            </a:xfrm>
            <a:custGeom>
              <a:avLst/>
              <a:gdLst>
                <a:gd name="T0" fmla="*/ 23 w 43"/>
                <a:gd name="T1" fmla="*/ 0 h 25"/>
                <a:gd name="T2" fmla="*/ 42 w 43"/>
                <a:gd name="T3" fmla="*/ 0 h 25"/>
                <a:gd name="T4" fmla="*/ 43 w 43"/>
                <a:gd name="T5" fmla="*/ 4 h 25"/>
                <a:gd name="T6" fmla="*/ 43 w 43"/>
                <a:gd name="T7" fmla="*/ 5 h 25"/>
                <a:gd name="T8" fmla="*/ 40 w 43"/>
                <a:gd name="T9" fmla="*/ 7 h 25"/>
                <a:gd name="T10" fmla="*/ 42 w 43"/>
                <a:gd name="T11" fmla="*/ 13 h 25"/>
                <a:gd name="T12" fmla="*/ 42 w 43"/>
                <a:gd name="T13" fmla="*/ 14 h 25"/>
                <a:gd name="T14" fmla="*/ 40 w 43"/>
                <a:gd name="T15" fmla="*/ 14 h 25"/>
                <a:gd name="T16" fmla="*/ 30 w 43"/>
                <a:gd name="T17" fmla="*/ 17 h 25"/>
                <a:gd name="T18" fmla="*/ 24 w 43"/>
                <a:gd name="T19" fmla="*/ 25 h 25"/>
                <a:gd name="T20" fmla="*/ 23 w 43"/>
                <a:gd name="T21" fmla="*/ 25 h 25"/>
                <a:gd name="T22" fmla="*/ 20 w 43"/>
                <a:gd name="T23" fmla="*/ 20 h 25"/>
                <a:gd name="T24" fmla="*/ 18 w 43"/>
                <a:gd name="T25" fmla="*/ 14 h 25"/>
                <a:gd name="T26" fmla="*/ 18 w 43"/>
                <a:gd name="T27" fmla="*/ 13 h 25"/>
                <a:gd name="T28" fmla="*/ 14 w 43"/>
                <a:gd name="T29" fmla="*/ 14 h 25"/>
                <a:gd name="T30" fmla="*/ 12 w 43"/>
                <a:gd name="T31" fmla="*/ 14 h 25"/>
                <a:gd name="T32" fmla="*/ 0 w 43"/>
                <a:gd name="T33" fmla="*/ 4 h 25"/>
                <a:gd name="T34" fmla="*/ 0 w 43"/>
                <a:gd name="T35" fmla="*/ 2 h 25"/>
                <a:gd name="T36" fmla="*/ 14 w 43"/>
                <a:gd name="T37" fmla="*/ 2 h 25"/>
                <a:gd name="T38" fmla="*/ 23 w 43"/>
                <a:gd name="T39"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3" h="25">
                  <a:moveTo>
                    <a:pt x="23" y="0"/>
                  </a:moveTo>
                  <a:lnTo>
                    <a:pt x="42" y="0"/>
                  </a:lnTo>
                  <a:lnTo>
                    <a:pt x="43" y="4"/>
                  </a:lnTo>
                  <a:lnTo>
                    <a:pt x="43" y="5"/>
                  </a:lnTo>
                  <a:lnTo>
                    <a:pt x="40" y="7"/>
                  </a:lnTo>
                  <a:lnTo>
                    <a:pt x="42" y="13"/>
                  </a:lnTo>
                  <a:lnTo>
                    <a:pt x="42" y="14"/>
                  </a:lnTo>
                  <a:lnTo>
                    <a:pt x="40" y="14"/>
                  </a:lnTo>
                  <a:lnTo>
                    <a:pt x="30" y="17"/>
                  </a:lnTo>
                  <a:lnTo>
                    <a:pt x="24" y="25"/>
                  </a:lnTo>
                  <a:lnTo>
                    <a:pt x="23" y="25"/>
                  </a:lnTo>
                  <a:lnTo>
                    <a:pt x="20" y="20"/>
                  </a:lnTo>
                  <a:lnTo>
                    <a:pt x="18" y="14"/>
                  </a:lnTo>
                  <a:lnTo>
                    <a:pt x="18" y="13"/>
                  </a:lnTo>
                  <a:lnTo>
                    <a:pt x="14" y="14"/>
                  </a:lnTo>
                  <a:lnTo>
                    <a:pt x="12" y="14"/>
                  </a:lnTo>
                  <a:lnTo>
                    <a:pt x="0" y="4"/>
                  </a:lnTo>
                  <a:lnTo>
                    <a:pt x="0" y="2"/>
                  </a:lnTo>
                  <a:lnTo>
                    <a:pt x="14" y="2"/>
                  </a:lnTo>
                  <a:lnTo>
                    <a:pt x="2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3" name="Ghana">
              <a:extLst>
                <a:ext uri="{FF2B5EF4-FFF2-40B4-BE49-F238E27FC236}">
                  <a16:creationId xmlns:a16="http://schemas.microsoft.com/office/drawing/2014/main" id="{3BD2B060-3440-B753-F560-C288D20ABE92}"/>
                </a:ext>
              </a:extLst>
            </p:cNvPr>
            <p:cNvSpPr>
              <a:spLocks/>
            </p:cNvSpPr>
            <p:nvPr/>
          </p:nvSpPr>
          <p:spPr bwMode="auto">
            <a:xfrm>
              <a:off x="5751755" y="4323577"/>
              <a:ext cx="108424" cy="159021"/>
            </a:xfrm>
            <a:custGeom>
              <a:avLst/>
              <a:gdLst>
                <a:gd name="T0" fmla="*/ 39 w 60"/>
                <a:gd name="T1" fmla="*/ 0 h 88"/>
                <a:gd name="T2" fmla="*/ 40 w 60"/>
                <a:gd name="T3" fmla="*/ 0 h 88"/>
                <a:gd name="T4" fmla="*/ 42 w 60"/>
                <a:gd name="T5" fmla="*/ 3 h 88"/>
                <a:gd name="T6" fmla="*/ 42 w 60"/>
                <a:gd name="T7" fmla="*/ 8 h 88"/>
                <a:gd name="T8" fmla="*/ 46 w 60"/>
                <a:gd name="T9" fmla="*/ 14 h 88"/>
                <a:gd name="T10" fmla="*/ 49 w 60"/>
                <a:gd name="T11" fmla="*/ 25 h 88"/>
                <a:gd name="T12" fmla="*/ 52 w 60"/>
                <a:gd name="T13" fmla="*/ 58 h 88"/>
                <a:gd name="T14" fmla="*/ 60 w 60"/>
                <a:gd name="T15" fmla="*/ 67 h 88"/>
                <a:gd name="T16" fmla="*/ 60 w 60"/>
                <a:gd name="T17" fmla="*/ 68 h 88"/>
                <a:gd name="T18" fmla="*/ 55 w 60"/>
                <a:gd name="T19" fmla="*/ 73 h 88"/>
                <a:gd name="T20" fmla="*/ 45 w 60"/>
                <a:gd name="T21" fmla="*/ 74 h 88"/>
                <a:gd name="T22" fmla="*/ 17 w 60"/>
                <a:gd name="T23" fmla="*/ 88 h 88"/>
                <a:gd name="T24" fmla="*/ 0 w 60"/>
                <a:gd name="T25" fmla="*/ 82 h 88"/>
                <a:gd name="T26" fmla="*/ 0 w 60"/>
                <a:gd name="T27" fmla="*/ 80 h 88"/>
                <a:gd name="T28" fmla="*/ 2 w 60"/>
                <a:gd name="T29" fmla="*/ 80 h 88"/>
                <a:gd name="T30" fmla="*/ 6 w 60"/>
                <a:gd name="T31" fmla="*/ 79 h 88"/>
                <a:gd name="T32" fmla="*/ 6 w 60"/>
                <a:gd name="T33" fmla="*/ 74 h 88"/>
                <a:gd name="T34" fmla="*/ 3 w 60"/>
                <a:gd name="T35" fmla="*/ 71 h 88"/>
                <a:gd name="T36" fmla="*/ 0 w 60"/>
                <a:gd name="T37" fmla="*/ 61 h 88"/>
                <a:gd name="T38" fmla="*/ 6 w 60"/>
                <a:gd name="T39" fmla="*/ 43 h 88"/>
                <a:gd name="T40" fmla="*/ 9 w 60"/>
                <a:gd name="T41" fmla="*/ 39 h 88"/>
                <a:gd name="T42" fmla="*/ 6 w 60"/>
                <a:gd name="T43" fmla="*/ 28 h 88"/>
                <a:gd name="T44" fmla="*/ 6 w 60"/>
                <a:gd name="T45" fmla="*/ 23 h 88"/>
                <a:gd name="T46" fmla="*/ 3 w 60"/>
                <a:gd name="T47" fmla="*/ 8 h 88"/>
                <a:gd name="T48" fmla="*/ 3 w 60"/>
                <a:gd name="T49" fmla="*/ 3 h 88"/>
                <a:gd name="T50" fmla="*/ 5 w 60"/>
                <a:gd name="T51" fmla="*/ 2 h 88"/>
                <a:gd name="T52" fmla="*/ 9 w 60"/>
                <a:gd name="T53" fmla="*/ 2 h 88"/>
                <a:gd name="T54" fmla="*/ 18 w 60"/>
                <a:gd name="T55" fmla="*/ 3 h 88"/>
                <a:gd name="T56" fmla="*/ 31 w 60"/>
                <a:gd name="T57" fmla="*/ 3 h 88"/>
                <a:gd name="T58" fmla="*/ 39 w 60"/>
                <a:gd name="T59"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0" h="88">
                  <a:moveTo>
                    <a:pt x="39" y="0"/>
                  </a:moveTo>
                  <a:lnTo>
                    <a:pt x="40" y="0"/>
                  </a:lnTo>
                  <a:lnTo>
                    <a:pt x="42" y="3"/>
                  </a:lnTo>
                  <a:lnTo>
                    <a:pt x="42" y="8"/>
                  </a:lnTo>
                  <a:lnTo>
                    <a:pt x="46" y="14"/>
                  </a:lnTo>
                  <a:lnTo>
                    <a:pt x="49" y="25"/>
                  </a:lnTo>
                  <a:lnTo>
                    <a:pt x="52" y="58"/>
                  </a:lnTo>
                  <a:lnTo>
                    <a:pt x="60" y="67"/>
                  </a:lnTo>
                  <a:lnTo>
                    <a:pt x="60" y="68"/>
                  </a:lnTo>
                  <a:lnTo>
                    <a:pt x="55" y="73"/>
                  </a:lnTo>
                  <a:lnTo>
                    <a:pt x="45" y="74"/>
                  </a:lnTo>
                  <a:lnTo>
                    <a:pt x="17" y="88"/>
                  </a:lnTo>
                  <a:lnTo>
                    <a:pt x="0" y="82"/>
                  </a:lnTo>
                  <a:lnTo>
                    <a:pt x="0" y="80"/>
                  </a:lnTo>
                  <a:lnTo>
                    <a:pt x="2" y="80"/>
                  </a:lnTo>
                  <a:lnTo>
                    <a:pt x="6" y="79"/>
                  </a:lnTo>
                  <a:lnTo>
                    <a:pt x="6" y="74"/>
                  </a:lnTo>
                  <a:lnTo>
                    <a:pt x="3" y="71"/>
                  </a:lnTo>
                  <a:lnTo>
                    <a:pt x="0" y="61"/>
                  </a:lnTo>
                  <a:lnTo>
                    <a:pt x="6" y="43"/>
                  </a:lnTo>
                  <a:lnTo>
                    <a:pt x="9" y="39"/>
                  </a:lnTo>
                  <a:lnTo>
                    <a:pt x="6" y="28"/>
                  </a:lnTo>
                  <a:lnTo>
                    <a:pt x="6" y="23"/>
                  </a:lnTo>
                  <a:lnTo>
                    <a:pt x="3" y="8"/>
                  </a:lnTo>
                  <a:lnTo>
                    <a:pt x="3" y="3"/>
                  </a:lnTo>
                  <a:lnTo>
                    <a:pt x="5" y="2"/>
                  </a:lnTo>
                  <a:lnTo>
                    <a:pt x="9" y="2"/>
                  </a:lnTo>
                  <a:lnTo>
                    <a:pt x="18" y="3"/>
                  </a:lnTo>
                  <a:lnTo>
                    <a:pt x="31" y="3"/>
                  </a:lnTo>
                  <a:lnTo>
                    <a:pt x="3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4" name="The Gambia">
              <a:extLst>
                <a:ext uri="{FF2B5EF4-FFF2-40B4-BE49-F238E27FC236}">
                  <a16:creationId xmlns:a16="http://schemas.microsoft.com/office/drawing/2014/main" id="{0893626C-A720-4B0A-ED15-E8B64DAAF6EB}"/>
                </a:ext>
              </a:extLst>
            </p:cNvPr>
            <p:cNvSpPr>
              <a:spLocks/>
            </p:cNvSpPr>
            <p:nvPr/>
          </p:nvSpPr>
          <p:spPr bwMode="auto">
            <a:xfrm>
              <a:off x="5430098" y="4256715"/>
              <a:ext cx="72283" cy="25299"/>
            </a:xfrm>
            <a:custGeom>
              <a:avLst/>
              <a:gdLst>
                <a:gd name="T0" fmla="*/ 24 w 40"/>
                <a:gd name="T1" fmla="*/ 0 h 14"/>
                <a:gd name="T2" fmla="*/ 24 w 40"/>
                <a:gd name="T3" fmla="*/ 2 h 14"/>
                <a:gd name="T4" fmla="*/ 33 w 40"/>
                <a:gd name="T5" fmla="*/ 6 h 14"/>
                <a:gd name="T6" fmla="*/ 40 w 40"/>
                <a:gd name="T7" fmla="*/ 5 h 14"/>
                <a:gd name="T8" fmla="*/ 40 w 40"/>
                <a:gd name="T9" fmla="*/ 8 h 14"/>
                <a:gd name="T10" fmla="*/ 36 w 40"/>
                <a:gd name="T11" fmla="*/ 11 h 14"/>
                <a:gd name="T12" fmla="*/ 23 w 40"/>
                <a:gd name="T13" fmla="*/ 6 h 14"/>
                <a:gd name="T14" fmla="*/ 14 w 40"/>
                <a:gd name="T15" fmla="*/ 11 h 14"/>
                <a:gd name="T16" fmla="*/ 12 w 40"/>
                <a:gd name="T17" fmla="*/ 11 h 14"/>
                <a:gd name="T18" fmla="*/ 11 w 40"/>
                <a:gd name="T19" fmla="*/ 12 h 14"/>
                <a:gd name="T20" fmla="*/ 5 w 40"/>
                <a:gd name="T21" fmla="*/ 12 h 14"/>
                <a:gd name="T22" fmla="*/ 3 w 40"/>
                <a:gd name="T23" fmla="*/ 14 h 14"/>
                <a:gd name="T24" fmla="*/ 0 w 40"/>
                <a:gd name="T25" fmla="*/ 14 h 14"/>
                <a:gd name="T26" fmla="*/ 0 w 40"/>
                <a:gd name="T27" fmla="*/ 8 h 14"/>
                <a:gd name="T28" fmla="*/ 3 w 40"/>
                <a:gd name="T29" fmla="*/ 5 h 14"/>
                <a:gd name="T30" fmla="*/ 17 w 40"/>
                <a:gd name="T31" fmla="*/ 5 h 14"/>
                <a:gd name="T32" fmla="*/ 23 w 40"/>
                <a:gd name="T33" fmla="*/ 2 h 14"/>
                <a:gd name="T34" fmla="*/ 24 w 40"/>
                <a:gd name="T3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14">
                  <a:moveTo>
                    <a:pt x="24" y="0"/>
                  </a:moveTo>
                  <a:lnTo>
                    <a:pt x="24" y="2"/>
                  </a:lnTo>
                  <a:lnTo>
                    <a:pt x="33" y="6"/>
                  </a:lnTo>
                  <a:lnTo>
                    <a:pt x="40" y="5"/>
                  </a:lnTo>
                  <a:lnTo>
                    <a:pt x="40" y="8"/>
                  </a:lnTo>
                  <a:lnTo>
                    <a:pt x="36" y="11"/>
                  </a:lnTo>
                  <a:lnTo>
                    <a:pt x="23" y="6"/>
                  </a:lnTo>
                  <a:lnTo>
                    <a:pt x="14" y="11"/>
                  </a:lnTo>
                  <a:lnTo>
                    <a:pt x="12" y="11"/>
                  </a:lnTo>
                  <a:lnTo>
                    <a:pt x="11" y="12"/>
                  </a:lnTo>
                  <a:lnTo>
                    <a:pt x="5" y="12"/>
                  </a:lnTo>
                  <a:lnTo>
                    <a:pt x="3" y="14"/>
                  </a:lnTo>
                  <a:lnTo>
                    <a:pt x="0" y="14"/>
                  </a:lnTo>
                  <a:lnTo>
                    <a:pt x="0" y="8"/>
                  </a:lnTo>
                  <a:lnTo>
                    <a:pt x="3" y="5"/>
                  </a:lnTo>
                  <a:lnTo>
                    <a:pt x="17" y="5"/>
                  </a:lnTo>
                  <a:lnTo>
                    <a:pt x="23" y="2"/>
                  </a:lnTo>
                  <a:lnTo>
                    <a:pt x="2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5" name="Gabon">
              <a:extLst>
                <a:ext uri="{FF2B5EF4-FFF2-40B4-BE49-F238E27FC236}">
                  <a16:creationId xmlns:a16="http://schemas.microsoft.com/office/drawing/2014/main" id="{878B3F24-AE8A-BF8E-3430-68C46CE24071}"/>
                </a:ext>
              </a:extLst>
            </p:cNvPr>
            <p:cNvSpPr>
              <a:spLocks/>
            </p:cNvSpPr>
            <p:nvPr/>
          </p:nvSpPr>
          <p:spPr bwMode="auto">
            <a:xfrm>
              <a:off x="6033656" y="4535002"/>
              <a:ext cx="131916" cy="148179"/>
            </a:xfrm>
            <a:custGeom>
              <a:avLst/>
              <a:gdLst>
                <a:gd name="T0" fmla="*/ 33 w 73"/>
                <a:gd name="T1" fmla="*/ 0 h 82"/>
                <a:gd name="T2" fmla="*/ 37 w 73"/>
                <a:gd name="T3" fmla="*/ 0 h 82"/>
                <a:gd name="T4" fmla="*/ 46 w 73"/>
                <a:gd name="T5" fmla="*/ 2 h 82"/>
                <a:gd name="T6" fmla="*/ 59 w 73"/>
                <a:gd name="T7" fmla="*/ 2 h 82"/>
                <a:gd name="T8" fmla="*/ 56 w 73"/>
                <a:gd name="T9" fmla="*/ 14 h 82"/>
                <a:gd name="T10" fmla="*/ 59 w 73"/>
                <a:gd name="T11" fmla="*/ 14 h 82"/>
                <a:gd name="T12" fmla="*/ 62 w 73"/>
                <a:gd name="T13" fmla="*/ 9 h 82"/>
                <a:gd name="T14" fmla="*/ 62 w 73"/>
                <a:gd name="T15" fmla="*/ 8 h 82"/>
                <a:gd name="T16" fmla="*/ 65 w 73"/>
                <a:gd name="T17" fmla="*/ 8 h 82"/>
                <a:gd name="T18" fmla="*/ 67 w 73"/>
                <a:gd name="T19" fmla="*/ 9 h 82"/>
                <a:gd name="T20" fmla="*/ 70 w 73"/>
                <a:gd name="T21" fmla="*/ 9 h 82"/>
                <a:gd name="T22" fmla="*/ 73 w 73"/>
                <a:gd name="T23" fmla="*/ 14 h 82"/>
                <a:gd name="T24" fmla="*/ 73 w 73"/>
                <a:gd name="T25" fmla="*/ 20 h 82"/>
                <a:gd name="T26" fmla="*/ 70 w 73"/>
                <a:gd name="T27" fmla="*/ 27 h 82"/>
                <a:gd name="T28" fmla="*/ 71 w 73"/>
                <a:gd name="T29" fmla="*/ 40 h 82"/>
                <a:gd name="T30" fmla="*/ 70 w 73"/>
                <a:gd name="T31" fmla="*/ 60 h 82"/>
                <a:gd name="T32" fmla="*/ 65 w 73"/>
                <a:gd name="T33" fmla="*/ 63 h 82"/>
                <a:gd name="T34" fmla="*/ 64 w 73"/>
                <a:gd name="T35" fmla="*/ 63 h 82"/>
                <a:gd name="T36" fmla="*/ 50 w 73"/>
                <a:gd name="T37" fmla="*/ 54 h 82"/>
                <a:gd name="T38" fmla="*/ 38 w 73"/>
                <a:gd name="T39" fmla="*/ 63 h 82"/>
                <a:gd name="T40" fmla="*/ 38 w 73"/>
                <a:gd name="T41" fmla="*/ 76 h 82"/>
                <a:gd name="T42" fmla="*/ 33 w 73"/>
                <a:gd name="T43" fmla="*/ 76 h 82"/>
                <a:gd name="T44" fmla="*/ 31 w 73"/>
                <a:gd name="T45" fmla="*/ 82 h 82"/>
                <a:gd name="T46" fmla="*/ 30 w 73"/>
                <a:gd name="T47" fmla="*/ 82 h 82"/>
                <a:gd name="T48" fmla="*/ 6 w 73"/>
                <a:gd name="T49" fmla="*/ 55 h 82"/>
                <a:gd name="T50" fmla="*/ 0 w 73"/>
                <a:gd name="T51" fmla="*/ 40 h 82"/>
                <a:gd name="T52" fmla="*/ 0 w 73"/>
                <a:gd name="T53" fmla="*/ 39 h 82"/>
                <a:gd name="T54" fmla="*/ 6 w 73"/>
                <a:gd name="T55" fmla="*/ 36 h 82"/>
                <a:gd name="T56" fmla="*/ 6 w 73"/>
                <a:gd name="T57" fmla="*/ 26 h 82"/>
                <a:gd name="T58" fmla="*/ 7 w 73"/>
                <a:gd name="T59" fmla="*/ 26 h 82"/>
                <a:gd name="T60" fmla="*/ 10 w 73"/>
                <a:gd name="T61" fmla="*/ 27 h 82"/>
                <a:gd name="T62" fmla="*/ 7 w 73"/>
                <a:gd name="T63" fmla="*/ 24 h 82"/>
                <a:gd name="T64" fmla="*/ 7 w 73"/>
                <a:gd name="T65" fmla="*/ 23 h 82"/>
                <a:gd name="T66" fmla="*/ 9 w 73"/>
                <a:gd name="T67" fmla="*/ 20 h 82"/>
                <a:gd name="T68" fmla="*/ 9 w 73"/>
                <a:gd name="T69" fmla="*/ 17 h 82"/>
                <a:gd name="T70" fmla="*/ 10 w 73"/>
                <a:gd name="T71" fmla="*/ 17 h 82"/>
                <a:gd name="T72" fmla="*/ 33 w 73"/>
                <a:gd name="T73" fmla="*/ 15 h 82"/>
                <a:gd name="T74" fmla="*/ 33 w 73"/>
                <a:gd name="T75"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3" h="82">
                  <a:moveTo>
                    <a:pt x="33" y="0"/>
                  </a:moveTo>
                  <a:lnTo>
                    <a:pt x="37" y="0"/>
                  </a:lnTo>
                  <a:lnTo>
                    <a:pt x="46" y="2"/>
                  </a:lnTo>
                  <a:lnTo>
                    <a:pt x="59" y="2"/>
                  </a:lnTo>
                  <a:lnTo>
                    <a:pt x="56" y="14"/>
                  </a:lnTo>
                  <a:lnTo>
                    <a:pt x="59" y="14"/>
                  </a:lnTo>
                  <a:lnTo>
                    <a:pt x="62" y="9"/>
                  </a:lnTo>
                  <a:lnTo>
                    <a:pt x="62" y="8"/>
                  </a:lnTo>
                  <a:lnTo>
                    <a:pt x="65" y="8"/>
                  </a:lnTo>
                  <a:lnTo>
                    <a:pt x="67" y="9"/>
                  </a:lnTo>
                  <a:lnTo>
                    <a:pt x="70" y="9"/>
                  </a:lnTo>
                  <a:lnTo>
                    <a:pt x="73" y="14"/>
                  </a:lnTo>
                  <a:lnTo>
                    <a:pt x="73" y="20"/>
                  </a:lnTo>
                  <a:lnTo>
                    <a:pt x="70" y="27"/>
                  </a:lnTo>
                  <a:lnTo>
                    <a:pt x="71" y="40"/>
                  </a:lnTo>
                  <a:lnTo>
                    <a:pt x="70" y="60"/>
                  </a:lnTo>
                  <a:lnTo>
                    <a:pt x="65" y="63"/>
                  </a:lnTo>
                  <a:lnTo>
                    <a:pt x="64" y="63"/>
                  </a:lnTo>
                  <a:lnTo>
                    <a:pt x="50" y="54"/>
                  </a:lnTo>
                  <a:lnTo>
                    <a:pt x="38" y="63"/>
                  </a:lnTo>
                  <a:lnTo>
                    <a:pt x="38" y="76"/>
                  </a:lnTo>
                  <a:lnTo>
                    <a:pt x="33" y="76"/>
                  </a:lnTo>
                  <a:lnTo>
                    <a:pt x="31" y="82"/>
                  </a:lnTo>
                  <a:lnTo>
                    <a:pt x="30" y="82"/>
                  </a:lnTo>
                  <a:lnTo>
                    <a:pt x="6" y="55"/>
                  </a:lnTo>
                  <a:lnTo>
                    <a:pt x="0" y="40"/>
                  </a:lnTo>
                  <a:lnTo>
                    <a:pt x="0" y="39"/>
                  </a:lnTo>
                  <a:lnTo>
                    <a:pt x="6" y="36"/>
                  </a:lnTo>
                  <a:lnTo>
                    <a:pt x="6" y="26"/>
                  </a:lnTo>
                  <a:lnTo>
                    <a:pt x="7" y="26"/>
                  </a:lnTo>
                  <a:lnTo>
                    <a:pt x="10" y="27"/>
                  </a:lnTo>
                  <a:lnTo>
                    <a:pt x="7" y="24"/>
                  </a:lnTo>
                  <a:lnTo>
                    <a:pt x="7" y="23"/>
                  </a:lnTo>
                  <a:lnTo>
                    <a:pt x="9" y="20"/>
                  </a:lnTo>
                  <a:lnTo>
                    <a:pt x="9" y="17"/>
                  </a:lnTo>
                  <a:lnTo>
                    <a:pt x="10" y="17"/>
                  </a:lnTo>
                  <a:lnTo>
                    <a:pt x="33" y="15"/>
                  </a:lnTo>
                  <a:lnTo>
                    <a:pt x="3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6" name="Eritrea">
              <a:extLst>
                <a:ext uri="{FF2B5EF4-FFF2-40B4-BE49-F238E27FC236}">
                  <a16:creationId xmlns:a16="http://schemas.microsoft.com/office/drawing/2014/main" id="{51E35ADA-1242-A6DF-AFE1-5C3CCD6D28F0}"/>
                </a:ext>
              </a:extLst>
            </p:cNvPr>
            <p:cNvSpPr>
              <a:spLocks/>
            </p:cNvSpPr>
            <p:nvPr/>
          </p:nvSpPr>
          <p:spPr bwMode="auto">
            <a:xfrm>
              <a:off x="6687811" y="4157326"/>
              <a:ext cx="155407" cy="142758"/>
            </a:xfrm>
            <a:custGeom>
              <a:avLst/>
              <a:gdLst>
                <a:gd name="T0" fmla="*/ 25 w 86"/>
                <a:gd name="T1" fmla="*/ 0 h 79"/>
                <a:gd name="T2" fmla="*/ 31 w 86"/>
                <a:gd name="T3" fmla="*/ 8 h 79"/>
                <a:gd name="T4" fmla="*/ 35 w 86"/>
                <a:gd name="T5" fmla="*/ 29 h 79"/>
                <a:gd name="T6" fmla="*/ 43 w 86"/>
                <a:gd name="T7" fmla="*/ 39 h 79"/>
                <a:gd name="T8" fmla="*/ 44 w 86"/>
                <a:gd name="T9" fmla="*/ 40 h 79"/>
                <a:gd name="T10" fmla="*/ 44 w 86"/>
                <a:gd name="T11" fmla="*/ 36 h 79"/>
                <a:gd name="T12" fmla="*/ 49 w 86"/>
                <a:gd name="T13" fmla="*/ 43 h 79"/>
                <a:gd name="T14" fmla="*/ 53 w 86"/>
                <a:gd name="T15" fmla="*/ 43 h 79"/>
                <a:gd name="T16" fmla="*/ 63 w 86"/>
                <a:gd name="T17" fmla="*/ 48 h 79"/>
                <a:gd name="T18" fmla="*/ 78 w 86"/>
                <a:gd name="T19" fmla="*/ 66 h 79"/>
                <a:gd name="T20" fmla="*/ 86 w 86"/>
                <a:gd name="T21" fmla="*/ 72 h 79"/>
                <a:gd name="T22" fmla="*/ 75 w 86"/>
                <a:gd name="T23" fmla="*/ 79 h 79"/>
                <a:gd name="T24" fmla="*/ 59 w 86"/>
                <a:gd name="T25" fmla="*/ 57 h 79"/>
                <a:gd name="T26" fmla="*/ 47 w 86"/>
                <a:gd name="T27" fmla="*/ 51 h 79"/>
                <a:gd name="T28" fmla="*/ 34 w 86"/>
                <a:gd name="T29" fmla="*/ 51 h 79"/>
                <a:gd name="T30" fmla="*/ 23 w 86"/>
                <a:gd name="T31" fmla="*/ 49 h 79"/>
                <a:gd name="T32" fmla="*/ 17 w 86"/>
                <a:gd name="T33" fmla="*/ 58 h 79"/>
                <a:gd name="T34" fmla="*/ 14 w 86"/>
                <a:gd name="T35" fmla="*/ 54 h 79"/>
                <a:gd name="T36" fmla="*/ 1 w 86"/>
                <a:gd name="T37" fmla="*/ 55 h 79"/>
                <a:gd name="T38" fmla="*/ 0 w 86"/>
                <a:gd name="T39" fmla="*/ 43 h 79"/>
                <a:gd name="T40" fmla="*/ 7 w 86"/>
                <a:gd name="T41" fmla="*/ 14 h 79"/>
                <a:gd name="T42" fmla="*/ 25 w 86"/>
                <a:gd name="T43" fmla="*/ 6 h 79"/>
                <a:gd name="T44" fmla="*/ 25 w 86"/>
                <a:gd name="T45"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6" h="79">
                  <a:moveTo>
                    <a:pt x="25" y="0"/>
                  </a:moveTo>
                  <a:lnTo>
                    <a:pt x="31" y="8"/>
                  </a:lnTo>
                  <a:lnTo>
                    <a:pt x="35" y="29"/>
                  </a:lnTo>
                  <a:lnTo>
                    <a:pt x="43" y="39"/>
                  </a:lnTo>
                  <a:lnTo>
                    <a:pt x="44" y="40"/>
                  </a:lnTo>
                  <a:lnTo>
                    <a:pt x="44" y="36"/>
                  </a:lnTo>
                  <a:lnTo>
                    <a:pt x="49" y="43"/>
                  </a:lnTo>
                  <a:lnTo>
                    <a:pt x="53" y="43"/>
                  </a:lnTo>
                  <a:lnTo>
                    <a:pt x="63" y="48"/>
                  </a:lnTo>
                  <a:lnTo>
                    <a:pt x="78" y="66"/>
                  </a:lnTo>
                  <a:lnTo>
                    <a:pt x="86" y="72"/>
                  </a:lnTo>
                  <a:lnTo>
                    <a:pt x="75" y="79"/>
                  </a:lnTo>
                  <a:lnTo>
                    <a:pt x="59" y="57"/>
                  </a:lnTo>
                  <a:lnTo>
                    <a:pt x="47" y="51"/>
                  </a:lnTo>
                  <a:lnTo>
                    <a:pt x="34" y="51"/>
                  </a:lnTo>
                  <a:lnTo>
                    <a:pt x="23" y="49"/>
                  </a:lnTo>
                  <a:lnTo>
                    <a:pt x="17" y="58"/>
                  </a:lnTo>
                  <a:lnTo>
                    <a:pt x="14" y="54"/>
                  </a:lnTo>
                  <a:lnTo>
                    <a:pt x="1" y="55"/>
                  </a:lnTo>
                  <a:lnTo>
                    <a:pt x="0" y="43"/>
                  </a:lnTo>
                  <a:lnTo>
                    <a:pt x="7" y="14"/>
                  </a:lnTo>
                  <a:lnTo>
                    <a:pt x="25" y="6"/>
                  </a:lnTo>
                  <a:lnTo>
                    <a:pt x="2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7" name="Equatorial Guinea">
              <a:extLst>
                <a:ext uri="{FF2B5EF4-FFF2-40B4-BE49-F238E27FC236}">
                  <a16:creationId xmlns:a16="http://schemas.microsoft.com/office/drawing/2014/main" id="{33DD197C-A8DA-83DF-B572-61358E44105B}"/>
                </a:ext>
              </a:extLst>
            </p:cNvPr>
            <p:cNvSpPr>
              <a:spLocks/>
            </p:cNvSpPr>
            <p:nvPr/>
          </p:nvSpPr>
          <p:spPr bwMode="auto">
            <a:xfrm>
              <a:off x="6046306" y="4535002"/>
              <a:ext cx="48791" cy="32527"/>
            </a:xfrm>
            <a:custGeom>
              <a:avLst/>
              <a:gdLst>
                <a:gd name="T0" fmla="*/ 17 w 27"/>
                <a:gd name="T1" fmla="*/ 0 h 18"/>
                <a:gd name="T2" fmla="*/ 27 w 27"/>
                <a:gd name="T3" fmla="*/ 0 h 18"/>
                <a:gd name="T4" fmla="*/ 27 w 27"/>
                <a:gd name="T5" fmla="*/ 17 h 18"/>
                <a:gd name="T6" fmla="*/ 17 w 27"/>
                <a:gd name="T7" fmla="*/ 17 h 18"/>
                <a:gd name="T8" fmla="*/ 12 w 27"/>
                <a:gd name="T9" fmla="*/ 18 h 18"/>
                <a:gd name="T10" fmla="*/ 3 w 27"/>
                <a:gd name="T11" fmla="*/ 18 h 18"/>
                <a:gd name="T12" fmla="*/ 0 w 27"/>
                <a:gd name="T13" fmla="*/ 14 h 18"/>
                <a:gd name="T14" fmla="*/ 3 w 27"/>
                <a:gd name="T15" fmla="*/ 2 h 18"/>
                <a:gd name="T16" fmla="*/ 14 w 27"/>
                <a:gd name="T17" fmla="*/ 2 h 18"/>
                <a:gd name="T18" fmla="*/ 17 w 27"/>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8">
                  <a:moveTo>
                    <a:pt x="17" y="0"/>
                  </a:moveTo>
                  <a:lnTo>
                    <a:pt x="27" y="0"/>
                  </a:lnTo>
                  <a:lnTo>
                    <a:pt x="27" y="17"/>
                  </a:lnTo>
                  <a:lnTo>
                    <a:pt x="17" y="17"/>
                  </a:lnTo>
                  <a:lnTo>
                    <a:pt x="12" y="18"/>
                  </a:lnTo>
                  <a:lnTo>
                    <a:pt x="3" y="18"/>
                  </a:lnTo>
                  <a:lnTo>
                    <a:pt x="0" y="14"/>
                  </a:lnTo>
                  <a:lnTo>
                    <a:pt x="3" y="2"/>
                  </a:lnTo>
                  <a:lnTo>
                    <a:pt x="14" y="2"/>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8" name="Ethiopia">
              <a:extLst>
                <a:ext uri="{FF2B5EF4-FFF2-40B4-BE49-F238E27FC236}">
                  <a16:creationId xmlns:a16="http://schemas.microsoft.com/office/drawing/2014/main" id="{0936CF96-66D1-87C6-6F13-BE85C690B2E8}"/>
                </a:ext>
              </a:extLst>
            </p:cNvPr>
            <p:cNvSpPr>
              <a:spLocks/>
            </p:cNvSpPr>
            <p:nvPr/>
          </p:nvSpPr>
          <p:spPr bwMode="auto">
            <a:xfrm>
              <a:off x="6606495" y="4245872"/>
              <a:ext cx="354183" cy="260217"/>
            </a:xfrm>
            <a:custGeom>
              <a:avLst/>
              <a:gdLst>
                <a:gd name="T0" fmla="*/ 68 w 196"/>
                <a:gd name="T1" fmla="*/ 0 h 144"/>
                <a:gd name="T2" fmla="*/ 79 w 196"/>
                <a:gd name="T3" fmla="*/ 2 h 144"/>
                <a:gd name="T4" fmla="*/ 92 w 196"/>
                <a:gd name="T5" fmla="*/ 2 h 144"/>
                <a:gd name="T6" fmla="*/ 104 w 196"/>
                <a:gd name="T7" fmla="*/ 8 h 144"/>
                <a:gd name="T8" fmla="*/ 120 w 196"/>
                <a:gd name="T9" fmla="*/ 30 h 144"/>
                <a:gd name="T10" fmla="*/ 116 w 196"/>
                <a:gd name="T11" fmla="*/ 43 h 144"/>
                <a:gd name="T12" fmla="*/ 117 w 196"/>
                <a:gd name="T13" fmla="*/ 48 h 144"/>
                <a:gd name="T14" fmla="*/ 126 w 196"/>
                <a:gd name="T15" fmla="*/ 45 h 144"/>
                <a:gd name="T16" fmla="*/ 129 w 196"/>
                <a:gd name="T17" fmla="*/ 48 h 144"/>
                <a:gd name="T18" fmla="*/ 129 w 196"/>
                <a:gd name="T19" fmla="*/ 57 h 144"/>
                <a:gd name="T20" fmla="*/ 144 w 196"/>
                <a:gd name="T21" fmla="*/ 71 h 144"/>
                <a:gd name="T22" fmla="*/ 184 w 196"/>
                <a:gd name="T23" fmla="*/ 86 h 144"/>
                <a:gd name="T24" fmla="*/ 196 w 196"/>
                <a:gd name="T25" fmla="*/ 85 h 144"/>
                <a:gd name="T26" fmla="*/ 194 w 196"/>
                <a:gd name="T27" fmla="*/ 89 h 144"/>
                <a:gd name="T28" fmla="*/ 157 w 196"/>
                <a:gd name="T29" fmla="*/ 125 h 144"/>
                <a:gd name="T30" fmla="*/ 142 w 196"/>
                <a:gd name="T31" fmla="*/ 125 h 144"/>
                <a:gd name="T32" fmla="*/ 116 w 196"/>
                <a:gd name="T33" fmla="*/ 138 h 144"/>
                <a:gd name="T34" fmla="*/ 110 w 196"/>
                <a:gd name="T35" fmla="*/ 140 h 144"/>
                <a:gd name="T36" fmla="*/ 102 w 196"/>
                <a:gd name="T37" fmla="*/ 135 h 144"/>
                <a:gd name="T38" fmla="*/ 94 w 196"/>
                <a:gd name="T39" fmla="*/ 138 h 144"/>
                <a:gd name="T40" fmla="*/ 83 w 196"/>
                <a:gd name="T41" fmla="*/ 144 h 144"/>
                <a:gd name="T42" fmla="*/ 77 w 196"/>
                <a:gd name="T43" fmla="*/ 144 h 144"/>
                <a:gd name="T44" fmla="*/ 64 w 196"/>
                <a:gd name="T45" fmla="*/ 141 h 144"/>
                <a:gd name="T46" fmla="*/ 48 w 196"/>
                <a:gd name="T47" fmla="*/ 131 h 144"/>
                <a:gd name="T48" fmla="*/ 37 w 196"/>
                <a:gd name="T49" fmla="*/ 131 h 144"/>
                <a:gd name="T50" fmla="*/ 37 w 196"/>
                <a:gd name="T51" fmla="*/ 120 h 144"/>
                <a:gd name="T52" fmla="*/ 28 w 196"/>
                <a:gd name="T53" fmla="*/ 117 h 144"/>
                <a:gd name="T54" fmla="*/ 22 w 196"/>
                <a:gd name="T55" fmla="*/ 103 h 144"/>
                <a:gd name="T56" fmla="*/ 15 w 196"/>
                <a:gd name="T57" fmla="*/ 98 h 144"/>
                <a:gd name="T58" fmla="*/ 11 w 196"/>
                <a:gd name="T59" fmla="*/ 91 h 144"/>
                <a:gd name="T60" fmla="*/ 0 w 196"/>
                <a:gd name="T61" fmla="*/ 88 h 144"/>
                <a:gd name="T62" fmla="*/ 3 w 196"/>
                <a:gd name="T63" fmla="*/ 80 h 144"/>
                <a:gd name="T64" fmla="*/ 11 w 196"/>
                <a:gd name="T65" fmla="*/ 80 h 144"/>
                <a:gd name="T66" fmla="*/ 15 w 196"/>
                <a:gd name="T67" fmla="*/ 77 h 144"/>
                <a:gd name="T68" fmla="*/ 16 w 196"/>
                <a:gd name="T69" fmla="*/ 52 h 144"/>
                <a:gd name="T70" fmla="*/ 25 w 196"/>
                <a:gd name="T71" fmla="*/ 46 h 144"/>
                <a:gd name="T72" fmla="*/ 27 w 196"/>
                <a:gd name="T73" fmla="*/ 37 h 144"/>
                <a:gd name="T74" fmla="*/ 42 w 196"/>
                <a:gd name="T75" fmla="*/ 20 h 144"/>
                <a:gd name="T76" fmla="*/ 46 w 196"/>
                <a:gd name="T77" fmla="*/ 6 h 144"/>
                <a:gd name="T78" fmla="*/ 59 w 196"/>
                <a:gd name="T79" fmla="*/ 5 h 144"/>
                <a:gd name="T80" fmla="*/ 62 w 196"/>
                <a:gd name="T81" fmla="*/ 9 h 144"/>
                <a:gd name="T82" fmla="*/ 68 w 196"/>
                <a:gd name="T83" fmla="*/ 0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96" h="144">
                  <a:moveTo>
                    <a:pt x="68" y="0"/>
                  </a:moveTo>
                  <a:lnTo>
                    <a:pt x="79" y="2"/>
                  </a:lnTo>
                  <a:lnTo>
                    <a:pt x="92" y="2"/>
                  </a:lnTo>
                  <a:lnTo>
                    <a:pt x="104" y="8"/>
                  </a:lnTo>
                  <a:lnTo>
                    <a:pt x="120" y="30"/>
                  </a:lnTo>
                  <a:lnTo>
                    <a:pt x="116" y="43"/>
                  </a:lnTo>
                  <a:lnTo>
                    <a:pt x="117" y="48"/>
                  </a:lnTo>
                  <a:lnTo>
                    <a:pt x="126" y="45"/>
                  </a:lnTo>
                  <a:lnTo>
                    <a:pt x="129" y="48"/>
                  </a:lnTo>
                  <a:lnTo>
                    <a:pt x="129" y="57"/>
                  </a:lnTo>
                  <a:lnTo>
                    <a:pt x="144" y="71"/>
                  </a:lnTo>
                  <a:lnTo>
                    <a:pt x="184" y="86"/>
                  </a:lnTo>
                  <a:lnTo>
                    <a:pt x="196" y="85"/>
                  </a:lnTo>
                  <a:lnTo>
                    <a:pt x="194" y="89"/>
                  </a:lnTo>
                  <a:lnTo>
                    <a:pt x="157" y="125"/>
                  </a:lnTo>
                  <a:lnTo>
                    <a:pt x="142" y="125"/>
                  </a:lnTo>
                  <a:lnTo>
                    <a:pt x="116" y="138"/>
                  </a:lnTo>
                  <a:lnTo>
                    <a:pt x="110" y="140"/>
                  </a:lnTo>
                  <a:lnTo>
                    <a:pt x="102" y="135"/>
                  </a:lnTo>
                  <a:lnTo>
                    <a:pt x="94" y="138"/>
                  </a:lnTo>
                  <a:lnTo>
                    <a:pt x="83" y="144"/>
                  </a:lnTo>
                  <a:lnTo>
                    <a:pt x="77" y="144"/>
                  </a:lnTo>
                  <a:lnTo>
                    <a:pt x="64" y="141"/>
                  </a:lnTo>
                  <a:lnTo>
                    <a:pt x="48" y="131"/>
                  </a:lnTo>
                  <a:lnTo>
                    <a:pt x="37" y="131"/>
                  </a:lnTo>
                  <a:lnTo>
                    <a:pt x="37" y="120"/>
                  </a:lnTo>
                  <a:lnTo>
                    <a:pt x="28" y="117"/>
                  </a:lnTo>
                  <a:lnTo>
                    <a:pt x="22" y="103"/>
                  </a:lnTo>
                  <a:lnTo>
                    <a:pt x="15" y="98"/>
                  </a:lnTo>
                  <a:lnTo>
                    <a:pt x="11" y="91"/>
                  </a:lnTo>
                  <a:lnTo>
                    <a:pt x="0" y="88"/>
                  </a:lnTo>
                  <a:lnTo>
                    <a:pt x="3" y="80"/>
                  </a:lnTo>
                  <a:lnTo>
                    <a:pt x="11" y="80"/>
                  </a:lnTo>
                  <a:lnTo>
                    <a:pt x="15" y="77"/>
                  </a:lnTo>
                  <a:lnTo>
                    <a:pt x="16" y="52"/>
                  </a:lnTo>
                  <a:lnTo>
                    <a:pt x="25" y="46"/>
                  </a:lnTo>
                  <a:lnTo>
                    <a:pt x="27" y="37"/>
                  </a:lnTo>
                  <a:lnTo>
                    <a:pt x="42" y="20"/>
                  </a:lnTo>
                  <a:lnTo>
                    <a:pt x="46" y="6"/>
                  </a:lnTo>
                  <a:lnTo>
                    <a:pt x="59" y="5"/>
                  </a:lnTo>
                  <a:lnTo>
                    <a:pt x="62" y="9"/>
                  </a:lnTo>
                  <a:lnTo>
                    <a:pt x="68"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69" name="Egypt">
              <a:extLst>
                <a:ext uri="{FF2B5EF4-FFF2-40B4-BE49-F238E27FC236}">
                  <a16:creationId xmlns:a16="http://schemas.microsoft.com/office/drawing/2014/main" id="{29C39959-4CFD-D76F-390B-E31D692FDCDD}"/>
                </a:ext>
              </a:extLst>
            </p:cNvPr>
            <p:cNvSpPr>
              <a:spLocks/>
            </p:cNvSpPr>
            <p:nvPr/>
          </p:nvSpPr>
          <p:spPr bwMode="auto">
            <a:xfrm>
              <a:off x="6405911" y="3804949"/>
              <a:ext cx="267445" cy="262024"/>
            </a:xfrm>
            <a:custGeom>
              <a:avLst/>
              <a:gdLst>
                <a:gd name="T0" fmla="*/ 6 w 148"/>
                <a:gd name="T1" fmla="*/ 0 h 145"/>
                <a:gd name="T2" fmla="*/ 10 w 148"/>
                <a:gd name="T3" fmla="*/ 0 h 145"/>
                <a:gd name="T4" fmla="*/ 15 w 148"/>
                <a:gd name="T5" fmla="*/ 1 h 145"/>
                <a:gd name="T6" fmla="*/ 22 w 148"/>
                <a:gd name="T7" fmla="*/ 1 h 145"/>
                <a:gd name="T8" fmla="*/ 27 w 148"/>
                <a:gd name="T9" fmla="*/ 3 h 145"/>
                <a:gd name="T10" fmla="*/ 30 w 148"/>
                <a:gd name="T11" fmla="*/ 3 h 145"/>
                <a:gd name="T12" fmla="*/ 58 w 148"/>
                <a:gd name="T13" fmla="*/ 12 h 145"/>
                <a:gd name="T14" fmla="*/ 80 w 148"/>
                <a:gd name="T15" fmla="*/ 3 h 145"/>
                <a:gd name="T16" fmla="*/ 87 w 148"/>
                <a:gd name="T17" fmla="*/ 3 h 145"/>
                <a:gd name="T18" fmla="*/ 92 w 148"/>
                <a:gd name="T19" fmla="*/ 1 h 145"/>
                <a:gd name="T20" fmla="*/ 96 w 148"/>
                <a:gd name="T21" fmla="*/ 1 h 145"/>
                <a:gd name="T22" fmla="*/ 99 w 148"/>
                <a:gd name="T23" fmla="*/ 6 h 145"/>
                <a:gd name="T24" fmla="*/ 105 w 148"/>
                <a:gd name="T25" fmla="*/ 10 h 145"/>
                <a:gd name="T26" fmla="*/ 113 w 148"/>
                <a:gd name="T27" fmla="*/ 9 h 145"/>
                <a:gd name="T28" fmla="*/ 124 w 148"/>
                <a:gd name="T29" fmla="*/ 6 h 145"/>
                <a:gd name="T30" fmla="*/ 126 w 148"/>
                <a:gd name="T31" fmla="*/ 6 h 145"/>
                <a:gd name="T32" fmla="*/ 135 w 148"/>
                <a:gd name="T33" fmla="*/ 35 h 145"/>
                <a:gd name="T34" fmla="*/ 129 w 148"/>
                <a:gd name="T35" fmla="*/ 56 h 145"/>
                <a:gd name="T36" fmla="*/ 129 w 148"/>
                <a:gd name="T37" fmla="*/ 57 h 145"/>
                <a:gd name="T38" fmla="*/ 124 w 148"/>
                <a:gd name="T39" fmla="*/ 59 h 145"/>
                <a:gd name="T40" fmla="*/ 124 w 148"/>
                <a:gd name="T41" fmla="*/ 57 h 145"/>
                <a:gd name="T42" fmla="*/ 114 w 148"/>
                <a:gd name="T43" fmla="*/ 47 h 145"/>
                <a:gd name="T44" fmla="*/ 105 w 148"/>
                <a:gd name="T45" fmla="*/ 26 h 145"/>
                <a:gd name="T46" fmla="*/ 102 w 148"/>
                <a:gd name="T47" fmla="*/ 31 h 145"/>
                <a:gd name="T48" fmla="*/ 107 w 148"/>
                <a:gd name="T49" fmla="*/ 43 h 145"/>
                <a:gd name="T50" fmla="*/ 117 w 148"/>
                <a:gd name="T51" fmla="*/ 55 h 145"/>
                <a:gd name="T52" fmla="*/ 124 w 148"/>
                <a:gd name="T53" fmla="*/ 77 h 145"/>
                <a:gd name="T54" fmla="*/ 139 w 148"/>
                <a:gd name="T55" fmla="*/ 105 h 145"/>
                <a:gd name="T56" fmla="*/ 148 w 148"/>
                <a:gd name="T57" fmla="*/ 112 h 145"/>
                <a:gd name="T58" fmla="*/ 148 w 148"/>
                <a:gd name="T59" fmla="*/ 114 h 145"/>
                <a:gd name="T60" fmla="*/ 147 w 148"/>
                <a:gd name="T61" fmla="*/ 114 h 145"/>
                <a:gd name="T62" fmla="*/ 144 w 148"/>
                <a:gd name="T63" fmla="*/ 115 h 145"/>
                <a:gd name="T64" fmla="*/ 145 w 148"/>
                <a:gd name="T65" fmla="*/ 126 h 145"/>
                <a:gd name="T66" fmla="*/ 139 w 148"/>
                <a:gd name="T67" fmla="*/ 130 h 145"/>
                <a:gd name="T68" fmla="*/ 136 w 148"/>
                <a:gd name="T69" fmla="*/ 130 h 145"/>
                <a:gd name="T70" fmla="*/ 133 w 148"/>
                <a:gd name="T71" fmla="*/ 136 h 145"/>
                <a:gd name="T72" fmla="*/ 133 w 148"/>
                <a:gd name="T73" fmla="*/ 138 h 145"/>
                <a:gd name="T74" fmla="*/ 126 w 148"/>
                <a:gd name="T75" fmla="*/ 139 h 145"/>
                <a:gd name="T76" fmla="*/ 124 w 148"/>
                <a:gd name="T77" fmla="*/ 143 h 145"/>
                <a:gd name="T78" fmla="*/ 124 w 148"/>
                <a:gd name="T79" fmla="*/ 145 h 145"/>
                <a:gd name="T80" fmla="*/ 119 w 148"/>
                <a:gd name="T81" fmla="*/ 145 h 145"/>
                <a:gd name="T82" fmla="*/ 113 w 148"/>
                <a:gd name="T83" fmla="*/ 142 h 145"/>
                <a:gd name="T84" fmla="*/ 6 w 148"/>
                <a:gd name="T85" fmla="*/ 142 h 145"/>
                <a:gd name="T86" fmla="*/ 6 w 148"/>
                <a:gd name="T87" fmla="*/ 40 h 145"/>
                <a:gd name="T88" fmla="*/ 3 w 148"/>
                <a:gd name="T89" fmla="*/ 37 h 145"/>
                <a:gd name="T90" fmla="*/ 0 w 148"/>
                <a:gd name="T91" fmla="*/ 23 h 145"/>
                <a:gd name="T92" fmla="*/ 3 w 148"/>
                <a:gd name="T93" fmla="*/ 20 h 145"/>
                <a:gd name="T94" fmla="*/ 1 w 148"/>
                <a:gd name="T95" fmla="*/ 4 h 145"/>
                <a:gd name="T96" fmla="*/ 3 w 148"/>
                <a:gd name="T97" fmla="*/ 4 h 145"/>
                <a:gd name="T98" fmla="*/ 6 w 148"/>
                <a:gd name="T99" fmla="*/ 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48" h="145">
                  <a:moveTo>
                    <a:pt x="6" y="0"/>
                  </a:moveTo>
                  <a:lnTo>
                    <a:pt x="10" y="0"/>
                  </a:lnTo>
                  <a:lnTo>
                    <a:pt x="15" y="1"/>
                  </a:lnTo>
                  <a:lnTo>
                    <a:pt x="22" y="1"/>
                  </a:lnTo>
                  <a:lnTo>
                    <a:pt x="27" y="3"/>
                  </a:lnTo>
                  <a:lnTo>
                    <a:pt x="30" y="3"/>
                  </a:lnTo>
                  <a:lnTo>
                    <a:pt x="58" y="12"/>
                  </a:lnTo>
                  <a:lnTo>
                    <a:pt x="80" y="3"/>
                  </a:lnTo>
                  <a:lnTo>
                    <a:pt x="87" y="3"/>
                  </a:lnTo>
                  <a:lnTo>
                    <a:pt x="92" y="1"/>
                  </a:lnTo>
                  <a:lnTo>
                    <a:pt x="96" y="1"/>
                  </a:lnTo>
                  <a:lnTo>
                    <a:pt x="99" y="6"/>
                  </a:lnTo>
                  <a:lnTo>
                    <a:pt x="105" y="10"/>
                  </a:lnTo>
                  <a:lnTo>
                    <a:pt x="113" y="9"/>
                  </a:lnTo>
                  <a:lnTo>
                    <a:pt x="124" y="6"/>
                  </a:lnTo>
                  <a:lnTo>
                    <a:pt x="126" y="6"/>
                  </a:lnTo>
                  <a:lnTo>
                    <a:pt x="135" y="35"/>
                  </a:lnTo>
                  <a:lnTo>
                    <a:pt x="129" y="56"/>
                  </a:lnTo>
                  <a:lnTo>
                    <a:pt x="129" y="57"/>
                  </a:lnTo>
                  <a:lnTo>
                    <a:pt x="124" y="59"/>
                  </a:lnTo>
                  <a:lnTo>
                    <a:pt x="124" y="57"/>
                  </a:lnTo>
                  <a:lnTo>
                    <a:pt x="114" y="47"/>
                  </a:lnTo>
                  <a:lnTo>
                    <a:pt x="105" y="26"/>
                  </a:lnTo>
                  <a:lnTo>
                    <a:pt x="102" y="31"/>
                  </a:lnTo>
                  <a:lnTo>
                    <a:pt x="107" y="43"/>
                  </a:lnTo>
                  <a:lnTo>
                    <a:pt x="117" y="55"/>
                  </a:lnTo>
                  <a:lnTo>
                    <a:pt x="124" y="77"/>
                  </a:lnTo>
                  <a:lnTo>
                    <a:pt x="139" y="105"/>
                  </a:lnTo>
                  <a:lnTo>
                    <a:pt x="148" y="112"/>
                  </a:lnTo>
                  <a:lnTo>
                    <a:pt x="148" y="114"/>
                  </a:lnTo>
                  <a:lnTo>
                    <a:pt x="147" y="114"/>
                  </a:lnTo>
                  <a:lnTo>
                    <a:pt x="144" y="115"/>
                  </a:lnTo>
                  <a:lnTo>
                    <a:pt x="145" y="126"/>
                  </a:lnTo>
                  <a:lnTo>
                    <a:pt x="139" y="130"/>
                  </a:lnTo>
                  <a:lnTo>
                    <a:pt x="136" y="130"/>
                  </a:lnTo>
                  <a:lnTo>
                    <a:pt x="133" y="136"/>
                  </a:lnTo>
                  <a:lnTo>
                    <a:pt x="133" y="138"/>
                  </a:lnTo>
                  <a:lnTo>
                    <a:pt x="126" y="139"/>
                  </a:lnTo>
                  <a:lnTo>
                    <a:pt x="124" y="143"/>
                  </a:lnTo>
                  <a:lnTo>
                    <a:pt x="124" y="145"/>
                  </a:lnTo>
                  <a:lnTo>
                    <a:pt x="119" y="145"/>
                  </a:lnTo>
                  <a:lnTo>
                    <a:pt x="113" y="142"/>
                  </a:lnTo>
                  <a:lnTo>
                    <a:pt x="6" y="142"/>
                  </a:lnTo>
                  <a:lnTo>
                    <a:pt x="6" y="40"/>
                  </a:lnTo>
                  <a:lnTo>
                    <a:pt x="3" y="37"/>
                  </a:lnTo>
                  <a:lnTo>
                    <a:pt x="0" y="23"/>
                  </a:lnTo>
                  <a:lnTo>
                    <a:pt x="3" y="20"/>
                  </a:lnTo>
                  <a:lnTo>
                    <a:pt x="1" y="4"/>
                  </a:lnTo>
                  <a:lnTo>
                    <a:pt x="3" y="4"/>
                  </a:lnTo>
                  <a:lnTo>
                    <a:pt x="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0" name="Djibouti">
              <a:extLst>
                <a:ext uri="{FF2B5EF4-FFF2-40B4-BE49-F238E27FC236}">
                  <a16:creationId xmlns:a16="http://schemas.microsoft.com/office/drawing/2014/main" id="{68994018-91C6-E870-88FE-91538CD23A23}"/>
                </a:ext>
              </a:extLst>
            </p:cNvPr>
            <p:cNvSpPr>
              <a:spLocks/>
            </p:cNvSpPr>
            <p:nvPr/>
          </p:nvSpPr>
          <p:spPr bwMode="auto">
            <a:xfrm>
              <a:off x="6812499" y="4287435"/>
              <a:ext cx="41563" cy="45177"/>
            </a:xfrm>
            <a:custGeom>
              <a:avLst/>
              <a:gdLst>
                <a:gd name="T0" fmla="*/ 17 w 23"/>
                <a:gd name="T1" fmla="*/ 0 h 25"/>
                <a:gd name="T2" fmla="*/ 18 w 23"/>
                <a:gd name="T3" fmla="*/ 0 h 25"/>
                <a:gd name="T4" fmla="*/ 21 w 23"/>
                <a:gd name="T5" fmla="*/ 4 h 25"/>
                <a:gd name="T6" fmla="*/ 23 w 23"/>
                <a:gd name="T7" fmla="*/ 10 h 25"/>
                <a:gd name="T8" fmla="*/ 23 w 23"/>
                <a:gd name="T9" fmla="*/ 11 h 25"/>
                <a:gd name="T10" fmla="*/ 12 w 23"/>
                <a:gd name="T11" fmla="*/ 16 h 25"/>
                <a:gd name="T12" fmla="*/ 20 w 23"/>
                <a:gd name="T13" fmla="*/ 16 h 25"/>
                <a:gd name="T14" fmla="*/ 20 w 23"/>
                <a:gd name="T15" fmla="*/ 17 h 25"/>
                <a:gd name="T16" fmla="*/ 17 w 23"/>
                <a:gd name="T17" fmla="*/ 25 h 25"/>
                <a:gd name="T18" fmla="*/ 15 w 23"/>
                <a:gd name="T19" fmla="*/ 25 h 25"/>
                <a:gd name="T20" fmla="*/ 12 w 23"/>
                <a:gd name="T21" fmla="*/ 23 h 25"/>
                <a:gd name="T22" fmla="*/ 3 w 23"/>
                <a:gd name="T23" fmla="*/ 25 h 25"/>
                <a:gd name="T24" fmla="*/ 2 w 23"/>
                <a:gd name="T25" fmla="*/ 25 h 25"/>
                <a:gd name="T26" fmla="*/ 0 w 23"/>
                <a:gd name="T27" fmla="*/ 20 h 25"/>
                <a:gd name="T28" fmla="*/ 6 w 23"/>
                <a:gd name="T29" fmla="*/ 7 h 25"/>
                <a:gd name="T30" fmla="*/ 17 w 23"/>
                <a:gd name="T31"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25">
                  <a:moveTo>
                    <a:pt x="17" y="0"/>
                  </a:moveTo>
                  <a:lnTo>
                    <a:pt x="18" y="0"/>
                  </a:lnTo>
                  <a:lnTo>
                    <a:pt x="21" y="4"/>
                  </a:lnTo>
                  <a:lnTo>
                    <a:pt x="23" y="10"/>
                  </a:lnTo>
                  <a:lnTo>
                    <a:pt x="23" y="11"/>
                  </a:lnTo>
                  <a:lnTo>
                    <a:pt x="12" y="16"/>
                  </a:lnTo>
                  <a:lnTo>
                    <a:pt x="20" y="16"/>
                  </a:lnTo>
                  <a:lnTo>
                    <a:pt x="20" y="17"/>
                  </a:lnTo>
                  <a:lnTo>
                    <a:pt x="17" y="25"/>
                  </a:lnTo>
                  <a:lnTo>
                    <a:pt x="15" y="25"/>
                  </a:lnTo>
                  <a:lnTo>
                    <a:pt x="12" y="23"/>
                  </a:lnTo>
                  <a:lnTo>
                    <a:pt x="3" y="25"/>
                  </a:lnTo>
                  <a:lnTo>
                    <a:pt x="2" y="25"/>
                  </a:lnTo>
                  <a:lnTo>
                    <a:pt x="0" y="20"/>
                  </a:lnTo>
                  <a:lnTo>
                    <a:pt x="6" y="7"/>
                  </a:lnTo>
                  <a:lnTo>
                    <a:pt x="1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1" name="Democratic Republic of the Congo">
              <a:extLst>
                <a:ext uri="{FF2B5EF4-FFF2-40B4-BE49-F238E27FC236}">
                  <a16:creationId xmlns:a16="http://schemas.microsoft.com/office/drawing/2014/main" id="{8016A48D-D2AA-8298-F983-162C399F794C}"/>
                </a:ext>
              </a:extLst>
            </p:cNvPr>
            <p:cNvSpPr>
              <a:spLocks/>
            </p:cNvSpPr>
            <p:nvPr/>
          </p:nvSpPr>
          <p:spPr bwMode="auto">
            <a:xfrm>
              <a:off x="6116782" y="4462720"/>
              <a:ext cx="449959" cy="442731"/>
            </a:xfrm>
            <a:custGeom>
              <a:avLst/>
              <a:gdLst>
                <a:gd name="T0" fmla="*/ 184 w 249"/>
                <a:gd name="T1" fmla="*/ 0 h 245"/>
                <a:gd name="T2" fmla="*/ 188 w 249"/>
                <a:gd name="T3" fmla="*/ 2 h 245"/>
                <a:gd name="T4" fmla="*/ 191 w 249"/>
                <a:gd name="T5" fmla="*/ 3 h 245"/>
                <a:gd name="T6" fmla="*/ 200 w 249"/>
                <a:gd name="T7" fmla="*/ 2 h 245"/>
                <a:gd name="T8" fmla="*/ 212 w 249"/>
                <a:gd name="T9" fmla="*/ 12 h 245"/>
                <a:gd name="T10" fmla="*/ 224 w 249"/>
                <a:gd name="T11" fmla="*/ 11 h 245"/>
                <a:gd name="T12" fmla="*/ 228 w 249"/>
                <a:gd name="T13" fmla="*/ 9 h 245"/>
                <a:gd name="T14" fmla="*/ 243 w 249"/>
                <a:gd name="T15" fmla="*/ 34 h 245"/>
                <a:gd name="T16" fmla="*/ 249 w 249"/>
                <a:gd name="T17" fmla="*/ 42 h 245"/>
                <a:gd name="T18" fmla="*/ 240 w 249"/>
                <a:gd name="T19" fmla="*/ 54 h 245"/>
                <a:gd name="T20" fmla="*/ 230 w 249"/>
                <a:gd name="T21" fmla="*/ 86 h 245"/>
                <a:gd name="T22" fmla="*/ 222 w 249"/>
                <a:gd name="T23" fmla="*/ 104 h 245"/>
                <a:gd name="T24" fmla="*/ 222 w 249"/>
                <a:gd name="T25" fmla="*/ 137 h 245"/>
                <a:gd name="T26" fmla="*/ 224 w 249"/>
                <a:gd name="T27" fmla="*/ 153 h 245"/>
                <a:gd name="T28" fmla="*/ 237 w 249"/>
                <a:gd name="T29" fmla="*/ 168 h 245"/>
                <a:gd name="T30" fmla="*/ 240 w 249"/>
                <a:gd name="T31" fmla="*/ 177 h 245"/>
                <a:gd name="T32" fmla="*/ 222 w 249"/>
                <a:gd name="T33" fmla="*/ 180 h 245"/>
                <a:gd name="T34" fmla="*/ 218 w 249"/>
                <a:gd name="T35" fmla="*/ 205 h 245"/>
                <a:gd name="T36" fmla="*/ 219 w 249"/>
                <a:gd name="T37" fmla="*/ 229 h 245"/>
                <a:gd name="T38" fmla="*/ 230 w 249"/>
                <a:gd name="T39" fmla="*/ 244 h 245"/>
                <a:gd name="T40" fmla="*/ 228 w 249"/>
                <a:gd name="T41" fmla="*/ 245 h 245"/>
                <a:gd name="T42" fmla="*/ 206 w 249"/>
                <a:gd name="T43" fmla="*/ 230 h 245"/>
                <a:gd name="T44" fmla="*/ 193 w 249"/>
                <a:gd name="T45" fmla="*/ 224 h 245"/>
                <a:gd name="T46" fmla="*/ 172 w 249"/>
                <a:gd name="T47" fmla="*/ 220 h 245"/>
                <a:gd name="T48" fmla="*/ 160 w 249"/>
                <a:gd name="T49" fmla="*/ 218 h 245"/>
                <a:gd name="T50" fmla="*/ 154 w 249"/>
                <a:gd name="T51" fmla="*/ 212 h 245"/>
                <a:gd name="T52" fmla="*/ 130 w 249"/>
                <a:gd name="T53" fmla="*/ 218 h 245"/>
                <a:gd name="T54" fmla="*/ 126 w 249"/>
                <a:gd name="T55" fmla="*/ 214 h 245"/>
                <a:gd name="T56" fmla="*/ 124 w 249"/>
                <a:gd name="T57" fmla="*/ 193 h 245"/>
                <a:gd name="T58" fmla="*/ 121 w 249"/>
                <a:gd name="T59" fmla="*/ 165 h 245"/>
                <a:gd name="T60" fmla="*/ 110 w 249"/>
                <a:gd name="T61" fmla="*/ 160 h 245"/>
                <a:gd name="T62" fmla="*/ 92 w 249"/>
                <a:gd name="T63" fmla="*/ 174 h 245"/>
                <a:gd name="T64" fmla="*/ 83 w 249"/>
                <a:gd name="T65" fmla="*/ 175 h 245"/>
                <a:gd name="T66" fmla="*/ 75 w 249"/>
                <a:gd name="T67" fmla="*/ 177 h 245"/>
                <a:gd name="T68" fmla="*/ 61 w 249"/>
                <a:gd name="T69" fmla="*/ 165 h 245"/>
                <a:gd name="T70" fmla="*/ 52 w 249"/>
                <a:gd name="T71" fmla="*/ 146 h 245"/>
                <a:gd name="T72" fmla="*/ 1 w 249"/>
                <a:gd name="T73" fmla="*/ 152 h 245"/>
                <a:gd name="T74" fmla="*/ 0 w 249"/>
                <a:gd name="T75" fmla="*/ 146 h 245"/>
                <a:gd name="T76" fmla="*/ 3 w 249"/>
                <a:gd name="T77" fmla="*/ 135 h 245"/>
                <a:gd name="T78" fmla="*/ 9 w 249"/>
                <a:gd name="T79" fmla="*/ 129 h 245"/>
                <a:gd name="T80" fmla="*/ 19 w 249"/>
                <a:gd name="T81" fmla="*/ 128 h 245"/>
                <a:gd name="T82" fmla="*/ 27 w 249"/>
                <a:gd name="T83" fmla="*/ 126 h 245"/>
                <a:gd name="T84" fmla="*/ 30 w 249"/>
                <a:gd name="T85" fmla="*/ 132 h 245"/>
                <a:gd name="T86" fmla="*/ 50 w 249"/>
                <a:gd name="T87" fmla="*/ 112 h 245"/>
                <a:gd name="T88" fmla="*/ 58 w 249"/>
                <a:gd name="T89" fmla="*/ 88 h 245"/>
                <a:gd name="T90" fmla="*/ 74 w 249"/>
                <a:gd name="T91" fmla="*/ 43 h 245"/>
                <a:gd name="T92" fmla="*/ 83 w 249"/>
                <a:gd name="T93" fmla="*/ 23 h 245"/>
                <a:gd name="T94" fmla="*/ 86 w 249"/>
                <a:gd name="T95" fmla="*/ 20 h 245"/>
                <a:gd name="T96" fmla="*/ 93 w 249"/>
                <a:gd name="T97" fmla="*/ 2 h 245"/>
                <a:gd name="T98" fmla="*/ 110 w 249"/>
                <a:gd name="T99" fmla="*/ 9 h 245"/>
                <a:gd name="T100" fmla="*/ 121 w 249"/>
                <a:gd name="T101" fmla="*/ 12 h 245"/>
                <a:gd name="T102" fmla="*/ 138 w 249"/>
                <a:gd name="T103" fmla="*/ 6 h 245"/>
                <a:gd name="T104" fmla="*/ 145 w 249"/>
                <a:gd name="T105" fmla="*/ 8 h 245"/>
                <a:gd name="T106" fmla="*/ 164 w 249"/>
                <a:gd name="T107" fmla="*/ 5 h 245"/>
                <a:gd name="T108" fmla="*/ 169 w 249"/>
                <a:gd name="T109" fmla="*/ 2 h 245"/>
                <a:gd name="T110" fmla="*/ 179 w 249"/>
                <a:gd name="T111" fmla="*/ 0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9" h="245">
                  <a:moveTo>
                    <a:pt x="179" y="0"/>
                  </a:moveTo>
                  <a:lnTo>
                    <a:pt x="184" y="0"/>
                  </a:lnTo>
                  <a:lnTo>
                    <a:pt x="187" y="3"/>
                  </a:lnTo>
                  <a:lnTo>
                    <a:pt x="188" y="2"/>
                  </a:lnTo>
                  <a:lnTo>
                    <a:pt x="190" y="2"/>
                  </a:lnTo>
                  <a:lnTo>
                    <a:pt x="191" y="3"/>
                  </a:lnTo>
                  <a:lnTo>
                    <a:pt x="193" y="2"/>
                  </a:lnTo>
                  <a:lnTo>
                    <a:pt x="200" y="2"/>
                  </a:lnTo>
                  <a:lnTo>
                    <a:pt x="207" y="11"/>
                  </a:lnTo>
                  <a:lnTo>
                    <a:pt x="212" y="12"/>
                  </a:lnTo>
                  <a:lnTo>
                    <a:pt x="215" y="11"/>
                  </a:lnTo>
                  <a:lnTo>
                    <a:pt x="224" y="11"/>
                  </a:lnTo>
                  <a:lnTo>
                    <a:pt x="227" y="9"/>
                  </a:lnTo>
                  <a:lnTo>
                    <a:pt x="228" y="9"/>
                  </a:lnTo>
                  <a:lnTo>
                    <a:pt x="244" y="23"/>
                  </a:lnTo>
                  <a:lnTo>
                    <a:pt x="243" y="34"/>
                  </a:lnTo>
                  <a:lnTo>
                    <a:pt x="249" y="40"/>
                  </a:lnTo>
                  <a:lnTo>
                    <a:pt x="249" y="42"/>
                  </a:lnTo>
                  <a:lnTo>
                    <a:pt x="240" y="51"/>
                  </a:lnTo>
                  <a:lnTo>
                    <a:pt x="240" y="54"/>
                  </a:lnTo>
                  <a:lnTo>
                    <a:pt x="231" y="64"/>
                  </a:lnTo>
                  <a:lnTo>
                    <a:pt x="230" y="86"/>
                  </a:lnTo>
                  <a:lnTo>
                    <a:pt x="219" y="100"/>
                  </a:lnTo>
                  <a:lnTo>
                    <a:pt x="222" y="104"/>
                  </a:lnTo>
                  <a:lnTo>
                    <a:pt x="224" y="113"/>
                  </a:lnTo>
                  <a:lnTo>
                    <a:pt x="222" y="137"/>
                  </a:lnTo>
                  <a:lnTo>
                    <a:pt x="224" y="143"/>
                  </a:lnTo>
                  <a:lnTo>
                    <a:pt x="224" y="153"/>
                  </a:lnTo>
                  <a:lnTo>
                    <a:pt x="230" y="160"/>
                  </a:lnTo>
                  <a:lnTo>
                    <a:pt x="237" y="168"/>
                  </a:lnTo>
                  <a:lnTo>
                    <a:pt x="240" y="175"/>
                  </a:lnTo>
                  <a:lnTo>
                    <a:pt x="240" y="177"/>
                  </a:lnTo>
                  <a:lnTo>
                    <a:pt x="239" y="177"/>
                  </a:lnTo>
                  <a:lnTo>
                    <a:pt x="222" y="180"/>
                  </a:lnTo>
                  <a:lnTo>
                    <a:pt x="216" y="189"/>
                  </a:lnTo>
                  <a:lnTo>
                    <a:pt x="218" y="205"/>
                  </a:lnTo>
                  <a:lnTo>
                    <a:pt x="213" y="223"/>
                  </a:lnTo>
                  <a:lnTo>
                    <a:pt x="219" y="229"/>
                  </a:lnTo>
                  <a:lnTo>
                    <a:pt x="228" y="229"/>
                  </a:lnTo>
                  <a:lnTo>
                    <a:pt x="230" y="244"/>
                  </a:lnTo>
                  <a:lnTo>
                    <a:pt x="230" y="245"/>
                  </a:lnTo>
                  <a:lnTo>
                    <a:pt x="228" y="245"/>
                  </a:lnTo>
                  <a:lnTo>
                    <a:pt x="216" y="242"/>
                  </a:lnTo>
                  <a:lnTo>
                    <a:pt x="206" y="230"/>
                  </a:lnTo>
                  <a:lnTo>
                    <a:pt x="199" y="229"/>
                  </a:lnTo>
                  <a:lnTo>
                    <a:pt x="193" y="224"/>
                  </a:lnTo>
                  <a:lnTo>
                    <a:pt x="182" y="226"/>
                  </a:lnTo>
                  <a:lnTo>
                    <a:pt x="172" y="220"/>
                  </a:lnTo>
                  <a:lnTo>
                    <a:pt x="169" y="215"/>
                  </a:lnTo>
                  <a:lnTo>
                    <a:pt x="160" y="218"/>
                  </a:lnTo>
                  <a:lnTo>
                    <a:pt x="157" y="211"/>
                  </a:lnTo>
                  <a:lnTo>
                    <a:pt x="154" y="212"/>
                  </a:lnTo>
                  <a:lnTo>
                    <a:pt x="135" y="214"/>
                  </a:lnTo>
                  <a:lnTo>
                    <a:pt x="130" y="218"/>
                  </a:lnTo>
                  <a:lnTo>
                    <a:pt x="126" y="215"/>
                  </a:lnTo>
                  <a:lnTo>
                    <a:pt x="126" y="214"/>
                  </a:lnTo>
                  <a:lnTo>
                    <a:pt x="129" y="208"/>
                  </a:lnTo>
                  <a:lnTo>
                    <a:pt x="124" y="193"/>
                  </a:lnTo>
                  <a:lnTo>
                    <a:pt x="123" y="168"/>
                  </a:lnTo>
                  <a:lnTo>
                    <a:pt x="121" y="165"/>
                  </a:lnTo>
                  <a:lnTo>
                    <a:pt x="110" y="165"/>
                  </a:lnTo>
                  <a:lnTo>
                    <a:pt x="110" y="160"/>
                  </a:lnTo>
                  <a:lnTo>
                    <a:pt x="96" y="162"/>
                  </a:lnTo>
                  <a:lnTo>
                    <a:pt x="92" y="174"/>
                  </a:lnTo>
                  <a:lnTo>
                    <a:pt x="87" y="174"/>
                  </a:lnTo>
                  <a:lnTo>
                    <a:pt x="83" y="175"/>
                  </a:lnTo>
                  <a:lnTo>
                    <a:pt x="80" y="175"/>
                  </a:lnTo>
                  <a:lnTo>
                    <a:pt x="75" y="177"/>
                  </a:lnTo>
                  <a:lnTo>
                    <a:pt x="71" y="177"/>
                  </a:lnTo>
                  <a:lnTo>
                    <a:pt x="61" y="165"/>
                  </a:lnTo>
                  <a:lnTo>
                    <a:pt x="56" y="150"/>
                  </a:lnTo>
                  <a:lnTo>
                    <a:pt x="52" y="146"/>
                  </a:lnTo>
                  <a:lnTo>
                    <a:pt x="13" y="147"/>
                  </a:lnTo>
                  <a:lnTo>
                    <a:pt x="1" y="152"/>
                  </a:lnTo>
                  <a:lnTo>
                    <a:pt x="0" y="152"/>
                  </a:lnTo>
                  <a:lnTo>
                    <a:pt x="0" y="146"/>
                  </a:lnTo>
                  <a:lnTo>
                    <a:pt x="1" y="144"/>
                  </a:lnTo>
                  <a:lnTo>
                    <a:pt x="3" y="135"/>
                  </a:lnTo>
                  <a:lnTo>
                    <a:pt x="3" y="134"/>
                  </a:lnTo>
                  <a:lnTo>
                    <a:pt x="9" y="129"/>
                  </a:lnTo>
                  <a:lnTo>
                    <a:pt x="16" y="131"/>
                  </a:lnTo>
                  <a:lnTo>
                    <a:pt x="19" y="128"/>
                  </a:lnTo>
                  <a:lnTo>
                    <a:pt x="27" y="125"/>
                  </a:lnTo>
                  <a:lnTo>
                    <a:pt x="27" y="126"/>
                  </a:lnTo>
                  <a:lnTo>
                    <a:pt x="28" y="131"/>
                  </a:lnTo>
                  <a:lnTo>
                    <a:pt x="30" y="132"/>
                  </a:lnTo>
                  <a:lnTo>
                    <a:pt x="46" y="119"/>
                  </a:lnTo>
                  <a:lnTo>
                    <a:pt x="50" y="112"/>
                  </a:lnTo>
                  <a:lnTo>
                    <a:pt x="53" y="97"/>
                  </a:lnTo>
                  <a:lnTo>
                    <a:pt x="58" y="88"/>
                  </a:lnTo>
                  <a:lnTo>
                    <a:pt x="70" y="79"/>
                  </a:lnTo>
                  <a:lnTo>
                    <a:pt x="74" y="43"/>
                  </a:lnTo>
                  <a:lnTo>
                    <a:pt x="81" y="30"/>
                  </a:lnTo>
                  <a:lnTo>
                    <a:pt x="83" y="23"/>
                  </a:lnTo>
                  <a:lnTo>
                    <a:pt x="83" y="21"/>
                  </a:lnTo>
                  <a:lnTo>
                    <a:pt x="86" y="20"/>
                  </a:lnTo>
                  <a:lnTo>
                    <a:pt x="86" y="11"/>
                  </a:lnTo>
                  <a:lnTo>
                    <a:pt x="93" y="2"/>
                  </a:lnTo>
                  <a:lnTo>
                    <a:pt x="102" y="2"/>
                  </a:lnTo>
                  <a:lnTo>
                    <a:pt x="110" y="9"/>
                  </a:lnTo>
                  <a:lnTo>
                    <a:pt x="113" y="9"/>
                  </a:lnTo>
                  <a:lnTo>
                    <a:pt x="121" y="12"/>
                  </a:lnTo>
                  <a:lnTo>
                    <a:pt x="133" y="12"/>
                  </a:lnTo>
                  <a:lnTo>
                    <a:pt x="138" y="6"/>
                  </a:lnTo>
                  <a:lnTo>
                    <a:pt x="139" y="6"/>
                  </a:lnTo>
                  <a:lnTo>
                    <a:pt x="145" y="8"/>
                  </a:lnTo>
                  <a:lnTo>
                    <a:pt x="161" y="3"/>
                  </a:lnTo>
                  <a:lnTo>
                    <a:pt x="164" y="5"/>
                  </a:lnTo>
                  <a:lnTo>
                    <a:pt x="169" y="3"/>
                  </a:lnTo>
                  <a:lnTo>
                    <a:pt x="169" y="2"/>
                  </a:lnTo>
                  <a:lnTo>
                    <a:pt x="176" y="2"/>
                  </a:lnTo>
                  <a:lnTo>
                    <a:pt x="17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2" name="Cote d'Ivoire">
              <a:extLst>
                <a:ext uri="{FF2B5EF4-FFF2-40B4-BE49-F238E27FC236}">
                  <a16:creationId xmlns:a16="http://schemas.microsoft.com/office/drawing/2014/main" id="{6BC4A2D4-3F66-081B-4543-21C698D07A1D}"/>
                </a:ext>
              </a:extLst>
            </p:cNvPr>
            <p:cNvSpPr>
              <a:spLocks/>
            </p:cNvSpPr>
            <p:nvPr/>
          </p:nvSpPr>
          <p:spPr bwMode="auto">
            <a:xfrm>
              <a:off x="5623454" y="4334418"/>
              <a:ext cx="148179" cy="153601"/>
            </a:xfrm>
            <a:custGeom>
              <a:avLst/>
              <a:gdLst>
                <a:gd name="T0" fmla="*/ 31 w 82"/>
                <a:gd name="T1" fmla="*/ 0 h 85"/>
                <a:gd name="T2" fmla="*/ 33 w 82"/>
                <a:gd name="T3" fmla="*/ 6 h 85"/>
                <a:gd name="T4" fmla="*/ 37 w 82"/>
                <a:gd name="T5" fmla="*/ 3 h 85"/>
                <a:gd name="T6" fmla="*/ 45 w 82"/>
                <a:gd name="T7" fmla="*/ 5 h 85"/>
                <a:gd name="T8" fmla="*/ 46 w 82"/>
                <a:gd name="T9" fmla="*/ 5 h 85"/>
                <a:gd name="T10" fmla="*/ 52 w 82"/>
                <a:gd name="T11" fmla="*/ 14 h 85"/>
                <a:gd name="T12" fmla="*/ 56 w 82"/>
                <a:gd name="T13" fmla="*/ 14 h 85"/>
                <a:gd name="T14" fmla="*/ 65 w 82"/>
                <a:gd name="T15" fmla="*/ 9 h 85"/>
                <a:gd name="T16" fmla="*/ 71 w 82"/>
                <a:gd name="T17" fmla="*/ 11 h 85"/>
                <a:gd name="T18" fmla="*/ 73 w 82"/>
                <a:gd name="T19" fmla="*/ 11 h 85"/>
                <a:gd name="T20" fmla="*/ 76 w 82"/>
                <a:gd name="T21" fmla="*/ 17 h 85"/>
                <a:gd name="T22" fmla="*/ 79 w 82"/>
                <a:gd name="T23" fmla="*/ 17 h 85"/>
                <a:gd name="T24" fmla="*/ 79 w 82"/>
                <a:gd name="T25" fmla="*/ 21 h 85"/>
                <a:gd name="T26" fmla="*/ 82 w 82"/>
                <a:gd name="T27" fmla="*/ 33 h 85"/>
                <a:gd name="T28" fmla="*/ 82 w 82"/>
                <a:gd name="T29" fmla="*/ 34 h 85"/>
                <a:gd name="T30" fmla="*/ 79 w 82"/>
                <a:gd name="T31" fmla="*/ 37 h 85"/>
                <a:gd name="T32" fmla="*/ 73 w 82"/>
                <a:gd name="T33" fmla="*/ 55 h 85"/>
                <a:gd name="T34" fmla="*/ 74 w 82"/>
                <a:gd name="T35" fmla="*/ 65 h 85"/>
                <a:gd name="T36" fmla="*/ 79 w 82"/>
                <a:gd name="T37" fmla="*/ 67 h 85"/>
                <a:gd name="T38" fmla="*/ 79 w 82"/>
                <a:gd name="T39" fmla="*/ 74 h 85"/>
                <a:gd name="T40" fmla="*/ 73 w 82"/>
                <a:gd name="T41" fmla="*/ 76 h 85"/>
                <a:gd name="T42" fmla="*/ 51 w 82"/>
                <a:gd name="T43" fmla="*/ 74 h 85"/>
                <a:gd name="T44" fmla="*/ 33 w 82"/>
                <a:gd name="T45" fmla="*/ 79 h 85"/>
                <a:gd name="T46" fmla="*/ 19 w 82"/>
                <a:gd name="T47" fmla="*/ 85 h 85"/>
                <a:gd name="T48" fmla="*/ 13 w 82"/>
                <a:gd name="T49" fmla="*/ 85 h 85"/>
                <a:gd name="T50" fmla="*/ 13 w 82"/>
                <a:gd name="T51" fmla="*/ 83 h 85"/>
                <a:gd name="T52" fmla="*/ 15 w 82"/>
                <a:gd name="T53" fmla="*/ 65 h 85"/>
                <a:gd name="T54" fmla="*/ 12 w 82"/>
                <a:gd name="T55" fmla="*/ 64 h 85"/>
                <a:gd name="T56" fmla="*/ 9 w 82"/>
                <a:gd name="T57" fmla="*/ 60 h 85"/>
                <a:gd name="T58" fmla="*/ 2 w 82"/>
                <a:gd name="T59" fmla="*/ 58 h 85"/>
                <a:gd name="T60" fmla="*/ 0 w 82"/>
                <a:gd name="T61" fmla="*/ 57 h 85"/>
                <a:gd name="T62" fmla="*/ 5 w 82"/>
                <a:gd name="T63" fmla="*/ 48 h 85"/>
                <a:gd name="T64" fmla="*/ 2 w 82"/>
                <a:gd name="T65" fmla="*/ 42 h 85"/>
                <a:gd name="T66" fmla="*/ 6 w 82"/>
                <a:gd name="T67" fmla="*/ 42 h 85"/>
                <a:gd name="T68" fmla="*/ 8 w 82"/>
                <a:gd name="T69" fmla="*/ 36 h 85"/>
                <a:gd name="T70" fmla="*/ 5 w 82"/>
                <a:gd name="T71" fmla="*/ 34 h 85"/>
                <a:gd name="T72" fmla="*/ 5 w 82"/>
                <a:gd name="T73" fmla="*/ 30 h 85"/>
                <a:gd name="T74" fmla="*/ 8 w 82"/>
                <a:gd name="T75" fmla="*/ 30 h 85"/>
                <a:gd name="T76" fmla="*/ 9 w 82"/>
                <a:gd name="T77" fmla="*/ 31 h 85"/>
                <a:gd name="T78" fmla="*/ 12 w 82"/>
                <a:gd name="T79" fmla="*/ 31 h 85"/>
                <a:gd name="T80" fmla="*/ 11 w 82"/>
                <a:gd name="T81" fmla="*/ 27 h 85"/>
                <a:gd name="T82" fmla="*/ 9 w 82"/>
                <a:gd name="T83" fmla="*/ 27 h 85"/>
                <a:gd name="T84" fmla="*/ 11 w 82"/>
                <a:gd name="T85" fmla="*/ 24 h 85"/>
                <a:gd name="T86" fmla="*/ 11 w 82"/>
                <a:gd name="T87" fmla="*/ 19 h 85"/>
                <a:gd name="T88" fmla="*/ 6 w 82"/>
                <a:gd name="T89" fmla="*/ 18 h 85"/>
                <a:gd name="T90" fmla="*/ 6 w 82"/>
                <a:gd name="T91" fmla="*/ 11 h 85"/>
                <a:gd name="T92" fmla="*/ 8 w 82"/>
                <a:gd name="T93" fmla="*/ 8 h 85"/>
                <a:gd name="T94" fmla="*/ 15 w 82"/>
                <a:gd name="T95" fmla="*/ 3 h 85"/>
                <a:gd name="T96" fmla="*/ 21 w 82"/>
                <a:gd name="T97" fmla="*/ 6 h 85"/>
                <a:gd name="T98" fmla="*/ 25 w 82"/>
                <a:gd name="T99" fmla="*/ 5 h 85"/>
                <a:gd name="T100" fmla="*/ 25 w 82"/>
                <a:gd name="T101" fmla="*/ 2 h 85"/>
                <a:gd name="T102" fmla="*/ 31 w 82"/>
                <a:gd name="T103" fmla="*/ 0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2" h="85">
                  <a:moveTo>
                    <a:pt x="31" y="0"/>
                  </a:moveTo>
                  <a:lnTo>
                    <a:pt x="33" y="6"/>
                  </a:lnTo>
                  <a:lnTo>
                    <a:pt x="37" y="3"/>
                  </a:lnTo>
                  <a:lnTo>
                    <a:pt x="45" y="5"/>
                  </a:lnTo>
                  <a:lnTo>
                    <a:pt x="46" y="5"/>
                  </a:lnTo>
                  <a:lnTo>
                    <a:pt x="52" y="14"/>
                  </a:lnTo>
                  <a:lnTo>
                    <a:pt x="56" y="14"/>
                  </a:lnTo>
                  <a:lnTo>
                    <a:pt x="65" y="9"/>
                  </a:lnTo>
                  <a:lnTo>
                    <a:pt x="71" y="11"/>
                  </a:lnTo>
                  <a:lnTo>
                    <a:pt x="73" y="11"/>
                  </a:lnTo>
                  <a:lnTo>
                    <a:pt x="76" y="17"/>
                  </a:lnTo>
                  <a:lnTo>
                    <a:pt x="79" y="17"/>
                  </a:lnTo>
                  <a:lnTo>
                    <a:pt x="79" y="21"/>
                  </a:lnTo>
                  <a:lnTo>
                    <a:pt x="82" y="33"/>
                  </a:lnTo>
                  <a:lnTo>
                    <a:pt x="82" y="34"/>
                  </a:lnTo>
                  <a:lnTo>
                    <a:pt x="79" y="37"/>
                  </a:lnTo>
                  <a:lnTo>
                    <a:pt x="73" y="55"/>
                  </a:lnTo>
                  <a:lnTo>
                    <a:pt x="74" y="65"/>
                  </a:lnTo>
                  <a:lnTo>
                    <a:pt x="79" y="67"/>
                  </a:lnTo>
                  <a:lnTo>
                    <a:pt x="79" y="74"/>
                  </a:lnTo>
                  <a:lnTo>
                    <a:pt x="73" y="76"/>
                  </a:lnTo>
                  <a:lnTo>
                    <a:pt x="51" y="74"/>
                  </a:lnTo>
                  <a:lnTo>
                    <a:pt x="33" y="79"/>
                  </a:lnTo>
                  <a:lnTo>
                    <a:pt x="19" y="85"/>
                  </a:lnTo>
                  <a:lnTo>
                    <a:pt x="13" y="85"/>
                  </a:lnTo>
                  <a:lnTo>
                    <a:pt x="13" y="83"/>
                  </a:lnTo>
                  <a:lnTo>
                    <a:pt x="15" y="65"/>
                  </a:lnTo>
                  <a:lnTo>
                    <a:pt x="12" y="64"/>
                  </a:lnTo>
                  <a:lnTo>
                    <a:pt x="9" y="60"/>
                  </a:lnTo>
                  <a:lnTo>
                    <a:pt x="2" y="58"/>
                  </a:lnTo>
                  <a:lnTo>
                    <a:pt x="0" y="57"/>
                  </a:lnTo>
                  <a:lnTo>
                    <a:pt x="5" y="48"/>
                  </a:lnTo>
                  <a:lnTo>
                    <a:pt x="2" y="42"/>
                  </a:lnTo>
                  <a:lnTo>
                    <a:pt x="6" y="42"/>
                  </a:lnTo>
                  <a:lnTo>
                    <a:pt x="8" y="36"/>
                  </a:lnTo>
                  <a:lnTo>
                    <a:pt x="5" y="34"/>
                  </a:lnTo>
                  <a:lnTo>
                    <a:pt x="5" y="30"/>
                  </a:lnTo>
                  <a:lnTo>
                    <a:pt x="8" y="30"/>
                  </a:lnTo>
                  <a:lnTo>
                    <a:pt x="9" y="31"/>
                  </a:lnTo>
                  <a:lnTo>
                    <a:pt x="12" y="31"/>
                  </a:lnTo>
                  <a:lnTo>
                    <a:pt x="11" y="27"/>
                  </a:lnTo>
                  <a:lnTo>
                    <a:pt x="9" y="27"/>
                  </a:lnTo>
                  <a:lnTo>
                    <a:pt x="11" y="24"/>
                  </a:lnTo>
                  <a:lnTo>
                    <a:pt x="11" y="19"/>
                  </a:lnTo>
                  <a:lnTo>
                    <a:pt x="6" y="18"/>
                  </a:lnTo>
                  <a:lnTo>
                    <a:pt x="6" y="11"/>
                  </a:lnTo>
                  <a:lnTo>
                    <a:pt x="8" y="8"/>
                  </a:lnTo>
                  <a:lnTo>
                    <a:pt x="15" y="3"/>
                  </a:lnTo>
                  <a:lnTo>
                    <a:pt x="21" y="6"/>
                  </a:lnTo>
                  <a:lnTo>
                    <a:pt x="25" y="5"/>
                  </a:lnTo>
                  <a:lnTo>
                    <a:pt x="25" y="2"/>
                  </a:lnTo>
                  <a:lnTo>
                    <a:pt x="3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3" name="Congo">
              <a:extLst>
                <a:ext uri="{FF2B5EF4-FFF2-40B4-BE49-F238E27FC236}">
                  <a16:creationId xmlns:a16="http://schemas.microsoft.com/office/drawing/2014/main" id="{96C3A71F-B14F-24D3-FE68-F3B2707CE3A4}"/>
                </a:ext>
              </a:extLst>
            </p:cNvPr>
            <p:cNvSpPr>
              <a:spLocks/>
            </p:cNvSpPr>
            <p:nvPr/>
          </p:nvSpPr>
          <p:spPr bwMode="auto">
            <a:xfrm>
              <a:off x="6087868" y="4500668"/>
              <a:ext cx="180706" cy="209619"/>
            </a:xfrm>
            <a:custGeom>
              <a:avLst/>
              <a:gdLst>
                <a:gd name="T0" fmla="*/ 83 w 100"/>
                <a:gd name="T1" fmla="*/ 0 h 116"/>
                <a:gd name="T2" fmla="*/ 90 w 100"/>
                <a:gd name="T3" fmla="*/ 3 h 116"/>
                <a:gd name="T4" fmla="*/ 99 w 100"/>
                <a:gd name="T5" fmla="*/ 0 h 116"/>
                <a:gd name="T6" fmla="*/ 100 w 100"/>
                <a:gd name="T7" fmla="*/ 0 h 116"/>
                <a:gd name="T8" fmla="*/ 100 w 100"/>
                <a:gd name="T9" fmla="*/ 2 h 116"/>
                <a:gd name="T10" fmla="*/ 99 w 100"/>
                <a:gd name="T11" fmla="*/ 9 h 116"/>
                <a:gd name="T12" fmla="*/ 91 w 100"/>
                <a:gd name="T13" fmla="*/ 24 h 116"/>
                <a:gd name="T14" fmla="*/ 87 w 100"/>
                <a:gd name="T15" fmla="*/ 58 h 116"/>
                <a:gd name="T16" fmla="*/ 75 w 100"/>
                <a:gd name="T17" fmla="*/ 68 h 116"/>
                <a:gd name="T18" fmla="*/ 71 w 100"/>
                <a:gd name="T19" fmla="*/ 76 h 116"/>
                <a:gd name="T20" fmla="*/ 68 w 100"/>
                <a:gd name="T21" fmla="*/ 91 h 116"/>
                <a:gd name="T22" fmla="*/ 63 w 100"/>
                <a:gd name="T23" fmla="*/ 99 h 116"/>
                <a:gd name="T24" fmla="*/ 46 w 100"/>
                <a:gd name="T25" fmla="*/ 113 h 116"/>
                <a:gd name="T26" fmla="*/ 43 w 100"/>
                <a:gd name="T27" fmla="*/ 111 h 116"/>
                <a:gd name="T28" fmla="*/ 41 w 100"/>
                <a:gd name="T29" fmla="*/ 105 h 116"/>
                <a:gd name="T30" fmla="*/ 37 w 100"/>
                <a:gd name="T31" fmla="*/ 108 h 116"/>
                <a:gd name="T32" fmla="*/ 34 w 100"/>
                <a:gd name="T33" fmla="*/ 111 h 116"/>
                <a:gd name="T34" fmla="*/ 32 w 100"/>
                <a:gd name="T35" fmla="*/ 111 h 116"/>
                <a:gd name="T36" fmla="*/ 25 w 100"/>
                <a:gd name="T37" fmla="*/ 110 h 116"/>
                <a:gd name="T38" fmla="*/ 22 w 100"/>
                <a:gd name="T39" fmla="*/ 107 h 116"/>
                <a:gd name="T40" fmla="*/ 13 w 100"/>
                <a:gd name="T41" fmla="*/ 114 h 116"/>
                <a:gd name="T42" fmla="*/ 13 w 100"/>
                <a:gd name="T43" fmla="*/ 116 h 116"/>
                <a:gd name="T44" fmla="*/ 11 w 100"/>
                <a:gd name="T45" fmla="*/ 114 h 116"/>
                <a:gd name="T46" fmla="*/ 7 w 100"/>
                <a:gd name="T47" fmla="*/ 108 h 116"/>
                <a:gd name="T48" fmla="*/ 0 w 100"/>
                <a:gd name="T49" fmla="*/ 101 h 116"/>
                <a:gd name="T50" fmla="*/ 0 w 100"/>
                <a:gd name="T51" fmla="*/ 99 h 116"/>
                <a:gd name="T52" fmla="*/ 3 w 100"/>
                <a:gd name="T53" fmla="*/ 95 h 116"/>
                <a:gd name="T54" fmla="*/ 7 w 100"/>
                <a:gd name="T55" fmla="*/ 94 h 116"/>
                <a:gd name="T56" fmla="*/ 7 w 100"/>
                <a:gd name="T57" fmla="*/ 82 h 116"/>
                <a:gd name="T58" fmla="*/ 20 w 100"/>
                <a:gd name="T59" fmla="*/ 71 h 116"/>
                <a:gd name="T60" fmla="*/ 35 w 100"/>
                <a:gd name="T61" fmla="*/ 80 h 116"/>
                <a:gd name="T62" fmla="*/ 38 w 100"/>
                <a:gd name="T63" fmla="*/ 79 h 116"/>
                <a:gd name="T64" fmla="*/ 40 w 100"/>
                <a:gd name="T65" fmla="*/ 59 h 116"/>
                <a:gd name="T66" fmla="*/ 38 w 100"/>
                <a:gd name="T67" fmla="*/ 46 h 116"/>
                <a:gd name="T68" fmla="*/ 41 w 100"/>
                <a:gd name="T69" fmla="*/ 37 h 116"/>
                <a:gd name="T70" fmla="*/ 41 w 100"/>
                <a:gd name="T71" fmla="*/ 33 h 116"/>
                <a:gd name="T72" fmla="*/ 40 w 100"/>
                <a:gd name="T73" fmla="*/ 30 h 116"/>
                <a:gd name="T74" fmla="*/ 34 w 100"/>
                <a:gd name="T75" fmla="*/ 28 h 116"/>
                <a:gd name="T76" fmla="*/ 29 w 100"/>
                <a:gd name="T77" fmla="*/ 34 h 116"/>
                <a:gd name="T78" fmla="*/ 26 w 100"/>
                <a:gd name="T79" fmla="*/ 33 h 116"/>
                <a:gd name="T80" fmla="*/ 26 w 100"/>
                <a:gd name="T81" fmla="*/ 21 h 116"/>
                <a:gd name="T82" fmla="*/ 47 w 100"/>
                <a:gd name="T83" fmla="*/ 21 h 116"/>
                <a:gd name="T84" fmla="*/ 59 w 100"/>
                <a:gd name="T85" fmla="*/ 22 h 116"/>
                <a:gd name="T86" fmla="*/ 63 w 100"/>
                <a:gd name="T87" fmla="*/ 27 h 116"/>
                <a:gd name="T88" fmla="*/ 65 w 100"/>
                <a:gd name="T89" fmla="*/ 12 h 116"/>
                <a:gd name="T90" fmla="*/ 65 w 100"/>
                <a:gd name="T91" fmla="*/ 10 h 116"/>
                <a:gd name="T92" fmla="*/ 78 w 100"/>
                <a:gd name="T93" fmla="*/ 2 h 116"/>
                <a:gd name="T94" fmla="*/ 83 w 100"/>
                <a:gd name="T9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6">
                  <a:moveTo>
                    <a:pt x="83" y="0"/>
                  </a:moveTo>
                  <a:lnTo>
                    <a:pt x="90" y="3"/>
                  </a:lnTo>
                  <a:lnTo>
                    <a:pt x="99" y="0"/>
                  </a:lnTo>
                  <a:lnTo>
                    <a:pt x="100" y="0"/>
                  </a:lnTo>
                  <a:lnTo>
                    <a:pt x="100" y="2"/>
                  </a:lnTo>
                  <a:lnTo>
                    <a:pt x="99" y="9"/>
                  </a:lnTo>
                  <a:lnTo>
                    <a:pt x="91" y="24"/>
                  </a:lnTo>
                  <a:lnTo>
                    <a:pt x="87" y="58"/>
                  </a:lnTo>
                  <a:lnTo>
                    <a:pt x="75" y="68"/>
                  </a:lnTo>
                  <a:lnTo>
                    <a:pt x="71" y="76"/>
                  </a:lnTo>
                  <a:lnTo>
                    <a:pt x="68" y="91"/>
                  </a:lnTo>
                  <a:lnTo>
                    <a:pt x="63" y="99"/>
                  </a:lnTo>
                  <a:lnTo>
                    <a:pt x="46" y="113"/>
                  </a:lnTo>
                  <a:lnTo>
                    <a:pt x="43" y="111"/>
                  </a:lnTo>
                  <a:lnTo>
                    <a:pt x="41" y="105"/>
                  </a:lnTo>
                  <a:lnTo>
                    <a:pt x="37" y="108"/>
                  </a:lnTo>
                  <a:lnTo>
                    <a:pt x="34" y="111"/>
                  </a:lnTo>
                  <a:lnTo>
                    <a:pt x="32" y="111"/>
                  </a:lnTo>
                  <a:lnTo>
                    <a:pt x="25" y="110"/>
                  </a:lnTo>
                  <a:lnTo>
                    <a:pt x="22" y="107"/>
                  </a:lnTo>
                  <a:lnTo>
                    <a:pt x="13" y="114"/>
                  </a:lnTo>
                  <a:lnTo>
                    <a:pt x="13" y="116"/>
                  </a:lnTo>
                  <a:lnTo>
                    <a:pt x="11" y="114"/>
                  </a:lnTo>
                  <a:lnTo>
                    <a:pt x="7" y="108"/>
                  </a:lnTo>
                  <a:lnTo>
                    <a:pt x="0" y="101"/>
                  </a:lnTo>
                  <a:lnTo>
                    <a:pt x="0" y="99"/>
                  </a:lnTo>
                  <a:lnTo>
                    <a:pt x="3" y="95"/>
                  </a:lnTo>
                  <a:lnTo>
                    <a:pt x="7" y="94"/>
                  </a:lnTo>
                  <a:lnTo>
                    <a:pt x="7" y="82"/>
                  </a:lnTo>
                  <a:lnTo>
                    <a:pt x="20" y="71"/>
                  </a:lnTo>
                  <a:lnTo>
                    <a:pt x="35" y="80"/>
                  </a:lnTo>
                  <a:lnTo>
                    <a:pt x="38" y="79"/>
                  </a:lnTo>
                  <a:lnTo>
                    <a:pt x="40" y="59"/>
                  </a:lnTo>
                  <a:lnTo>
                    <a:pt x="38" y="46"/>
                  </a:lnTo>
                  <a:lnTo>
                    <a:pt x="41" y="37"/>
                  </a:lnTo>
                  <a:lnTo>
                    <a:pt x="41" y="33"/>
                  </a:lnTo>
                  <a:lnTo>
                    <a:pt x="40" y="30"/>
                  </a:lnTo>
                  <a:lnTo>
                    <a:pt x="34" y="28"/>
                  </a:lnTo>
                  <a:lnTo>
                    <a:pt x="29" y="34"/>
                  </a:lnTo>
                  <a:lnTo>
                    <a:pt x="26" y="33"/>
                  </a:lnTo>
                  <a:lnTo>
                    <a:pt x="26" y="21"/>
                  </a:lnTo>
                  <a:lnTo>
                    <a:pt x="47" y="21"/>
                  </a:lnTo>
                  <a:lnTo>
                    <a:pt x="59" y="22"/>
                  </a:lnTo>
                  <a:lnTo>
                    <a:pt x="63" y="27"/>
                  </a:lnTo>
                  <a:lnTo>
                    <a:pt x="65" y="12"/>
                  </a:lnTo>
                  <a:lnTo>
                    <a:pt x="65" y="10"/>
                  </a:lnTo>
                  <a:lnTo>
                    <a:pt x="78" y="2"/>
                  </a:lnTo>
                  <a:lnTo>
                    <a:pt x="83"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4" name="Chad">
              <a:extLst>
                <a:ext uri="{FF2B5EF4-FFF2-40B4-BE49-F238E27FC236}">
                  <a16:creationId xmlns:a16="http://schemas.microsoft.com/office/drawing/2014/main" id="{1B497A83-4164-4284-6CAA-1D3E6BD81494}"/>
                </a:ext>
              </a:extLst>
            </p:cNvPr>
            <p:cNvSpPr>
              <a:spLocks/>
            </p:cNvSpPr>
            <p:nvPr/>
          </p:nvSpPr>
          <p:spPr bwMode="auto">
            <a:xfrm>
              <a:off x="6140272" y="4023604"/>
              <a:ext cx="254796" cy="392133"/>
            </a:xfrm>
            <a:custGeom>
              <a:avLst/>
              <a:gdLst>
                <a:gd name="T0" fmla="*/ 36 w 141"/>
                <a:gd name="T1" fmla="*/ 0 h 217"/>
                <a:gd name="T2" fmla="*/ 37 w 141"/>
                <a:gd name="T3" fmla="*/ 0 h 217"/>
                <a:gd name="T4" fmla="*/ 141 w 141"/>
                <a:gd name="T5" fmla="*/ 54 h 217"/>
                <a:gd name="T6" fmla="*/ 141 w 141"/>
                <a:gd name="T7" fmla="*/ 105 h 217"/>
                <a:gd name="T8" fmla="*/ 128 w 141"/>
                <a:gd name="T9" fmla="*/ 107 h 217"/>
                <a:gd name="T10" fmla="*/ 125 w 141"/>
                <a:gd name="T11" fmla="*/ 114 h 217"/>
                <a:gd name="T12" fmla="*/ 119 w 141"/>
                <a:gd name="T13" fmla="*/ 123 h 217"/>
                <a:gd name="T14" fmla="*/ 119 w 141"/>
                <a:gd name="T15" fmla="*/ 128 h 217"/>
                <a:gd name="T16" fmla="*/ 117 w 141"/>
                <a:gd name="T17" fmla="*/ 131 h 217"/>
                <a:gd name="T18" fmla="*/ 113 w 141"/>
                <a:gd name="T19" fmla="*/ 143 h 217"/>
                <a:gd name="T20" fmla="*/ 113 w 141"/>
                <a:gd name="T21" fmla="*/ 146 h 217"/>
                <a:gd name="T22" fmla="*/ 119 w 141"/>
                <a:gd name="T23" fmla="*/ 146 h 217"/>
                <a:gd name="T24" fmla="*/ 120 w 141"/>
                <a:gd name="T25" fmla="*/ 153 h 217"/>
                <a:gd name="T26" fmla="*/ 126 w 141"/>
                <a:gd name="T27" fmla="*/ 165 h 217"/>
                <a:gd name="T28" fmla="*/ 126 w 141"/>
                <a:gd name="T29" fmla="*/ 166 h 217"/>
                <a:gd name="T30" fmla="*/ 123 w 141"/>
                <a:gd name="T31" fmla="*/ 169 h 217"/>
                <a:gd name="T32" fmla="*/ 114 w 141"/>
                <a:gd name="T33" fmla="*/ 171 h 217"/>
                <a:gd name="T34" fmla="*/ 111 w 141"/>
                <a:gd name="T35" fmla="*/ 180 h 217"/>
                <a:gd name="T36" fmla="*/ 95 w 141"/>
                <a:gd name="T37" fmla="*/ 194 h 217"/>
                <a:gd name="T38" fmla="*/ 76 w 141"/>
                <a:gd name="T39" fmla="*/ 197 h 217"/>
                <a:gd name="T40" fmla="*/ 77 w 141"/>
                <a:gd name="T41" fmla="*/ 200 h 217"/>
                <a:gd name="T42" fmla="*/ 77 w 141"/>
                <a:gd name="T43" fmla="*/ 202 h 217"/>
                <a:gd name="T44" fmla="*/ 71 w 141"/>
                <a:gd name="T45" fmla="*/ 208 h 217"/>
                <a:gd name="T46" fmla="*/ 70 w 141"/>
                <a:gd name="T47" fmla="*/ 208 h 217"/>
                <a:gd name="T48" fmla="*/ 58 w 141"/>
                <a:gd name="T49" fmla="*/ 209 h 217"/>
                <a:gd name="T50" fmla="*/ 48 w 141"/>
                <a:gd name="T51" fmla="*/ 215 h 217"/>
                <a:gd name="T52" fmla="*/ 46 w 141"/>
                <a:gd name="T53" fmla="*/ 215 h 217"/>
                <a:gd name="T54" fmla="*/ 43 w 141"/>
                <a:gd name="T55" fmla="*/ 211 h 217"/>
                <a:gd name="T56" fmla="*/ 36 w 141"/>
                <a:gd name="T57" fmla="*/ 217 h 217"/>
                <a:gd name="T58" fmla="*/ 27 w 141"/>
                <a:gd name="T59" fmla="*/ 217 h 217"/>
                <a:gd name="T60" fmla="*/ 22 w 141"/>
                <a:gd name="T61" fmla="*/ 200 h 217"/>
                <a:gd name="T62" fmla="*/ 14 w 141"/>
                <a:gd name="T63" fmla="*/ 194 h 217"/>
                <a:gd name="T64" fmla="*/ 9 w 141"/>
                <a:gd name="T65" fmla="*/ 189 h 217"/>
                <a:gd name="T66" fmla="*/ 9 w 141"/>
                <a:gd name="T67" fmla="*/ 187 h 217"/>
                <a:gd name="T68" fmla="*/ 12 w 141"/>
                <a:gd name="T69" fmla="*/ 183 h 217"/>
                <a:gd name="T70" fmla="*/ 25 w 141"/>
                <a:gd name="T71" fmla="*/ 181 h 217"/>
                <a:gd name="T72" fmla="*/ 19 w 141"/>
                <a:gd name="T73" fmla="*/ 169 h 217"/>
                <a:gd name="T74" fmla="*/ 21 w 141"/>
                <a:gd name="T75" fmla="*/ 156 h 217"/>
                <a:gd name="T76" fmla="*/ 17 w 141"/>
                <a:gd name="T77" fmla="*/ 144 h 217"/>
                <a:gd name="T78" fmla="*/ 22 w 141"/>
                <a:gd name="T79" fmla="*/ 143 h 217"/>
                <a:gd name="T80" fmla="*/ 22 w 141"/>
                <a:gd name="T81" fmla="*/ 137 h 217"/>
                <a:gd name="T82" fmla="*/ 11 w 141"/>
                <a:gd name="T83" fmla="*/ 135 h 217"/>
                <a:gd name="T84" fmla="*/ 8 w 141"/>
                <a:gd name="T85" fmla="*/ 128 h 217"/>
                <a:gd name="T86" fmla="*/ 2 w 141"/>
                <a:gd name="T87" fmla="*/ 125 h 217"/>
                <a:gd name="T88" fmla="*/ 0 w 141"/>
                <a:gd name="T89" fmla="*/ 125 h 217"/>
                <a:gd name="T90" fmla="*/ 0 w 141"/>
                <a:gd name="T91" fmla="*/ 123 h 217"/>
                <a:gd name="T92" fmla="*/ 5 w 141"/>
                <a:gd name="T93" fmla="*/ 114 h 217"/>
                <a:gd name="T94" fmla="*/ 27 w 141"/>
                <a:gd name="T95" fmla="*/ 88 h 217"/>
                <a:gd name="T96" fmla="*/ 28 w 141"/>
                <a:gd name="T97" fmla="*/ 67 h 217"/>
                <a:gd name="T98" fmla="*/ 31 w 141"/>
                <a:gd name="T99" fmla="*/ 48 h 217"/>
                <a:gd name="T100" fmla="*/ 34 w 141"/>
                <a:gd name="T101" fmla="*/ 42 h 217"/>
                <a:gd name="T102" fmla="*/ 27 w 141"/>
                <a:gd name="T103" fmla="*/ 36 h 217"/>
                <a:gd name="T104" fmla="*/ 22 w 141"/>
                <a:gd name="T105" fmla="*/ 28 h 217"/>
                <a:gd name="T106" fmla="*/ 22 w 141"/>
                <a:gd name="T107" fmla="*/ 5 h 217"/>
                <a:gd name="T108" fmla="*/ 36 w 141"/>
                <a:gd name="T109" fmla="*/ 0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41" h="217">
                  <a:moveTo>
                    <a:pt x="36" y="0"/>
                  </a:moveTo>
                  <a:lnTo>
                    <a:pt x="37" y="0"/>
                  </a:lnTo>
                  <a:lnTo>
                    <a:pt x="141" y="54"/>
                  </a:lnTo>
                  <a:lnTo>
                    <a:pt x="141" y="105"/>
                  </a:lnTo>
                  <a:lnTo>
                    <a:pt x="128" y="107"/>
                  </a:lnTo>
                  <a:lnTo>
                    <a:pt x="125" y="114"/>
                  </a:lnTo>
                  <a:lnTo>
                    <a:pt x="119" y="123"/>
                  </a:lnTo>
                  <a:lnTo>
                    <a:pt x="119" y="128"/>
                  </a:lnTo>
                  <a:lnTo>
                    <a:pt x="117" y="131"/>
                  </a:lnTo>
                  <a:lnTo>
                    <a:pt x="113" y="143"/>
                  </a:lnTo>
                  <a:lnTo>
                    <a:pt x="113" y="146"/>
                  </a:lnTo>
                  <a:lnTo>
                    <a:pt x="119" y="146"/>
                  </a:lnTo>
                  <a:lnTo>
                    <a:pt x="120" y="153"/>
                  </a:lnTo>
                  <a:lnTo>
                    <a:pt x="126" y="165"/>
                  </a:lnTo>
                  <a:lnTo>
                    <a:pt x="126" y="166"/>
                  </a:lnTo>
                  <a:lnTo>
                    <a:pt x="123" y="169"/>
                  </a:lnTo>
                  <a:lnTo>
                    <a:pt x="114" y="171"/>
                  </a:lnTo>
                  <a:lnTo>
                    <a:pt x="111" y="180"/>
                  </a:lnTo>
                  <a:lnTo>
                    <a:pt x="95" y="194"/>
                  </a:lnTo>
                  <a:lnTo>
                    <a:pt x="76" y="197"/>
                  </a:lnTo>
                  <a:lnTo>
                    <a:pt x="77" y="200"/>
                  </a:lnTo>
                  <a:lnTo>
                    <a:pt x="77" y="202"/>
                  </a:lnTo>
                  <a:lnTo>
                    <a:pt x="71" y="208"/>
                  </a:lnTo>
                  <a:lnTo>
                    <a:pt x="70" y="208"/>
                  </a:lnTo>
                  <a:lnTo>
                    <a:pt x="58" y="209"/>
                  </a:lnTo>
                  <a:lnTo>
                    <a:pt x="48" y="215"/>
                  </a:lnTo>
                  <a:lnTo>
                    <a:pt x="46" y="215"/>
                  </a:lnTo>
                  <a:lnTo>
                    <a:pt x="43" y="211"/>
                  </a:lnTo>
                  <a:lnTo>
                    <a:pt x="36" y="217"/>
                  </a:lnTo>
                  <a:lnTo>
                    <a:pt x="27" y="217"/>
                  </a:lnTo>
                  <a:lnTo>
                    <a:pt x="22" y="200"/>
                  </a:lnTo>
                  <a:lnTo>
                    <a:pt x="14" y="194"/>
                  </a:lnTo>
                  <a:lnTo>
                    <a:pt x="9" y="189"/>
                  </a:lnTo>
                  <a:lnTo>
                    <a:pt x="9" y="187"/>
                  </a:lnTo>
                  <a:lnTo>
                    <a:pt x="12" y="183"/>
                  </a:lnTo>
                  <a:lnTo>
                    <a:pt x="25" y="181"/>
                  </a:lnTo>
                  <a:lnTo>
                    <a:pt x="19" y="169"/>
                  </a:lnTo>
                  <a:lnTo>
                    <a:pt x="21" y="156"/>
                  </a:lnTo>
                  <a:lnTo>
                    <a:pt x="17" y="144"/>
                  </a:lnTo>
                  <a:lnTo>
                    <a:pt x="22" y="143"/>
                  </a:lnTo>
                  <a:lnTo>
                    <a:pt x="22" y="137"/>
                  </a:lnTo>
                  <a:lnTo>
                    <a:pt x="11" y="135"/>
                  </a:lnTo>
                  <a:lnTo>
                    <a:pt x="8" y="128"/>
                  </a:lnTo>
                  <a:lnTo>
                    <a:pt x="2" y="125"/>
                  </a:lnTo>
                  <a:lnTo>
                    <a:pt x="0" y="125"/>
                  </a:lnTo>
                  <a:lnTo>
                    <a:pt x="0" y="123"/>
                  </a:lnTo>
                  <a:lnTo>
                    <a:pt x="5" y="114"/>
                  </a:lnTo>
                  <a:lnTo>
                    <a:pt x="27" y="88"/>
                  </a:lnTo>
                  <a:lnTo>
                    <a:pt x="28" y="67"/>
                  </a:lnTo>
                  <a:lnTo>
                    <a:pt x="31" y="48"/>
                  </a:lnTo>
                  <a:lnTo>
                    <a:pt x="34" y="42"/>
                  </a:lnTo>
                  <a:lnTo>
                    <a:pt x="27" y="36"/>
                  </a:lnTo>
                  <a:lnTo>
                    <a:pt x="22" y="28"/>
                  </a:lnTo>
                  <a:lnTo>
                    <a:pt x="22" y="5"/>
                  </a:lnTo>
                  <a:lnTo>
                    <a:pt x="3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5" name="Central African Republic">
              <a:extLst>
                <a:ext uri="{FF2B5EF4-FFF2-40B4-BE49-F238E27FC236}">
                  <a16:creationId xmlns:a16="http://schemas.microsoft.com/office/drawing/2014/main" id="{6C4E1FBB-5528-8CFB-A84A-5AAAEEE754D2}"/>
                </a:ext>
              </a:extLst>
            </p:cNvPr>
            <p:cNvSpPr>
              <a:spLocks/>
            </p:cNvSpPr>
            <p:nvPr/>
          </p:nvSpPr>
          <p:spPr bwMode="auto">
            <a:xfrm>
              <a:off x="6167379" y="4327191"/>
              <a:ext cx="310814" cy="195162"/>
            </a:xfrm>
            <a:custGeom>
              <a:avLst/>
              <a:gdLst>
                <a:gd name="T0" fmla="*/ 105 w 172"/>
                <a:gd name="T1" fmla="*/ 0 h 108"/>
                <a:gd name="T2" fmla="*/ 108 w 172"/>
                <a:gd name="T3" fmla="*/ 0 h 108"/>
                <a:gd name="T4" fmla="*/ 108 w 172"/>
                <a:gd name="T5" fmla="*/ 1 h 108"/>
                <a:gd name="T6" fmla="*/ 120 w 172"/>
                <a:gd name="T7" fmla="*/ 13 h 108"/>
                <a:gd name="T8" fmla="*/ 120 w 172"/>
                <a:gd name="T9" fmla="*/ 28 h 108"/>
                <a:gd name="T10" fmla="*/ 128 w 172"/>
                <a:gd name="T11" fmla="*/ 31 h 108"/>
                <a:gd name="T12" fmla="*/ 128 w 172"/>
                <a:gd name="T13" fmla="*/ 32 h 108"/>
                <a:gd name="T14" fmla="*/ 129 w 172"/>
                <a:gd name="T15" fmla="*/ 35 h 108"/>
                <a:gd name="T16" fmla="*/ 141 w 172"/>
                <a:gd name="T17" fmla="*/ 38 h 108"/>
                <a:gd name="T18" fmla="*/ 141 w 172"/>
                <a:gd name="T19" fmla="*/ 40 h 108"/>
                <a:gd name="T20" fmla="*/ 142 w 172"/>
                <a:gd name="T21" fmla="*/ 46 h 108"/>
                <a:gd name="T22" fmla="*/ 156 w 172"/>
                <a:gd name="T23" fmla="*/ 55 h 108"/>
                <a:gd name="T24" fmla="*/ 160 w 172"/>
                <a:gd name="T25" fmla="*/ 65 h 108"/>
                <a:gd name="T26" fmla="*/ 169 w 172"/>
                <a:gd name="T27" fmla="*/ 71 h 108"/>
                <a:gd name="T28" fmla="*/ 172 w 172"/>
                <a:gd name="T29" fmla="*/ 77 h 108"/>
                <a:gd name="T30" fmla="*/ 172 w 172"/>
                <a:gd name="T31" fmla="*/ 78 h 108"/>
                <a:gd name="T32" fmla="*/ 166 w 172"/>
                <a:gd name="T33" fmla="*/ 78 h 108"/>
                <a:gd name="T34" fmla="*/ 163 w 172"/>
                <a:gd name="T35" fmla="*/ 80 h 108"/>
                <a:gd name="T36" fmla="*/ 162 w 172"/>
                <a:gd name="T37" fmla="*/ 80 h 108"/>
                <a:gd name="T38" fmla="*/ 160 w 172"/>
                <a:gd name="T39" fmla="*/ 78 h 108"/>
                <a:gd name="T40" fmla="*/ 159 w 172"/>
                <a:gd name="T41" fmla="*/ 80 h 108"/>
                <a:gd name="T42" fmla="*/ 156 w 172"/>
                <a:gd name="T43" fmla="*/ 77 h 108"/>
                <a:gd name="T44" fmla="*/ 142 w 172"/>
                <a:gd name="T45" fmla="*/ 78 h 108"/>
                <a:gd name="T46" fmla="*/ 141 w 172"/>
                <a:gd name="T47" fmla="*/ 80 h 108"/>
                <a:gd name="T48" fmla="*/ 136 w 172"/>
                <a:gd name="T49" fmla="*/ 81 h 108"/>
                <a:gd name="T50" fmla="*/ 135 w 172"/>
                <a:gd name="T51" fmla="*/ 81 h 108"/>
                <a:gd name="T52" fmla="*/ 133 w 172"/>
                <a:gd name="T53" fmla="*/ 80 h 108"/>
                <a:gd name="T54" fmla="*/ 117 w 172"/>
                <a:gd name="T55" fmla="*/ 84 h 108"/>
                <a:gd name="T56" fmla="*/ 111 w 172"/>
                <a:gd name="T57" fmla="*/ 83 h 108"/>
                <a:gd name="T58" fmla="*/ 105 w 172"/>
                <a:gd name="T59" fmla="*/ 89 h 108"/>
                <a:gd name="T60" fmla="*/ 93 w 172"/>
                <a:gd name="T61" fmla="*/ 89 h 108"/>
                <a:gd name="T62" fmla="*/ 85 w 172"/>
                <a:gd name="T63" fmla="*/ 86 h 108"/>
                <a:gd name="T64" fmla="*/ 82 w 172"/>
                <a:gd name="T65" fmla="*/ 87 h 108"/>
                <a:gd name="T66" fmla="*/ 80 w 172"/>
                <a:gd name="T67" fmla="*/ 86 h 108"/>
                <a:gd name="T68" fmla="*/ 74 w 172"/>
                <a:gd name="T69" fmla="*/ 78 h 108"/>
                <a:gd name="T70" fmla="*/ 67 w 172"/>
                <a:gd name="T71" fmla="*/ 78 h 108"/>
                <a:gd name="T72" fmla="*/ 59 w 172"/>
                <a:gd name="T73" fmla="*/ 86 h 108"/>
                <a:gd name="T74" fmla="*/ 59 w 172"/>
                <a:gd name="T75" fmla="*/ 96 h 108"/>
                <a:gd name="T76" fmla="*/ 58 w 172"/>
                <a:gd name="T77" fmla="*/ 96 h 108"/>
                <a:gd name="T78" fmla="*/ 56 w 172"/>
                <a:gd name="T79" fmla="*/ 98 h 108"/>
                <a:gd name="T80" fmla="*/ 46 w 172"/>
                <a:gd name="T81" fmla="*/ 101 h 108"/>
                <a:gd name="T82" fmla="*/ 37 w 172"/>
                <a:gd name="T83" fmla="*/ 98 h 108"/>
                <a:gd name="T84" fmla="*/ 34 w 172"/>
                <a:gd name="T85" fmla="*/ 99 h 108"/>
                <a:gd name="T86" fmla="*/ 22 w 172"/>
                <a:gd name="T87" fmla="*/ 108 h 108"/>
                <a:gd name="T88" fmla="*/ 21 w 172"/>
                <a:gd name="T89" fmla="*/ 108 h 108"/>
                <a:gd name="T90" fmla="*/ 12 w 172"/>
                <a:gd name="T91" fmla="*/ 101 h 108"/>
                <a:gd name="T92" fmla="*/ 2 w 172"/>
                <a:gd name="T93" fmla="*/ 83 h 108"/>
                <a:gd name="T94" fmla="*/ 0 w 172"/>
                <a:gd name="T95" fmla="*/ 68 h 108"/>
                <a:gd name="T96" fmla="*/ 12 w 172"/>
                <a:gd name="T97" fmla="*/ 47 h 108"/>
                <a:gd name="T98" fmla="*/ 21 w 172"/>
                <a:gd name="T99" fmla="*/ 47 h 108"/>
                <a:gd name="T100" fmla="*/ 28 w 172"/>
                <a:gd name="T101" fmla="*/ 41 h 108"/>
                <a:gd name="T102" fmla="*/ 33 w 172"/>
                <a:gd name="T103" fmla="*/ 46 h 108"/>
                <a:gd name="T104" fmla="*/ 43 w 172"/>
                <a:gd name="T105" fmla="*/ 40 h 108"/>
                <a:gd name="T106" fmla="*/ 55 w 172"/>
                <a:gd name="T107" fmla="*/ 38 h 108"/>
                <a:gd name="T108" fmla="*/ 61 w 172"/>
                <a:gd name="T109" fmla="*/ 32 h 108"/>
                <a:gd name="T110" fmla="*/ 59 w 172"/>
                <a:gd name="T111" fmla="*/ 28 h 108"/>
                <a:gd name="T112" fmla="*/ 61 w 172"/>
                <a:gd name="T113" fmla="*/ 28 h 108"/>
                <a:gd name="T114" fmla="*/ 79 w 172"/>
                <a:gd name="T115" fmla="*/ 25 h 108"/>
                <a:gd name="T116" fmla="*/ 95 w 172"/>
                <a:gd name="T117" fmla="*/ 10 h 108"/>
                <a:gd name="T118" fmla="*/ 98 w 172"/>
                <a:gd name="T119" fmla="*/ 3 h 108"/>
                <a:gd name="T120" fmla="*/ 98 w 172"/>
                <a:gd name="T121" fmla="*/ 1 h 108"/>
                <a:gd name="T122" fmla="*/ 101 w 172"/>
                <a:gd name="T123" fmla="*/ 1 h 108"/>
                <a:gd name="T124" fmla="*/ 105 w 172"/>
                <a:gd name="T125" fmla="*/ 0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108">
                  <a:moveTo>
                    <a:pt x="105" y="0"/>
                  </a:moveTo>
                  <a:lnTo>
                    <a:pt x="108" y="0"/>
                  </a:lnTo>
                  <a:lnTo>
                    <a:pt x="108" y="1"/>
                  </a:lnTo>
                  <a:lnTo>
                    <a:pt x="120" y="13"/>
                  </a:lnTo>
                  <a:lnTo>
                    <a:pt x="120" y="28"/>
                  </a:lnTo>
                  <a:lnTo>
                    <a:pt x="128" y="31"/>
                  </a:lnTo>
                  <a:lnTo>
                    <a:pt x="128" y="32"/>
                  </a:lnTo>
                  <a:lnTo>
                    <a:pt x="129" y="35"/>
                  </a:lnTo>
                  <a:lnTo>
                    <a:pt x="141" y="38"/>
                  </a:lnTo>
                  <a:lnTo>
                    <a:pt x="141" y="40"/>
                  </a:lnTo>
                  <a:lnTo>
                    <a:pt x="142" y="46"/>
                  </a:lnTo>
                  <a:lnTo>
                    <a:pt x="156" y="55"/>
                  </a:lnTo>
                  <a:lnTo>
                    <a:pt x="160" y="65"/>
                  </a:lnTo>
                  <a:lnTo>
                    <a:pt x="169" y="71"/>
                  </a:lnTo>
                  <a:lnTo>
                    <a:pt x="172" y="77"/>
                  </a:lnTo>
                  <a:lnTo>
                    <a:pt x="172" y="78"/>
                  </a:lnTo>
                  <a:lnTo>
                    <a:pt x="166" y="78"/>
                  </a:lnTo>
                  <a:lnTo>
                    <a:pt x="163" y="80"/>
                  </a:lnTo>
                  <a:lnTo>
                    <a:pt x="162" y="80"/>
                  </a:lnTo>
                  <a:lnTo>
                    <a:pt x="160" y="78"/>
                  </a:lnTo>
                  <a:lnTo>
                    <a:pt x="159" y="80"/>
                  </a:lnTo>
                  <a:lnTo>
                    <a:pt x="156" y="77"/>
                  </a:lnTo>
                  <a:lnTo>
                    <a:pt x="142" y="78"/>
                  </a:lnTo>
                  <a:lnTo>
                    <a:pt x="141" y="80"/>
                  </a:lnTo>
                  <a:lnTo>
                    <a:pt x="136" y="81"/>
                  </a:lnTo>
                  <a:lnTo>
                    <a:pt x="135" y="81"/>
                  </a:lnTo>
                  <a:lnTo>
                    <a:pt x="133" y="80"/>
                  </a:lnTo>
                  <a:lnTo>
                    <a:pt x="117" y="84"/>
                  </a:lnTo>
                  <a:lnTo>
                    <a:pt x="111" y="83"/>
                  </a:lnTo>
                  <a:lnTo>
                    <a:pt x="105" y="89"/>
                  </a:lnTo>
                  <a:lnTo>
                    <a:pt x="93" y="89"/>
                  </a:lnTo>
                  <a:lnTo>
                    <a:pt x="85" y="86"/>
                  </a:lnTo>
                  <a:lnTo>
                    <a:pt x="82" y="87"/>
                  </a:lnTo>
                  <a:lnTo>
                    <a:pt x="80" y="86"/>
                  </a:lnTo>
                  <a:lnTo>
                    <a:pt x="74" y="78"/>
                  </a:lnTo>
                  <a:lnTo>
                    <a:pt x="67" y="78"/>
                  </a:lnTo>
                  <a:lnTo>
                    <a:pt x="59" y="86"/>
                  </a:lnTo>
                  <a:lnTo>
                    <a:pt x="59" y="96"/>
                  </a:lnTo>
                  <a:lnTo>
                    <a:pt x="58" y="96"/>
                  </a:lnTo>
                  <a:lnTo>
                    <a:pt x="56" y="98"/>
                  </a:lnTo>
                  <a:lnTo>
                    <a:pt x="46" y="101"/>
                  </a:lnTo>
                  <a:lnTo>
                    <a:pt x="37" y="98"/>
                  </a:lnTo>
                  <a:lnTo>
                    <a:pt x="34" y="99"/>
                  </a:lnTo>
                  <a:lnTo>
                    <a:pt x="22" y="108"/>
                  </a:lnTo>
                  <a:lnTo>
                    <a:pt x="21" y="108"/>
                  </a:lnTo>
                  <a:lnTo>
                    <a:pt x="12" y="101"/>
                  </a:lnTo>
                  <a:lnTo>
                    <a:pt x="2" y="83"/>
                  </a:lnTo>
                  <a:lnTo>
                    <a:pt x="0" y="68"/>
                  </a:lnTo>
                  <a:lnTo>
                    <a:pt x="12" y="47"/>
                  </a:lnTo>
                  <a:lnTo>
                    <a:pt x="21" y="47"/>
                  </a:lnTo>
                  <a:lnTo>
                    <a:pt x="28" y="41"/>
                  </a:lnTo>
                  <a:lnTo>
                    <a:pt x="33" y="46"/>
                  </a:lnTo>
                  <a:lnTo>
                    <a:pt x="43" y="40"/>
                  </a:lnTo>
                  <a:lnTo>
                    <a:pt x="55" y="38"/>
                  </a:lnTo>
                  <a:lnTo>
                    <a:pt x="61" y="32"/>
                  </a:lnTo>
                  <a:lnTo>
                    <a:pt x="59" y="28"/>
                  </a:lnTo>
                  <a:lnTo>
                    <a:pt x="61" y="28"/>
                  </a:lnTo>
                  <a:lnTo>
                    <a:pt x="79" y="25"/>
                  </a:lnTo>
                  <a:lnTo>
                    <a:pt x="95" y="10"/>
                  </a:lnTo>
                  <a:lnTo>
                    <a:pt x="98" y="3"/>
                  </a:lnTo>
                  <a:lnTo>
                    <a:pt x="98" y="1"/>
                  </a:lnTo>
                  <a:lnTo>
                    <a:pt x="101" y="1"/>
                  </a:lnTo>
                  <a:lnTo>
                    <a:pt x="105"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6" name="Cameroon">
              <a:extLst>
                <a:ext uri="{FF2B5EF4-FFF2-40B4-BE49-F238E27FC236}">
                  <a16:creationId xmlns:a16="http://schemas.microsoft.com/office/drawing/2014/main" id="{4513D947-F07E-763E-F784-7D74361C5383}"/>
                </a:ext>
              </a:extLst>
            </p:cNvPr>
            <p:cNvSpPr>
              <a:spLocks/>
            </p:cNvSpPr>
            <p:nvPr/>
          </p:nvSpPr>
          <p:spPr bwMode="auto">
            <a:xfrm>
              <a:off x="6024620" y="4283821"/>
              <a:ext cx="182514" cy="267445"/>
            </a:xfrm>
            <a:custGeom>
              <a:avLst/>
              <a:gdLst>
                <a:gd name="T0" fmla="*/ 81 w 101"/>
                <a:gd name="T1" fmla="*/ 0 h 148"/>
                <a:gd name="T2" fmla="*/ 82 w 101"/>
                <a:gd name="T3" fmla="*/ 0 h 148"/>
                <a:gd name="T4" fmla="*/ 86 w 101"/>
                <a:gd name="T5" fmla="*/ 12 h 148"/>
                <a:gd name="T6" fmla="*/ 85 w 101"/>
                <a:gd name="T7" fmla="*/ 25 h 148"/>
                <a:gd name="T8" fmla="*/ 91 w 101"/>
                <a:gd name="T9" fmla="*/ 39 h 148"/>
                <a:gd name="T10" fmla="*/ 76 w 101"/>
                <a:gd name="T11" fmla="*/ 40 h 148"/>
                <a:gd name="T12" fmla="*/ 75 w 101"/>
                <a:gd name="T13" fmla="*/ 43 h 148"/>
                <a:gd name="T14" fmla="*/ 78 w 101"/>
                <a:gd name="T15" fmla="*/ 50 h 148"/>
                <a:gd name="T16" fmla="*/ 86 w 101"/>
                <a:gd name="T17" fmla="*/ 55 h 148"/>
                <a:gd name="T18" fmla="*/ 88 w 101"/>
                <a:gd name="T19" fmla="*/ 55 h 148"/>
                <a:gd name="T20" fmla="*/ 92 w 101"/>
                <a:gd name="T21" fmla="*/ 71 h 148"/>
                <a:gd name="T22" fmla="*/ 92 w 101"/>
                <a:gd name="T23" fmla="*/ 73 h 148"/>
                <a:gd name="T24" fmla="*/ 81 w 101"/>
                <a:gd name="T25" fmla="*/ 92 h 148"/>
                <a:gd name="T26" fmla="*/ 82 w 101"/>
                <a:gd name="T27" fmla="*/ 105 h 148"/>
                <a:gd name="T28" fmla="*/ 92 w 101"/>
                <a:gd name="T29" fmla="*/ 125 h 148"/>
                <a:gd name="T30" fmla="*/ 101 w 101"/>
                <a:gd name="T31" fmla="*/ 130 h 148"/>
                <a:gd name="T32" fmla="*/ 101 w 101"/>
                <a:gd name="T33" fmla="*/ 132 h 148"/>
                <a:gd name="T34" fmla="*/ 100 w 101"/>
                <a:gd name="T35" fmla="*/ 148 h 148"/>
                <a:gd name="T36" fmla="*/ 98 w 101"/>
                <a:gd name="T37" fmla="*/ 148 h 148"/>
                <a:gd name="T38" fmla="*/ 94 w 101"/>
                <a:gd name="T39" fmla="*/ 144 h 148"/>
                <a:gd name="T40" fmla="*/ 81 w 101"/>
                <a:gd name="T41" fmla="*/ 142 h 148"/>
                <a:gd name="T42" fmla="*/ 64 w 101"/>
                <a:gd name="T43" fmla="*/ 142 h 148"/>
                <a:gd name="T44" fmla="*/ 38 w 101"/>
                <a:gd name="T45" fmla="*/ 141 h 148"/>
                <a:gd name="T46" fmla="*/ 29 w 101"/>
                <a:gd name="T47" fmla="*/ 141 h 148"/>
                <a:gd name="T48" fmla="*/ 26 w 101"/>
                <a:gd name="T49" fmla="*/ 142 h 148"/>
                <a:gd name="T50" fmla="*/ 17 w 101"/>
                <a:gd name="T51" fmla="*/ 142 h 148"/>
                <a:gd name="T52" fmla="*/ 15 w 101"/>
                <a:gd name="T53" fmla="*/ 141 h 148"/>
                <a:gd name="T54" fmla="*/ 20 w 101"/>
                <a:gd name="T55" fmla="*/ 126 h 148"/>
                <a:gd name="T56" fmla="*/ 15 w 101"/>
                <a:gd name="T57" fmla="*/ 122 h 148"/>
                <a:gd name="T58" fmla="*/ 14 w 101"/>
                <a:gd name="T59" fmla="*/ 122 h 148"/>
                <a:gd name="T60" fmla="*/ 14 w 101"/>
                <a:gd name="T61" fmla="*/ 120 h 148"/>
                <a:gd name="T62" fmla="*/ 15 w 101"/>
                <a:gd name="T63" fmla="*/ 117 h 148"/>
                <a:gd name="T64" fmla="*/ 8 w 101"/>
                <a:gd name="T65" fmla="*/ 117 h 148"/>
                <a:gd name="T66" fmla="*/ 8 w 101"/>
                <a:gd name="T67" fmla="*/ 116 h 148"/>
                <a:gd name="T68" fmla="*/ 5 w 101"/>
                <a:gd name="T69" fmla="*/ 111 h 148"/>
                <a:gd name="T70" fmla="*/ 2 w 101"/>
                <a:gd name="T71" fmla="*/ 111 h 148"/>
                <a:gd name="T72" fmla="*/ 2 w 101"/>
                <a:gd name="T73" fmla="*/ 110 h 148"/>
                <a:gd name="T74" fmla="*/ 0 w 101"/>
                <a:gd name="T75" fmla="*/ 108 h 148"/>
                <a:gd name="T76" fmla="*/ 5 w 101"/>
                <a:gd name="T77" fmla="*/ 92 h 148"/>
                <a:gd name="T78" fmla="*/ 14 w 101"/>
                <a:gd name="T79" fmla="*/ 79 h 148"/>
                <a:gd name="T80" fmla="*/ 29 w 101"/>
                <a:gd name="T81" fmla="*/ 79 h 148"/>
                <a:gd name="T82" fmla="*/ 35 w 101"/>
                <a:gd name="T83" fmla="*/ 85 h 148"/>
                <a:gd name="T84" fmla="*/ 41 w 101"/>
                <a:gd name="T85" fmla="*/ 83 h 148"/>
                <a:gd name="T86" fmla="*/ 51 w 101"/>
                <a:gd name="T87" fmla="*/ 58 h 148"/>
                <a:gd name="T88" fmla="*/ 57 w 101"/>
                <a:gd name="T89" fmla="*/ 52 h 148"/>
                <a:gd name="T90" fmla="*/ 66 w 101"/>
                <a:gd name="T91" fmla="*/ 25 h 148"/>
                <a:gd name="T92" fmla="*/ 78 w 101"/>
                <a:gd name="T93" fmla="*/ 15 h 148"/>
                <a:gd name="T94" fmla="*/ 78 w 101"/>
                <a:gd name="T95" fmla="*/ 9 h 148"/>
                <a:gd name="T96" fmla="*/ 75 w 101"/>
                <a:gd name="T97" fmla="*/ 6 h 148"/>
                <a:gd name="T98" fmla="*/ 75 w 101"/>
                <a:gd name="T99" fmla="*/ 4 h 148"/>
                <a:gd name="T100" fmla="*/ 81 w 101"/>
                <a:gd name="T101"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1" h="148">
                  <a:moveTo>
                    <a:pt x="81" y="0"/>
                  </a:moveTo>
                  <a:lnTo>
                    <a:pt x="82" y="0"/>
                  </a:lnTo>
                  <a:lnTo>
                    <a:pt x="86" y="12"/>
                  </a:lnTo>
                  <a:lnTo>
                    <a:pt x="85" y="25"/>
                  </a:lnTo>
                  <a:lnTo>
                    <a:pt x="91" y="39"/>
                  </a:lnTo>
                  <a:lnTo>
                    <a:pt x="76" y="40"/>
                  </a:lnTo>
                  <a:lnTo>
                    <a:pt x="75" y="43"/>
                  </a:lnTo>
                  <a:lnTo>
                    <a:pt x="78" y="50"/>
                  </a:lnTo>
                  <a:lnTo>
                    <a:pt x="86" y="55"/>
                  </a:lnTo>
                  <a:lnTo>
                    <a:pt x="88" y="55"/>
                  </a:lnTo>
                  <a:lnTo>
                    <a:pt x="92" y="71"/>
                  </a:lnTo>
                  <a:lnTo>
                    <a:pt x="92" y="73"/>
                  </a:lnTo>
                  <a:lnTo>
                    <a:pt x="81" y="92"/>
                  </a:lnTo>
                  <a:lnTo>
                    <a:pt x="82" y="105"/>
                  </a:lnTo>
                  <a:lnTo>
                    <a:pt x="92" y="125"/>
                  </a:lnTo>
                  <a:lnTo>
                    <a:pt x="101" y="130"/>
                  </a:lnTo>
                  <a:lnTo>
                    <a:pt x="101" y="132"/>
                  </a:lnTo>
                  <a:lnTo>
                    <a:pt x="100" y="148"/>
                  </a:lnTo>
                  <a:lnTo>
                    <a:pt x="98" y="148"/>
                  </a:lnTo>
                  <a:lnTo>
                    <a:pt x="94" y="144"/>
                  </a:lnTo>
                  <a:lnTo>
                    <a:pt x="81" y="142"/>
                  </a:lnTo>
                  <a:lnTo>
                    <a:pt x="64" y="142"/>
                  </a:lnTo>
                  <a:lnTo>
                    <a:pt x="38" y="141"/>
                  </a:lnTo>
                  <a:lnTo>
                    <a:pt x="29" y="141"/>
                  </a:lnTo>
                  <a:lnTo>
                    <a:pt x="26" y="142"/>
                  </a:lnTo>
                  <a:lnTo>
                    <a:pt x="17" y="142"/>
                  </a:lnTo>
                  <a:lnTo>
                    <a:pt x="15" y="141"/>
                  </a:lnTo>
                  <a:lnTo>
                    <a:pt x="20" y="126"/>
                  </a:lnTo>
                  <a:lnTo>
                    <a:pt x="15" y="122"/>
                  </a:lnTo>
                  <a:lnTo>
                    <a:pt x="14" y="122"/>
                  </a:lnTo>
                  <a:lnTo>
                    <a:pt x="14" y="120"/>
                  </a:lnTo>
                  <a:lnTo>
                    <a:pt x="15" y="117"/>
                  </a:lnTo>
                  <a:lnTo>
                    <a:pt x="8" y="117"/>
                  </a:lnTo>
                  <a:lnTo>
                    <a:pt x="8" y="116"/>
                  </a:lnTo>
                  <a:lnTo>
                    <a:pt x="5" y="111"/>
                  </a:lnTo>
                  <a:lnTo>
                    <a:pt x="2" y="111"/>
                  </a:lnTo>
                  <a:lnTo>
                    <a:pt x="2" y="110"/>
                  </a:lnTo>
                  <a:lnTo>
                    <a:pt x="0" y="108"/>
                  </a:lnTo>
                  <a:lnTo>
                    <a:pt x="5" y="92"/>
                  </a:lnTo>
                  <a:lnTo>
                    <a:pt x="14" y="79"/>
                  </a:lnTo>
                  <a:lnTo>
                    <a:pt x="29" y="79"/>
                  </a:lnTo>
                  <a:lnTo>
                    <a:pt x="35" y="85"/>
                  </a:lnTo>
                  <a:lnTo>
                    <a:pt x="41" y="83"/>
                  </a:lnTo>
                  <a:lnTo>
                    <a:pt x="51" y="58"/>
                  </a:lnTo>
                  <a:lnTo>
                    <a:pt x="57" y="52"/>
                  </a:lnTo>
                  <a:lnTo>
                    <a:pt x="66" y="25"/>
                  </a:lnTo>
                  <a:lnTo>
                    <a:pt x="78" y="15"/>
                  </a:lnTo>
                  <a:lnTo>
                    <a:pt x="78" y="9"/>
                  </a:lnTo>
                  <a:lnTo>
                    <a:pt x="75" y="6"/>
                  </a:lnTo>
                  <a:lnTo>
                    <a:pt x="75" y="4"/>
                  </a:lnTo>
                  <a:lnTo>
                    <a:pt x="8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7" name="Cabinda (Province)">
              <a:extLst>
                <a:ext uri="{FF2B5EF4-FFF2-40B4-BE49-F238E27FC236}">
                  <a16:creationId xmlns:a16="http://schemas.microsoft.com/office/drawing/2014/main" id="{EE6FB817-67C3-3726-56DD-FDE66A6C7C6F}"/>
                </a:ext>
              </a:extLst>
            </p:cNvPr>
            <p:cNvSpPr>
              <a:spLocks/>
            </p:cNvSpPr>
            <p:nvPr/>
          </p:nvSpPr>
          <p:spPr bwMode="auto">
            <a:xfrm>
              <a:off x="6107746" y="4690410"/>
              <a:ext cx="27107" cy="37948"/>
            </a:xfrm>
            <a:custGeom>
              <a:avLst/>
              <a:gdLst>
                <a:gd name="T0" fmla="*/ 9 w 15"/>
                <a:gd name="T1" fmla="*/ 0 h 21"/>
                <a:gd name="T2" fmla="*/ 11 w 15"/>
                <a:gd name="T3" fmla="*/ 0 h 21"/>
                <a:gd name="T4" fmla="*/ 15 w 15"/>
                <a:gd name="T5" fmla="*/ 3 h 21"/>
                <a:gd name="T6" fmla="*/ 15 w 15"/>
                <a:gd name="T7" fmla="*/ 5 h 21"/>
                <a:gd name="T8" fmla="*/ 9 w 15"/>
                <a:gd name="T9" fmla="*/ 9 h 21"/>
                <a:gd name="T10" fmla="*/ 8 w 15"/>
                <a:gd name="T11" fmla="*/ 20 h 21"/>
                <a:gd name="T12" fmla="*/ 6 w 15"/>
                <a:gd name="T13" fmla="*/ 21 h 21"/>
                <a:gd name="T14" fmla="*/ 5 w 15"/>
                <a:gd name="T15" fmla="*/ 21 h 21"/>
                <a:gd name="T16" fmla="*/ 5 w 15"/>
                <a:gd name="T17" fmla="*/ 20 h 21"/>
                <a:gd name="T18" fmla="*/ 0 w 15"/>
                <a:gd name="T19" fmla="*/ 9 h 21"/>
                <a:gd name="T20" fmla="*/ 9 w 15"/>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21">
                  <a:moveTo>
                    <a:pt x="9" y="0"/>
                  </a:moveTo>
                  <a:lnTo>
                    <a:pt x="11" y="0"/>
                  </a:lnTo>
                  <a:lnTo>
                    <a:pt x="15" y="3"/>
                  </a:lnTo>
                  <a:lnTo>
                    <a:pt x="15" y="5"/>
                  </a:lnTo>
                  <a:lnTo>
                    <a:pt x="9" y="9"/>
                  </a:lnTo>
                  <a:lnTo>
                    <a:pt x="8" y="20"/>
                  </a:lnTo>
                  <a:lnTo>
                    <a:pt x="6" y="21"/>
                  </a:lnTo>
                  <a:lnTo>
                    <a:pt x="5" y="21"/>
                  </a:lnTo>
                  <a:lnTo>
                    <a:pt x="5" y="20"/>
                  </a:lnTo>
                  <a:lnTo>
                    <a:pt x="0" y="9"/>
                  </a:lnTo>
                  <a:lnTo>
                    <a:pt x="9"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8" name="Botswana">
              <a:extLst>
                <a:ext uri="{FF2B5EF4-FFF2-40B4-BE49-F238E27FC236}">
                  <a16:creationId xmlns:a16="http://schemas.microsoft.com/office/drawing/2014/main" id="{6C180FCE-9951-114D-42C5-F6534518B342}"/>
                </a:ext>
              </a:extLst>
            </p:cNvPr>
            <p:cNvSpPr>
              <a:spLocks/>
            </p:cNvSpPr>
            <p:nvPr/>
          </p:nvSpPr>
          <p:spPr bwMode="auto">
            <a:xfrm>
              <a:off x="6295680" y="5010260"/>
              <a:ext cx="225883" cy="233112"/>
            </a:xfrm>
            <a:custGeom>
              <a:avLst/>
              <a:gdLst>
                <a:gd name="T0" fmla="*/ 64 w 125"/>
                <a:gd name="T1" fmla="*/ 0 h 129"/>
                <a:gd name="T2" fmla="*/ 70 w 125"/>
                <a:gd name="T3" fmla="*/ 0 h 129"/>
                <a:gd name="T4" fmla="*/ 70 w 125"/>
                <a:gd name="T5" fmla="*/ 1 h 129"/>
                <a:gd name="T6" fmla="*/ 82 w 125"/>
                <a:gd name="T7" fmla="*/ 22 h 129"/>
                <a:gd name="T8" fmla="*/ 104 w 125"/>
                <a:gd name="T9" fmla="*/ 40 h 129"/>
                <a:gd name="T10" fmla="*/ 105 w 125"/>
                <a:gd name="T11" fmla="*/ 52 h 129"/>
                <a:gd name="T12" fmla="*/ 123 w 125"/>
                <a:gd name="T13" fmla="*/ 61 h 129"/>
                <a:gd name="T14" fmla="*/ 125 w 125"/>
                <a:gd name="T15" fmla="*/ 61 h 129"/>
                <a:gd name="T16" fmla="*/ 123 w 125"/>
                <a:gd name="T17" fmla="*/ 62 h 129"/>
                <a:gd name="T18" fmla="*/ 100 w 125"/>
                <a:gd name="T19" fmla="*/ 77 h 129"/>
                <a:gd name="T20" fmla="*/ 79 w 125"/>
                <a:gd name="T21" fmla="*/ 99 h 129"/>
                <a:gd name="T22" fmla="*/ 74 w 125"/>
                <a:gd name="T23" fmla="*/ 110 h 129"/>
                <a:gd name="T24" fmla="*/ 74 w 125"/>
                <a:gd name="T25" fmla="*/ 111 h 129"/>
                <a:gd name="T26" fmla="*/ 64 w 125"/>
                <a:gd name="T27" fmla="*/ 112 h 129"/>
                <a:gd name="T28" fmla="*/ 51 w 125"/>
                <a:gd name="T29" fmla="*/ 108 h 129"/>
                <a:gd name="T30" fmla="*/ 45 w 125"/>
                <a:gd name="T31" fmla="*/ 108 h 129"/>
                <a:gd name="T32" fmla="*/ 31 w 125"/>
                <a:gd name="T33" fmla="*/ 126 h 129"/>
                <a:gd name="T34" fmla="*/ 21 w 125"/>
                <a:gd name="T35" fmla="*/ 129 h 129"/>
                <a:gd name="T36" fmla="*/ 11 w 125"/>
                <a:gd name="T37" fmla="*/ 127 h 129"/>
                <a:gd name="T38" fmla="*/ 11 w 125"/>
                <a:gd name="T39" fmla="*/ 111 h 129"/>
                <a:gd name="T40" fmla="*/ 0 w 125"/>
                <a:gd name="T41" fmla="*/ 98 h 129"/>
                <a:gd name="T42" fmla="*/ 0 w 125"/>
                <a:gd name="T43" fmla="*/ 58 h 129"/>
                <a:gd name="T44" fmla="*/ 12 w 125"/>
                <a:gd name="T45" fmla="*/ 58 h 129"/>
                <a:gd name="T46" fmla="*/ 12 w 125"/>
                <a:gd name="T47" fmla="*/ 10 h 129"/>
                <a:gd name="T48" fmla="*/ 14 w 125"/>
                <a:gd name="T49" fmla="*/ 10 h 129"/>
                <a:gd name="T50" fmla="*/ 39 w 125"/>
                <a:gd name="T51" fmla="*/ 4 h 129"/>
                <a:gd name="T52" fmla="*/ 45 w 125"/>
                <a:gd name="T53" fmla="*/ 6 h 129"/>
                <a:gd name="T54" fmla="*/ 46 w 125"/>
                <a:gd name="T55" fmla="*/ 6 h 129"/>
                <a:gd name="T56" fmla="*/ 48 w 125"/>
                <a:gd name="T57" fmla="*/ 12 h 129"/>
                <a:gd name="T58" fmla="*/ 55 w 125"/>
                <a:gd name="T59" fmla="*/ 4 h 129"/>
                <a:gd name="T60" fmla="*/ 64 w 125"/>
                <a:gd name="T6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5" h="129">
                  <a:moveTo>
                    <a:pt x="64" y="0"/>
                  </a:moveTo>
                  <a:lnTo>
                    <a:pt x="70" y="0"/>
                  </a:lnTo>
                  <a:lnTo>
                    <a:pt x="70" y="1"/>
                  </a:lnTo>
                  <a:lnTo>
                    <a:pt x="82" y="22"/>
                  </a:lnTo>
                  <a:lnTo>
                    <a:pt x="104" y="40"/>
                  </a:lnTo>
                  <a:lnTo>
                    <a:pt x="105" y="52"/>
                  </a:lnTo>
                  <a:lnTo>
                    <a:pt x="123" y="61"/>
                  </a:lnTo>
                  <a:lnTo>
                    <a:pt x="125" y="61"/>
                  </a:lnTo>
                  <a:lnTo>
                    <a:pt x="123" y="62"/>
                  </a:lnTo>
                  <a:lnTo>
                    <a:pt x="100" y="77"/>
                  </a:lnTo>
                  <a:lnTo>
                    <a:pt x="79" y="99"/>
                  </a:lnTo>
                  <a:lnTo>
                    <a:pt x="74" y="110"/>
                  </a:lnTo>
                  <a:lnTo>
                    <a:pt x="74" y="111"/>
                  </a:lnTo>
                  <a:lnTo>
                    <a:pt x="64" y="112"/>
                  </a:lnTo>
                  <a:lnTo>
                    <a:pt x="51" y="108"/>
                  </a:lnTo>
                  <a:lnTo>
                    <a:pt x="45" y="108"/>
                  </a:lnTo>
                  <a:lnTo>
                    <a:pt x="31" y="126"/>
                  </a:lnTo>
                  <a:lnTo>
                    <a:pt x="21" y="129"/>
                  </a:lnTo>
                  <a:lnTo>
                    <a:pt x="11" y="127"/>
                  </a:lnTo>
                  <a:lnTo>
                    <a:pt x="11" y="111"/>
                  </a:lnTo>
                  <a:lnTo>
                    <a:pt x="0" y="98"/>
                  </a:lnTo>
                  <a:lnTo>
                    <a:pt x="0" y="58"/>
                  </a:lnTo>
                  <a:lnTo>
                    <a:pt x="12" y="58"/>
                  </a:lnTo>
                  <a:lnTo>
                    <a:pt x="12" y="10"/>
                  </a:lnTo>
                  <a:lnTo>
                    <a:pt x="14" y="10"/>
                  </a:lnTo>
                  <a:lnTo>
                    <a:pt x="39" y="4"/>
                  </a:lnTo>
                  <a:lnTo>
                    <a:pt x="45" y="6"/>
                  </a:lnTo>
                  <a:lnTo>
                    <a:pt x="46" y="6"/>
                  </a:lnTo>
                  <a:lnTo>
                    <a:pt x="48" y="12"/>
                  </a:lnTo>
                  <a:lnTo>
                    <a:pt x="55" y="4"/>
                  </a:lnTo>
                  <a:lnTo>
                    <a:pt x="64"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79" name="Burundi">
              <a:extLst>
                <a:ext uri="{FF2B5EF4-FFF2-40B4-BE49-F238E27FC236}">
                  <a16:creationId xmlns:a16="http://schemas.microsoft.com/office/drawing/2014/main" id="{5139BD9B-9F81-0B3D-1ABB-0166425DEFD9}"/>
                </a:ext>
              </a:extLst>
            </p:cNvPr>
            <p:cNvSpPr>
              <a:spLocks/>
            </p:cNvSpPr>
            <p:nvPr/>
          </p:nvSpPr>
          <p:spPr bwMode="auto">
            <a:xfrm>
              <a:off x="6516141" y="4643426"/>
              <a:ext cx="39755" cy="50598"/>
            </a:xfrm>
            <a:custGeom>
              <a:avLst/>
              <a:gdLst>
                <a:gd name="T0" fmla="*/ 10 w 22"/>
                <a:gd name="T1" fmla="*/ 0 h 28"/>
                <a:gd name="T2" fmla="*/ 20 w 22"/>
                <a:gd name="T3" fmla="*/ 0 h 28"/>
                <a:gd name="T4" fmla="*/ 20 w 22"/>
                <a:gd name="T5" fmla="*/ 1 h 28"/>
                <a:gd name="T6" fmla="*/ 19 w 22"/>
                <a:gd name="T7" fmla="*/ 4 h 28"/>
                <a:gd name="T8" fmla="*/ 22 w 22"/>
                <a:gd name="T9" fmla="*/ 12 h 28"/>
                <a:gd name="T10" fmla="*/ 15 w 22"/>
                <a:gd name="T11" fmla="*/ 25 h 28"/>
                <a:gd name="T12" fmla="*/ 13 w 22"/>
                <a:gd name="T13" fmla="*/ 25 h 28"/>
                <a:gd name="T14" fmla="*/ 7 w 22"/>
                <a:gd name="T15" fmla="*/ 28 h 28"/>
                <a:gd name="T16" fmla="*/ 6 w 22"/>
                <a:gd name="T17" fmla="*/ 28 h 28"/>
                <a:gd name="T18" fmla="*/ 6 w 22"/>
                <a:gd name="T19" fmla="*/ 26 h 28"/>
                <a:gd name="T20" fmla="*/ 1 w 22"/>
                <a:gd name="T21" fmla="*/ 13 h 28"/>
                <a:gd name="T22" fmla="*/ 0 w 22"/>
                <a:gd name="T23" fmla="*/ 6 h 28"/>
                <a:gd name="T24" fmla="*/ 1 w 22"/>
                <a:gd name="T25" fmla="*/ 1 h 28"/>
                <a:gd name="T26" fmla="*/ 6 w 22"/>
                <a:gd name="T27" fmla="*/ 4 h 28"/>
                <a:gd name="T28" fmla="*/ 9 w 22"/>
                <a:gd name="T29" fmla="*/ 4 h 28"/>
                <a:gd name="T30" fmla="*/ 10 w 22"/>
                <a:gd name="T31"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8">
                  <a:moveTo>
                    <a:pt x="10" y="0"/>
                  </a:moveTo>
                  <a:lnTo>
                    <a:pt x="20" y="0"/>
                  </a:lnTo>
                  <a:lnTo>
                    <a:pt x="20" y="1"/>
                  </a:lnTo>
                  <a:lnTo>
                    <a:pt x="19" y="4"/>
                  </a:lnTo>
                  <a:lnTo>
                    <a:pt x="22" y="12"/>
                  </a:lnTo>
                  <a:lnTo>
                    <a:pt x="15" y="25"/>
                  </a:lnTo>
                  <a:lnTo>
                    <a:pt x="13" y="25"/>
                  </a:lnTo>
                  <a:lnTo>
                    <a:pt x="7" y="28"/>
                  </a:lnTo>
                  <a:lnTo>
                    <a:pt x="6" y="28"/>
                  </a:lnTo>
                  <a:lnTo>
                    <a:pt x="6" y="26"/>
                  </a:lnTo>
                  <a:lnTo>
                    <a:pt x="1" y="13"/>
                  </a:lnTo>
                  <a:lnTo>
                    <a:pt x="0" y="6"/>
                  </a:lnTo>
                  <a:lnTo>
                    <a:pt x="1" y="1"/>
                  </a:lnTo>
                  <a:lnTo>
                    <a:pt x="6" y="4"/>
                  </a:lnTo>
                  <a:lnTo>
                    <a:pt x="9" y="4"/>
                  </a:lnTo>
                  <a:lnTo>
                    <a:pt x="10"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0" name="Burkina Faso">
              <a:extLst>
                <a:ext uri="{FF2B5EF4-FFF2-40B4-BE49-F238E27FC236}">
                  <a16:creationId xmlns:a16="http://schemas.microsoft.com/office/drawing/2014/main" id="{DEB0F2F7-C9CE-50B6-8716-A52C434B1216}"/>
                </a:ext>
              </a:extLst>
            </p:cNvPr>
            <p:cNvSpPr>
              <a:spLocks/>
            </p:cNvSpPr>
            <p:nvPr/>
          </p:nvSpPr>
          <p:spPr bwMode="auto">
            <a:xfrm>
              <a:off x="5704771" y="4233223"/>
              <a:ext cx="178900" cy="133723"/>
            </a:xfrm>
            <a:custGeom>
              <a:avLst/>
              <a:gdLst>
                <a:gd name="T0" fmla="*/ 66 w 99"/>
                <a:gd name="T1" fmla="*/ 0 h 74"/>
                <a:gd name="T2" fmla="*/ 71 w 99"/>
                <a:gd name="T3" fmla="*/ 0 h 74"/>
                <a:gd name="T4" fmla="*/ 69 w 99"/>
                <a:gd name="T5" fmla="*/ 6 h 74"/>
                <a:gd name="T6" fmla="*/ 74 w 99"/>
                <a:gd name="T7" fmla="*/ 13 h 74"/>
                <a:gd name="T8" fmla="*/ 86 w 99"/>
                <a:gd name="T9" fmla="*/ 30 h 74"/>
                <a:gd name="T10" fmla="*/ 96 w 99"/>
                <a:gd name="T11" fmla="*/ 30 h 74"/>
                <a:gd name="T12" fmla="*/ 97 w 99"/>
                <a:gd name="T13" fmla="*/ 34 h 74"/>
                <a:gd name="T14" fmla="*/ 96 w 99"/>
                <a:gd name="T15" fmla="*/ 37 h 74"/>
                <a:gd name="T16" fmla="*/ 99 w 99"/>
                <a:gd name="T17" fmla="*/ 40 h 74"/>
                <a:gd name="T18" fmla="*/ 99 w 99"/>
                <a:gd name="T19" fmla="*/ 41 h 74"/>
                <a:gd name="T20" fmla="*/ 94 w 99"/>
                <a:gd name="T21" fmla="*/ 47 h 74"/>
                <a:gd name="T22" fmla="*/ 87 w 99"/>
                <a:gd name="T23" fmla="*/ 47 h 74"/>
                <a:gd name="T24" fmla="*/ 80 w 99"/>
                <a:gd name="T25" fmla="*/ 53 h 74"/>
                <a:gd name="T26" fmla="*/ 74 w 99"/>
                <a:gd name="T27" fmla="*/ 55 h 74"/>
                <a:gd name="T28" fmla="*/ 65 w 99"/>
                <a:gd name="T29" fmla="*/ 52 h 74"/>
                <a:gd name="T30" fmla="*/ 57 w 99"/>
                <a:gd name="T31" fmla="*/ 55 h 74"/>
                <a:gd name="T32" fmla="*/ 31 w 99"/>
                <a:gd name="T33" fmla="*/ 53 h 74"/>
                <a:gd name="T34" fmla="*/ 31 w 99"/>
                <a:gd name="T35" fmla="*/ 58 h 74"/>
                <a:gd name="T36" fmla="*/ 34 w 99"/>
                <a:gd name="T37" fmla="*/ 73 h 74"/>
                <a:gd name="T38" fmla="*/ 34 w 99"/>
                <a:gd name="T39" fmla="*/ 74 h 74"/>
                <a:gd name="T40" fmla="*/ 29 w 99"/>
                <a:gd name="T41" fmla="*/ 74 h 74"/>
                <a:gd name="T42" fmla="*/ 26 w 99"/>
                <a:gd name="T43" fmla="*/ 68 h 74"/>
                <a:gd name="T44" fmla="*/ 20 w 99"/>
                <a:gd name="T45" fmla="*/ 67 h 74"/>
                <a:gd name="T46" fmla="*/ 11 w 99"/>
                <a:gd name="T47" fmla="*/ 71 h 74"/>
                <a:gd name="T48" fmla="*/ 6 w 99"/>
                <a:gd name="T49" fmla="*/ 71 h 74"/>
                <a:gd name="T50" fmla="*/ 0 w 99"/>
                <a:gd name="T51" fmla="*/ 62 h 74"/>
                <a:gd name="T52" fmla="*/ 3 w 99"/>
                <a:gd name="T53" fmla="*/ 46 h 74"/>
                <a:gd name="T54" fmla="*/ 11 w 99"/>
                <a:gd name="T55" fmla="*/ 35 h 74"/>
                <a:gd name="T56" fmla="*/ 17 w 99"/>
                <a:gd name="T57" fmla="*/ 24 h 74"/>
                <a:gd name="T58" fmla="*/ 35 w 99"/>
                <a:gd name="T59" fmla="*/ 18 h 74"/>
                <a:gd name="T60" fmla="*/ 56 w 99"/>
                <a:gd name="T61" fmla="*/ 1 h 74"/>
                <a:gd name="T62" fmla="*/ 62 w 99"/>
                <a:gd name="T63" fmla="*/ 1 h 74"/>
                <a:gd name="T64" fmla="*/ 66 w 99"/>
                <a:gd name="T65"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9" h="74">
                  <a:moveTo>
                    <a:pt x="66" y="0"/>
                  </a:moveTo>
                  <a:lnTo>
                    <a:pt x="71" y="0"/>
                  </a:lnTo>
                  <a:lnTo>
                    <a:pt x="69" y="6"/>
                  </a:lnTo>
                  <a:lnTo>
                    <a:pt x="74" y="13"/>
                  </a:lnTo>
                  <a:lnTo>
                    <a:pt x="86" y="30"/>
                  </a:lnTo>
                  <a:lnTo>
                    <a:pt x="96" y="30"/>
                  </a:lnTo>
                  <a:lnTo>
                    <a:pt x="97" y="34"/>
                  </a:lnTo>
                  <a:lnTo>
                    <a:pt x="96" y="37"/>
                  </a:lnTo>
                  <a:lnTo>
                    <a:pt x="99" y="40"/>
                  </a:lnTo>
                  <a:lnTo>
                    <a:pt x="99" y="41"/>
                  </a:lnTo>
                  <a:lnTo>
                    <a:pt x="94" y="47"/>
                  </a:lnTo>
                  <a:lnTo>
                    <a:pt x="87" y="47"/>
                  </a:lnTo>
                  <a:lnTo>
                    <a:pt x="80" y="53"/>
                  </a:lnTo>
                  <a:lnTo>
                    <a:pt x="74" y="55"/>
                  </a:lnTo>
                  <a:lnTo>
                    <a:pt x="65" y="52"/>
                  </a:lnTo>
                  <a:lnTo>
                    <a:pt x="57" y="55"/>
                  </a:lnTo>
                  <a:lnTo>
                    <a:pt x="31" y="53"/>
                  </a:lnTo>
                  <a:lnTo>
                    <a:pt x="31" y="58"/>
                  </a:lnTo>
                  <a:lnTo>
                    <a:pt x="34" y="73"/>
                  </a:lnTo>
                  <a:lnTo>
                    <a:pt x="34" y="74"/>
                  </a:lnTo>
                  <a:lnTo>
                    <a:pt x="29" y="74"/>
                  </a:lnTo>
                  <a:lnTo>
                    <a:pt x="26" y="68"/>
                  </a:lnTo>
                  <a:lnTo>
                    <a:pt x="20" y="67"/>
                  </a:lnTo>
                  <a:lnTo>
                    <a:pt x="11" y="71"/>
                  </a:lnTo>
                  <a:lnTo>
                    <a:pt x="6" y="71"/>
                  </a:lnTo>
                  <a:lnTo>
                    <a:pt x="0" y="62"/>
                  </a:lnTo>
                  <a:lnTo>
                    <a:pt x="3" y="46"/>
                  </a:lnTo>
                  <a:lnTo>
                    <a:pt x="11" y="35"/>
                  </a:lnTo>
                  <a:lnTo>
                    <a:pt x="17" y="24"/>
                  </a:lnTo>
                  <a:lnTo>
                    <a:pt x="35" y="18"/>
                  </a:lnTo>
                  <a:lnTo>
                    <a:pt x="56" y="1"/>
                  </a:lnTo>
                  <a:lnTo>
                    <a:pt x="62" y="1"/>
                  </a:lnTo>
                  <a:lnTo>
                    <a:pt x="6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1" name="Benin">
              <a:extLst>
                <a:ext uri="{FF2B5EF4-FFF2-40B4-BE49-F238E27FC236}">
                  <a16:creationId xmlns:a16="http://schemas.microsoft.com/office/drawing/2014/main" id="{35F39237-2774-DF03-B19A-3AE3856054F7}"/>
                </a:ext>
              </a:extLst>
            </p:cNvPr>
            <p:cNvSpPr>
              <a:spLocks/>
            </p:cNvSpPr>
            <p:nvPr/>
          </p:nvSpPr>
          <p:spPr bwMode="auto">
            <a:xfrm>
              <a:off x="5845723" y="4294663"/>
              <a:ext cx="70476" cy="149986"/>
            </a:xfrm>
            <a:custGeom>
              <a:avLst/>
              <a:gdLst>
                <a:gd name="T0" fmla="*/ 27 w 39"/>
                <a:gd name="T1" fmla="*/ 0 h 83"/>
                <a:gd name="T2" fmla="*/ 37 w 39"/>
                <a:gd name="T3" fmla="*/ 9 h 83"/>
                <a:gd name="T4" fmla="*/ 37 w 39"/>
                <a:gd name="T5" fmla="*/ 10 h 83"/>
                <a:gd name="T6" fmla="*/ 36 w 39"/>
                <a:gd name="T7" fmla="*/ 13 h 83"/>
                <a:gd name="T8" fmla="*/ 39 w 39"/>
                <a:gd name="T9" fmla="*/ 18 h 83"/>
                <a:gd name="T10" fmla="*/ 39 w 39"/>
                <a:gd name="T11" fmla="*/ 27 h 83"/>
                <a:gd name="T12" fmla="*/ 37 w 39"/>
                <a:gd name="T13" fmla="*/ 28 h 83"/>
                <a:gd name="T14" fmla="*/ 37 w 39"/>
                <a:gd name="T15" fmla="*/ 34 h 83"/>
                <a:gd name="T16" fmla="*/ 31 w 39"/>
                <a:gd name="T17" fmla="*/ 39 h 83"/>
                <a:gd name="T18" fmla="*/ 27 w 39"/>
                <a:gd name="T19" fmla="*/ 52 h 83"/>
                <a:gd name="T20" fmla="*/ 27 w 39"/>
                <a:gd name="T21" fmla="*/ 82 h 83"/>
                <a:gd name="T22" fmla="*/ 24 w 39"/>
                <a:gd name="T23" fmla="*/ 82 h 83"/>
                <a:gd name="T24" fmla="*/ 21 w 39"/>
                <a:gd name="T25" fmla="*/ 83 h 83"/>
                <a:gd name="T26" fmla="*/ 15 w 39"/>
                <a:gd name="T27" fmla="*/ 83 h 83"/>
                <a:gd name="T28" fmla="*/ 12 w 39"/>
                <a:gd name="T29" fmla="*/ 77 h 83"/>
                <a:gd name="T30" fmla="*/ 12 w 39"/>
                <a:gd name="T31" fmla="*/ 49 h 83"/>
                <a:gd name="T32" fmla="*/ 8 w 39"/>
                <a:gd name="T33" fmla="*/ 34 h 83"/>
                <a:gd name="T34" fmla="*/ 0 w 39"/>
                <a:gd name="T35" fmla="*/ 28 h 83"/>
                <a:gd name="T36" fmla="*/ 0 w 39"/>
                <a:gd name="T37" fmla="*/ 19 h 83"/>
                <a:gd name="T38" fmla="*/ 8 w 39"/>
                <a:gd name="T39" fmla="*/ 12 h 83"/>
                <a:gd name="T40" fmla="*/ 16 w 39"/>
                <a:gd name="T41" fmla="*/ 12 h 83"/>
                <a:gd name="T42" fmla="*/ 21 w 39"/>
                <a:gd name="T43" fmla="*/ 6 h 83"/>
                <a:gd name="T44" fmla="*/ 19 w 39"/>
                <a:gd name="T45" fmla="*/ 3 h 83"/>
                <a:gd name="T46" fmla="*/ 19 w 39"/>
                <a:gd name="T47" fmla="*/ 1 h 83"/>
                <a:gd name="T48" fmla="*/ 21 w 39"/>
                <a:gd name="T49" fmla="*/ 1 h 83"/>
                <a:gd name="T50" fmla="*/ 27 w 39"/>
                <a:gd name="T51"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9" h="83">
                  <a:moveTo>
                    <a:pt x="27" y="0"/>
                  </a:moveTo>
                  <a:lnTo>
                    <a:pt x="37" y="9"/>
                  </a:lnTo>
                  <a:lnTo>
                    <a:pt x="37" y="10"/>
                  </a:lnTo>
                  <a:lnTo>
                    <a:pt x="36" y="13"/>
                  </a:lnTo>
                  <a:lnTo>
                    <a:pt x="39" y="18"/>
                  </a:lnTo>
                  <a:lnTo>
                    <a:pt x="39" y="27"/>
                  </a:lnTo>
                  <a:lnTo>
                    <a:pt x="37" y="28"/>
                  </a:lnTo>
                  <a:lnTo>
                    <a:pt x="37" y="34"/>
                  </a:lnTo>
                  <a:lnTo>
                    <a:pt x="31" y="39"/>
                  </a:lnTo>
                  <a:lnTo>
                    <a:pt x="27" y="52"/>
                  </a:lnTo>
                  <a:lnTo>
                    <a:pt x="27" y="82"/>
                  </a:lnTo>
                  <a:lnTo>
                    <a:pt x="24" y="82"/>
                  </a:lnTo>
                  <a:lnTo>
                    <a:pt x="21" y="83"/>
                  </a:lnTo>
                  <a:lnTo>
                    <a:pt x="15" y="83"/>
                  </a:lnTo>
                  <a:lnTo>
                    <a:pt x="12" y="77"/>
                  </a:lnTo>
                  <a:lnTo>
                    <a:pt x="12" y="49"/>
                  </a:lnTo>
                  <a:lnTo>
                    <a:pt x="8" y="34"/>
                  </a:lnTo>
                  <a:lnTo>
                    <a:pt x="0" y="28"/>
                  </a:lnTo>
                  <a:lnTo>
                    <a:pt x="0" y="19"/>
                  </a:lnTo>
                  <a:lnTo>
                    <a:pt x="8" y="12"/>
                  </a:lnTo>
                  <a:lnTo>
                    <a:pt x="16" y="12"/>
                  </a:lnTo>
                  <a:lnTo>
                    <a:pt x="21" y="6"/>
                  </a:lnTo>
                  <a:lnTo>
                    <a:pt x="19" y="3"/>
                  </a:lnTo>
                  <a:lnTo>
                    <a:pt x="19" y="1"/>
                  </a:lnTo>
                  <a:lnTo>
                    <a:pt x="21" y="1"/>
                  </a:lnTo>
                  <a:lnTo>
                    <a:pt x="27"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2" name="Angola">
              <a:extLst>
                <a:ext uri="{FF2B5EF4-FFF2-40B4-BE49-F238E27FC236}">
                  <a16:creationId xmlns:a16="http://schemas.microsoft.com/office/drawing/2014/main" id="{5A007457-88B6-0482-18F9-3E61254FF3B5}"/>
                </a:ext>
              </a:extLst>
            </p:cNvPr>
            <p:cNvSpPr>
              <a:spLocks/>
            </p:cNvSpPr>
            <p:nvPr/>
          </p:nvSpPr>
          <p:spPr bwMode="auto">
            <a:xfrm>
              <a:off x="6100517" y="4722936"/>
              <a:ext cx="298166" cy="298166"/>
            </a:xfrm>
            <a:custGeom>
              <a:avLst/>
              <a:gdLst>
                <a:gd name="T0" fmla="*/ 61 w 165"/>
                <a:gd name="T1" fmla="*/ 0 h 165"/>
                <a:gd name="T2" fmla="*/ 67 w 165"/>
                <a:gd name="T3" fmla="*/ 5 h 165"/>
                <a:gd name="T4" fmla="*/ 71 w 165"/>
                <a:gd name="T5" fmla="*/ 21 h 165"/>
                <a:gd name="T6" fmla="*/ 80 w 165"/>
                <a:gd name="T7" fmla="*/ 31 h 165"/>
                <a:gd name="T8" fmla="*/ 99 w 165"/>
                <a:gd name="T9" fmla="*/ 28 h 165"/>
                <a:gd name="T10" fmla="*/ 104 w 165"/>
                <a:gd name="T11" fmla="*/ 16 h 165"/>
                <a:gd name="T12" fmla="*/ 110 w 165"/>
                <a:gd name="T13" fmla="*/ 16 h 165"/>
                <a:gd name="T14" fmla="*/ 114 w 165"/>
                <a:gd name="T15" fmla="*/ 15 h 165"/>
                <a:gd name="T16" fmla="*/ 122 w 165"/>
                <a:gd name="T17" fmla="*/ 15 h 165"/>
                <a:gd name="T18" fmla="*/ 120 w 165"/>
                <a:gd name="T19" fmla="*/ 19 h 165"/>
                <a:gd name="T20" fmla="*/ 132 w 165"/>
                <a:gd name="T21" fmla="*/ 19 h 165"/>
                <a:gd name="T22" fmla="*/ 133 w 165"/>
                <a:gd name="T23" fmla="*/ 24 h 165"/>
                <a:gd name="T24" fmla="*/ 133 w 165"/>
                <a:gd name="T25" fmla="*/ 49 h 165"/>
                <a:gd name="T26" fmla="*/ 139 w 165"/>
                <a:gd name="T27" fmla="*/ 64 h 165"/>
                <a:gd name="T28" fmla="*/ 136 w 165"/>
                <a:gd name="T29" fmla="*/ 70 h 165"/>
                <a:gd name="T30" fmla="*/ 139 w 165"/>
                <a:gd name="T31" fmla="*/ 73 h 165"/>
                <a:gd name="T32" fmla="*/ 142 w 165"/>
                <a:gd name="T33" fmla="*/ 68 h 165"/>
                <a:gd name="T34" fmla="*/ 151 w 165"/>
                <a:gd name="T35" fmla="*/ 68 h 165"/>
                <a:gd name="T36" fmla="*/ 154 w 165"/>
                <a:gd name="T37" fmla="*/ 67 h 165"/>
                <a:gd name="T38" fmla="*/ 163 w 165"/>
                <a:gd name="T39" fmla="*/ 67 h 165"/>
                <a:gd name="T40" fmla="*/ 162 w 165"/>
                <a:gd name="T41" fmla="*/ 94 h 165"/>
                <a:gd name="T42" fmla="*/ 165 w 165"/>
                <a:gd name="T43" fmla="*/ 95 h 165"/>
                <a:gd name="T44" fmla="*/ 165 w 165"/>
                <a:gd name="T45" fmla="*/ 97 h 165"/>
                <a:gd name="T46" fmla="*/ 136 w 165"/>
                <a:gd name="T47" fmla="*/ 97 h 165"/>
                <a:gd name="T48" fmla="*/ 136 w 165"/>
                <a:gd name="T49" fmla="*/ 144 h 165"/>
                <a:gd name="T50" fmla="*/ 153 w 165"/>
                <a:gd name="T51" fmla="*/ 157 h 165"/>
                <a:gd name="T52" fmla="*/ 153 w 165"/>
                <a:gd name="T53" fmla="*/ 159 h 165"/>
                <a:gd name="T54" fmla="*/ 129 w 165"/>
                <a:gd name="T55" fmla="*/ 165 h 165"/>
                <a:gd name="T56" fmla="*/ 111 w 165"/>
                <a:gd name="T57" fmla="*/ 160 h 165"/>
                <a:gd name="T58" fmla="*/ 98 w 165"/>
                <a:gd name="T59" fmla="*/ 160 h 165"/>
                <a:gd name="T60" fmla="*/ 86 w 165"/>
                <a:gd name="T61" fmla="*/ 154 h 165"/>
                <a:gd name="T62" fmla="*/ 30 w 165"/>
                <a:gd name="T63" fmla="*/ 154 h 165"/>
                <a:gd name="T64" fmla="*/ 19 w 165"/>
                <a:gd name="T65" fmla="*/ 148 h 165"/>
                <a:gd name="T66" fmla="*/ 15 w 165"/>
                <a:gd name="T67" fmla="*/ 148 h 165"/>
                <a:gd name="T68" fmla="*/ 7 w 165"/>
                <a:gd name="T69" fmla="*/ 153 h 165"/>
                <a:gd name="T70" fmla="*/ 7 w 165"/>
                <a:gd name="T71" fmla="*/ 151 h 165"/>
                <a:gd name="T72" fmla="*/ 6 w 165"/>
                <a:gd name="T73" fmla="*/ 151 h 165"/>
                <a:gd name="T74" fmla="*/ 0 w 165"/>
                <a:gd name="T75" fmla="*/ 154 h 165"/>
                <a:gd name="T76" fmla="*/ 0 w 165"/>
                <a:gd name="T77" fmla="*/ 135 h 165"/>
                <a:gd name="T78" fmla="*/ 9 w 165"/>
                <a:gd name="T79" fmla="*/ 107 h 165"/>
                <a:gd name="T80" fmla="*/ 16 w 165"/>
                <a:gd name="T81" fmla="*/ 94 h 165"/>
                <a:gd name="T82" fmla="*/ 25 w 165"/>
                <a:gd name="T83" fmla="*/ 85 h 165"/>
                <a:gd name="T84" fmla="*/ 27 w 165"/>
                <a:gd name="T85" fmla="*/ 70 h 165"/>
                <a:gd name="T86" fmla="*/ 27 w 165"/>
                <a:gd name="T87" fmla="*/ 64 h 165"/>
                <a:gd name="T88" fmla="*/ 22 w 165"/>
                <a:gd name="T89" fmla="*/ 58 h 165"/>
                <a:gd name="T90" fmla="*/ 19 w 165"/>
                <a:gd name="T91" fmla="*/ 46 h 165"/>
                <a:gd name="T92" fmla="*/ 19 w 165"/>
                <a:gd name="T93" fmla="*/ 45 h 165"/>
                <a:gd name="T94" fmla="*/ 22 w 165"/>
                <a:gd name="T95" fmla="*/ 40 h 165"/>
                <a:gd name="T96" fmla="*/ 19 w 165"/>
                <a:gd name="T97" fmla="*/ 34 h 165"/>
                <a:gd name="T98" fmla="*/ 9 w 165"/>
                <a:gd name="T99" fmla="*/ 8 h 165"/>
                <a:gd name="T100" fmla="*/ 9 w 165"/>
                <a:gd name="T101" fmla="*/ 6 h 165"/>
                <a:gd name="T102" fmla="*/ 22 w 165"/>
                <a:gd name="T103" fmla="*/ 2 h 165"/>
                <a:gd name="T104" fmla="*/ 61 w 165"/>
                <a:gd name="T105"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5" h="165">
                  <a:moveTo>
                    <a:pt x="61" y="0"/>
                  </a:moveTo>
                  <a:lnTo>
                    <a:pt x="67" y="5"/>
                  </a:lnTo>
                  <a:lnTo>
                    <a:pt x="71" y="21"/>
                  </a:lnTo>
                  <a:lnTo>
                    <a:pt x="80" y="31"/>
                  </a:lnTo>
                  <a:lnTo>
                    <a:pt x="99" y="28"/>
                  </a:lnTo>
                  <a:lnTo>
                    <a:pt x="104" y="16"/>
                  </a:lnTo>
                  <a:lnTo>
                    <a:pt x="110" y="16"/>
                  </a:lnTo>
                  <a:lnTo>
                    <a:pt x="114" y="15"/>
                  </a:lnTo>
                  <a:lnTo>
                    <a:pt x="122" y="15"/>
                  </a:lnTo>
                  <a:lnTo>
                    <a:pt x="120" y="19"/>
                  </a:lnTo>
                  <a:lnTo>
                    <a:pt x="132" y="19"/>
                  </a:lnTo>
                  <a:lnTo>
                    <a:pt x="133" y="24"/>
                  </a:lnTo>
                  <a:lnTo>
                    <a:pt x="133" y="49"/>
                  </a:lnTo>
                  <a:lnTo>
                    <a:pt x="139" y="64"/>
                  </a:lnTo>
                  <a:lnTo>
                    <a:pt x="136" y="70"/>
                  </a:lnTo>
                  <a:lnTo>
                    <a:pt x="139" y="73"/>
                  </a:lnTo>
                  <a:lnTo>
                    <a:pt x="142" y="68"/>
                  </a:lnTo>
                  <a:lnTo>
                    <a:pt x="151" y="68"/>
                  </a:lnTo>
                  <a:lnTo>
                    <a:pt x="154" y="67"/>
                  </a:lnTo>
                  <a:lnTo>
                    <a:pt x="163" y="67"/>
                  </a:lnTo>
                  <a:lnTo>
                    <a:pt x="162" y="94"/>
                  </a:lnTo>
                  <a:lnTo>
                    <a:pt x="165" y="95"/>
                  </a:lnTo>
                  <a:lnTo>
                    <a:pt x="165" y="97"/>
                  </a:lnTo>
                  <a:lnTo>
                    <a:pt x="136" y="97"/>
                  </a:lnTo>
                  <a:lnTo>
                    <a:pt x="136" y="144"/>
                  </a:lnTo>
                  <a:lnTo>
                    <a:pt x="153" y="157"/>
                  </a:lnTo>
                  <a:lnTo>
                    <a:pt x="153" y="159"/>
                  </a:lnTo>
                  <a:lnTo>
                    <a:pt x="129" y="165"/>
                  </a:lnTo>
                  <a:lnTo>
                    <a:pt x="111" y="160"/>
                  </a:lnTo>
                  <a:lnTo>
                    <a:pt x="98" y="160"/>
                  </a:lnTo>
                  <a:lnTo>
                    <a:pt x="86" y="154"/>
                  </a:lnTo>
                  <a:lnTo>
                    <a:pt x="30" y="154"/>
                  </a:lnTo>
                  <a:lnTo>
                    <a:pt x="19" y="148"/>
                  </a:lnTo>
                  <a:lnTo>
                    <a:pt x="15" y="148"/>
                  </a:lnTo>
                  <a:lnTo>
                    <a:pt x="7" y="153"/>
                  </a:lnTo>
                  <a:lnTo>
                    <a:pt x="7" y="151"/>
                  </a:lnTo>
                  <a:lnTo>
                    <a:pt x="6" y="151"/>
                  </a:lnTo>
                  <a:lnTo>
                    <a:pt x="0" y="154"/>
                  </a:lnTo>
                  <a:lnTo>
                    <a:pt x="0" y="135"/>
                  </a:lnTo>
                  <a:lnTo>
                    <a:pt x="9" y="107"/>
                  </a:lnTo>
                  <a:lnTo>
                    <a:pt x="16" y="94"/>
                  </a:lnTo>
                  <a:lnTo>
                    <a:pt x="25" y="85"/>
                  </a:lnTo>
                  <a:lnTo>
                    <a:pt x="27" y="70"/>
                  </a:lnTo>
                  <a:lnTo>
                    <a:pt x="27" y="64"/>
                  </a:lnTo>
                  <a:lnTo>
                    <a:pt x="22" y="58"/>
                  </a:lnTo>
                  <a:lnTo>
                    <a:pt x="19" y="46"/>
                  </a:lnTo>
                  <a:lnTo>
                    <a:pt x="19" y="45"/>
                  </a:lnTo>
                  <a:lnTo>
                    <a:pt x="22" y="40"/>
                  </a:lnTo>
                  <a:lnTo>
                    <a:pt x="19" y="34"/>
                  </a:lnTo>
                  <a:lnTo>
                    <a:pt x="9" y="8"/>
                  </a:lnTo>
                  <a:lnTo>
                    <a:pt x="9" y="6"/>
                  </a:lnTo>
                  <a:lnTo>
                    <a:pt x="22" y="2"/>
                  </a:lnTo>
                  <a:lnTo>
                    <a:pt x="61"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sp>
          <p:nvSpPr>
            <p:cNvPr id="483" name="Algeria">
              <a:extLst>
                <a:ext uri="{FF2B5EF4-FFF2-40B4-BE49-F238E27FC236}">
                  <a16:creationId xmlns:a16="http://schemas.microsoft.com/office/drawing/2014/main" id="{23B0C4FA-022D-FA90-A206-C39ABCF084B9}"/>
                </a:ext>
              </a:extLst>
            </p:cNvPr>
            <p:cNvSpPr>
              <a:spLocks/>
            </p:cNvSpPr>
            <p:nvPr/>
          </p:nvSpPr>
          <p:spPr bwMode="auto">
            <a:xfrm>
              <a:off x="5623454" y="3653663"/>
              <a:ext cx="482486" cy="486100"/>
            </a:xfrm>
            <a:custGeom>
              <a:avLst/>
              <a:gdLst>
                <a:gd name="T0" fmla="*/ 203 w 267"/>
                <a:gd name="T1" fmla="*/ 3 h 269"/>
                <a:gd name="T2" fmla="*/ 217 w 267"/>
                <a:gd name="T3" fmla="*/ 3 h 269"/>
                <a:gd name="T4" fmla="*/ 224 w 267"/>
                <a:gd name="T5" fmla="*/ 1 h 269"/>
                <a:gd name="T6" fmla="*/ 227 w 267"/>
                <a:gd name="T7" fmla="*/ 3 h 269"/>
                <a:gd name="T8" fmla="*/ 224 w 267"/>
                <a:gd name="T9" fmla="*/ 10 h 269"/>
                <a:gd name="T10" fmla="*/ 224 w 267"/>
                <a:gd name="T11" fmla="*/ 31 h 269"/>
                <a:gd name="T12" fmla="*/ 211 w 267"/>
                <a:gd name="T13" fmla="*/ 50 h 269"/>
                <a:gd name="T14" fmla="*/ 218 w 267"/>
                <a:gd name="T15" fmla="*/ 63 h 269"/>
                <a:gd name="T16" fmla="*/ 231 w 267"/>
                <a:gd name="T17" fmla="*/ 78 h 269"/>
                <a:gd name="T18" fmla="*/ 236 w 267"/>
                <a:gd name="T19" fmla="*/ 106 h 269"/>
                <a:gd name="T20" fmla="*/ 239 w 267"/>
                <a:gd name="T21" fmla="*/ 121 h 269"/>
                <a:gd name="T22" fmla="*/ 239 w 267"/>
                <a:gd name="T23" fmla="*/ 163 h 269"/>
                <a:gd name="T24" fmla="*/ 242 w 267"/>
                <a:gd name="T25" fmla="*/ 179 h 269"/>
                <a:gd name="T26" fmla="*/ 246 w 267"/>
                <a:gd name="T27" fmla="*/ 189 h 269"/>
                <a:gd name="T28" fmla="*/ 267 w 267"/>
                <a:gd name="T29" fmla="*/ 206 h 269"/>
                <a:gd name="T30" fmla="*/ 187 w 267"/>
                <a:gd name="T31" fmla="*/ 262 h 269"/>
                <a:gd name="T32" fmla="*/ 157 w 267"/>
                <a:gd name="T33" fmla="*/ 269 h 269"/>
                <a:gd name="T34" fmla="*/ 153 w 267"/>
                <a:gd name="T35" fmla="*/ 268 h 269"/>
                <a:gd name="T36" fmla="*/ 154 w 267"/>
                <a:gd name="T37" fmla="*/ 256 h 269"/>
                <a:gd name="T38" fmla="*/ 134 w 267"/>
                <a:gd name="T39" fmla="*/ 246 h 269"/>
                <a:gd name="T40" fmla="*/ 126 w 267"/>
                <a:gd name="T41" fmla="*/ 238 h 269"/>
                <a:gd name="T42" fmla="*/ 2 w 267"/>
                <a:gd name="T43" fmla="*/ 152 h 269"/>
                <a:gd name="T44" fmla="*/ 0 w 267"/>
                <a:gd name="T45" fmla="*/ 129 h 269"/>
                <a:gd name="T46" fmla="*/ 21 w 267"/>
                <a:gd name="T47" fmla="*/ 115 h 269"/>
                <a:gd name="T48" fmla="*/ 28 w 267"/>
                <a:gd name="T49" fmla="*/ 112 h 269"/>
                <a:gd name="T50" fmla="*/ 51 w 267"/>
                <a:gd name="T51" fmla="*/ 102 h 269"/>
                <a:gd name="T52" fmla="*/ 62 w 267"/>
                <a:gd name="T53" fmla="*/ 93 h 269"/>
                <a:gd name="T54" fmla="*/ 64 w 267"/>
                <a:gd name="T55" fmla="*/ 84 h 269"/>
                <a:gd name="T56" fmla="*/ 74 w 267"/>
                <a:gd name="T57" fmla="*/ 78 h 269"/>
                <a:gd name="T58" fmla="*/ 96 w 267"/>
                <a:gd name="T59" fmla="*/ 77 h 269"/>
                <a:gd name="T60" fmla="*/ 98 w 267"/>
                <a:gd name="T61" fmla="*/ 72 h 269"/>
                <a:gd name="T62" fmla="*/ 91 w 267"/>
                <a:gd name="T63" fmla="*/ 37 h 269"/>
                <a:gd name="T64" fmla="*/ 88 w 267"/>
                <a:gd name="T65" fmla="*/ 32 h 269"/>
                <a:gd name="T66" fmla="*/ 102 w 267"/>
                <a:gd name="T67" fmla="*/ 22 h 269"/>
                <a:gd name="T68" fmla="*/ 117 w 267"/>
                <a:gd name="T69" fmla="*/ 16 h 269"/>
                <a:gd name="T70" fmla="*/ 165 w 267"/>
                <a:gd name="T71" fmla="*/ 3 h 269"/>
                <a:gd name="T72" fmla="*/ 182 w 267"/>
                <a:gd name="T73" fmla="*/ 6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67" h="269">
                  <a:moveTo>
                    <a:pt x="196" y="0"/>
                  </a:moveTo>
                  <a:lnTo>
                    <a:pt x="203" y="3"/>
                  </a:lnTo>
                  <a:lnTo>
                    <a:pt x="208" y="0"/>
                  </a:lnTo>
                  <a:lnTo>
                    <a:pt x="217" y="3"/>
                  </a:lnTo>
                  <a:lnTo>
                    <a:pt x="220" y="3"/>
                  </a:lnTo>
                  <a:lnTo>
                    <a:pt x="224" y="1"/>
                  </a:lnTo>
                  <a:lnTo>
                    <a:pt x="227" y="1"/>
                  </a:lnTo>
                  <a:lnTo>
                    <a:pt x="227" y="3"/>
                  </a:lnTo>
                  <a:lnTo>
                    <a:pt x="222" y="9"/>
                  </a:lnTo>
                  <a:lnTo>
                    <a:pt x="224" y="10"/>
                  </a:lnTo>
                  <a:lnTo>
                    <a:pt x="222" y="20"/>
                  </a:lnTo>
                  <a:lnTo>
                    <a:pt x="224" y="31"/>
                  </a:lnTo>
                  <a:lnTo>
                    <a:pt x="221" y="41"/>
                  </a:lnTo>
                  <a:lnTo>
                    <a:pt x="211" y="50"/>
                  </a:lnTo>
                  <a:lnTo>
                    <a:pt x="212" y="60"/>
                  </a:lnTo>
                  <a:lnTo>
                    <a:pt x="218" y="63"/>
                  </a:lnTo>
                  <a:lnTo>
                    <a:pt x="221" y="72"/>
                  </a:lnTo>
                  <a:lnTo>
                    <a:pt x="231" y="78"/>
                  </a:lnTo>
                  <a:lnTo>
                    <a:pt x="231" y="80"/>
                  </a:lnTo>
                  <a:lnTo>
                    <a:pt x="236" y="106"/>
                  </a:lnTo>
                  <a:lnTo>
                    <a:pt x="233" y="112"/>
                  </a:lnTo>
                  <a:lnTo>
                    <a:pt x="239" y="121"/>
                  </a:lnTo>
                  <a:lnTo>
                    <a:pt x="240" y="143"/>
                  </a:lnTo>
                  <a:lnTo>
                    <a:pt x="239" y="163"/>
                  </a:lnTo>
                  <a:lnTo>
                    <a:pt x="234" y="167"/>
                  </a:lnTo>
                  <a:lnTo>
                    <a:pt x="242" y="179"/>
                  </a:lnTo>
                  <a:lnTo>
                    <a:pt x="243" y="186"/>
                  </a:lnTo>
                  <a:lnTo>
                    <a:pt x="246" y="189"/>
                  </a:lnTo>
                  <a:lnTo>
                    <a:pt x="261" y="194"/>
                  </a:lnTo>
                  <a:lnTo>
                    <a:pt x="267" y="206"/>
                  </a:lnTo>
                  <a:lnTo>
                    <a:pt x="217" y="240"/>
                  </a:lnTo>
                  <a:lnTo>
                    <a:pt x="187" y="262"/>
                  </a:lnTo>
                  <a:lnTo>
                    <a:pt x="168" y="267"/>
                  </a:lnTo>
                  <a:lnTo>
                    <a:pt x="157" y="269"/>
                  </a:lnTo>
                  <a:lnTo>
                    <a:pt x="156" y="269"/>
                  </a:lnTo>
                  <a:lnTo>
                    <a:pt x="153" y="268"/>
                  </a:lnTo>
                  <a:lnTo>
                    <a:pt x="153" y="267"/>
                  </a:lnTo>
                  <a:lnTo>
                    <a:pt x="154" y="256"/>
                  </a:lnTo>
                  <a:lnTo>
                    <a:pt x="137" y="250"/>
                  </a:lnTo>
                  <a:lnTo>
                    <a:pt x="134" y="246"/>
                  </a:lnTo>
                  <a:lnTo>
                    <a:pt x="128" y="243"/>
                  </a:lnTo>
                  <a:lnTo>
                    <a:pt x="126" y="238"/>
                  </a:lnTo>
                  <a:lnTo>
                    <a:pt x="49" y="185"/>
                  </a:lnTo>
                  <a:lnTo>
                    <a:pt x="2" y="152"/>
                  </a:lnTo>
                  <a:lnTo>
                    <a:pt x="0" y="152"/>
                  </a:lnTo>
                  <a:lnTo>
                    <a:pt x="0" y="129"/>
                  </a:lnTo>
                  <a:lnTo>
                    <a:pt x="6" y="123"/>
                  </a:lnTo>
                  <a:lnTo>
                    <a:pt x="21" y="115"/>
                  </a:lnTo>
                  <a:lnTo>
                    <a:pt x="27" y="115"/>
                  </a:lnTo>
                  <a:lnTo>
                    <a:pt x="28" y="112"/>
                  </a:lnTo>
                  <a:lnTo>
                    <a:pt x="40" y="111"/>
                  </a:lnTo>
                  <a:lnTo>
                    <a:pt x="51" y="102"/>
                  </a:lnTo>
                  <a:lnTo>
                    <a:pt x="64" y="96"/>
                  </a:lnTo>
                  <a:lnTo>
                    <a:pt x="62" y="93"/>
                  </a:lnTo>
                  <a:lnTo>
                    <a:pt x="62" y="86"/>
                  </a:lnTo>
                  <a:lnTo>
                    <a:pt x="64" y="84"/>
                  </a:lnTo>
                  <a:lnTo>
                    <a:pt x="74" y="83"/>
                  </a:lnTo>
                  <a:lnTo>
                    <a:pt x="74" y="78"/>
                  </a:lnTo>
                  <a:lnTo>
                    <a:pt x="76" y="78"/>
                  </a:lnTo>
                  <a:lnTo>
                    <a:pt x="96" y="77"/>
                  </a:lnTo>
                  <a:lnTo>
                    <a:pt x="96" y="74"/>
                  </a:lnTo>
                  <a:lnTo>
                    <a:pt x="98" y="72"/>
                  </a:lnTo>
                  <a:lnTo>
                    <a:pt x="92" y="65"/>
                  </a:lnTo>
                  <a:lnTo>
                    <a:pt x="91" y="37"/>
                  </a:lnTo>
                  <a:lnTo>
                    <a:pt x="83" y="32"/>
                  </a:lnTo>
                  <a:lnTo>
                    <a:pt x="88" y="32"/>
                  </a:lnTo>
                  <a:lnTo>
                    <a:pt x="96" y="28"/>
                  </a:lnTo>
                  <a:lnTo>
                    <a:pt x="102" y="22"/>
                  </a:lnTo>
                  <a:lnTo>
                    <a:pt x="114" y="19"/>
                  </a:lnTo>
                  <a:lnTo>
                    <a:pt x="117" y="16"/>
                  </a:lnTo>
                  <a:lnTo>
                    <a:pt x="131" y="9"/>
                  </a:lnTo>
                  <a:lnTo>
                    <a:pt x="165" y="3"/>
                  </a:lnTo>
                  <a:lnTo>
                    <a:pt x="178" y="3"/>
                  </a:lnTo>
                  <a:lnTo>
                    <a:pt x="182" y="6"/>
                  </a:lnTo>
                  <a:lnTo>
                    <a:pt x="196" y="0"/>
                  </a:lnTo>
                  <a:close/>
                </a:path>
              </a:pathLst>
            </a:custGeom>
            <a:grpFill/>
            <a:ln w="3175">
              <a:solidFill>
                <a:schemeClr val="bg1"/>
              </a:solidFill>
              <a:prstDash val="solid"/>
              <a:round/>
              <a:headEnd/>
              <a:tailEnd/>
            </a:ln>
          </p:spPr>
          <p:txBody>
            <a:bodyPr vert="horz" wrap="square" lIns="91440" tIns="45720" rIns="91440" bIns="4572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GB"/>
            </a:p>
          </p:txBody>
        </p:sp>
      </p:gr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3999"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2052"/>
            <a:ext cx="3203999"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Tree>
    <p:extLst>
      <p:ext uri="{BB962C8B-B14F-4D97-AF65-F5344CB8AC3E}">
        <p14:creationId xmlns:p14="http://schemas.microsoft.com/office/powerpoint/2010/main" val="1265630037"/>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Single image - 1 line only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8F1E901-947D-E538-3030-FD7E120B1E16}"/>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235434501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Single image - 1 line only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CAB25F7A-3A48-BF2B-1319-C65A7D909100}"/>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20B78D3B-131A-2427-58A3-AF9DA96AE48F}"/>
              </a:ext>
            </a:extLst>
          </p:cNvPr>
          <p:cNvSpPr>
            <a:spLocks noGrp="1"/>
          </p:cNvSpPr>
          <p:nvPr>
            <p:ph type="body" sz="quarter" idx="16" hasCustomPrompt="1"/>
          </p:nvPr>
        </p:nvSpPr>
        <p:spPr>
          <a:xfrm>
            <a:off x="1343025" y="2862000"/>
            <a:ext cx="9505950" cy="719138"/>
          </a:xfrm>
          <a:prstGeom prst="rect">
            <a:avLst/>
          </a:prstGeom>
        </p:spPr>
        <p:txBody>
          <a:bodyPr lIns="0" tIns="36000" rIns="0" bIns="0" anchor="t"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One line title here</a:t>
            </a:r>
          </a:p>
        </p:txBody>
      </p:sp>
      <p:sp>
        <p:nvSpPr>
          <p:cNvPr id="4" name="Text Placeholder 9">
            <a:extLst>
              <a:ext uri="{FF2B5EF4-FFF2-40B4-BE49-F238E27FC236}">
                <a16:creationId xmlns:a16="http://schemas.microsoft.com/office/drawing/2014/main" id="{4F32A194-6D68-B6E7-0C53-C96D4747CD76}"/>
              </a:ext>
            </a:extLst>
          </p:cNvPr>
          <p:cNvSpPr>
            <a:spLocks noGrp="1"/>
          </p:cNvSpPr>
          <p:nvPr>
            <p:ph type="body" sz="quarter" idx="17" hasCustomPrompt="1"/>
          </p:nvPr>
        </p:nvSpPr>
        <p:spPr>
          <a:xfrm>
            <a:off x="1343025" y="3665494"/>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B7467C30-F176-F2DD-DEC2-2B9902044937}"/>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1122021560"/>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Single image - 2 or 3 lines - Mint">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740AFCA8-5D1B-864D-CAB0-7DEB6115CF0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1"/>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53690259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Dark Image - Agenda">
    <p:spTree>
      <p:nvGrpSpPr>
        <p:cNvPr id="1" name=""/>
        <p:cNvGrpSpPr/>
        <p:nvPr/>
      </p:nvGrpSpPr>
      <p:grpSpPr>
        <a:xfrm>
          <a:off x="0" y="0"/>
          <a:ext cx="0" cy="0"/>
          <a:chOff x="0" y="0"/>
          <a:chExt cx="0" cy="0"/>
        </a:xfrm>
      </p:grpSpPr>
      <p:sp>
        <p:nvSpPr>
          <p:cNvPr id="18" name="Text Placeholder 38">
            <a:extLst>
              <a:ext uri="{FF2B5EF4-FFF2-40B4-BE49-F238E27FC236}">
                <a16:creationId xmlns:a16="http://schemas.microsoft.com/office/drawing/2014/main" id="{F7A19D80-B581-99D7-F155-640B8E61F577}"/>
              </a:ext>
            </a:extLst>
          </p:cNvPr>
          <p:cNvSpPr>
            <a:spLocks noGrp="1"/>
          </p:cNvSpPr>
          <p:nvPr>
            <p:ph type="body" sz="quarter" idx="22" hasCustomPrompt="1"/>
          </p:nvPr>
        </p:nvSpPr>
        <p:spPr>
          <a:xfrm>
            <a:off x="0" y="6045200"/>
            <a:ext cx="3454400" cy="812800"/>
          </a:xfrm>
          <a:prstGeom prst="roundRect">
            <a:avLst>
              <a:gd name="adj" fmla="val 0"/>
            </a:avLst>
          </a:prstGeom>
          <a:solidFill>
            <a:schemeClr val="bg1"/>
          </a:solidFill>
        </p:spPr>
        <p:txBody>
          <a:bodyPr/>
          <a:lstStyle>
            <a:lvl1pPr marL="0" indent="0">
              <a:buNone/>
              <a:defRPr/>
            </a:lvl1pPr>
          </a:lstStyle>
          <a:p>
            <a:pPr lvl="0"/>
            <a:r>
              <a:rPr lang="en-US"/>
              <a:t> </a:t>
            </a:r>
            <a:endParaRPr lang="en-GB"/>
          </a:p>
        </p:txBody>
      </p:sp>
      <p:sp>
        <p:nvSpPr>
          <p:cNvPr id="4" name="Picture Placeholder 108">
            <a:extLst>
              <a:ext uri="{FF2B5EF4-FFF2-40B4-BE49-F238E27FC236}">
                <a16:creationId xmlns:a16="http://schemas.microsoft.com/office/drawing/2014/main" id="{9B939A96-3893-B85D-1F80-FAFCA3893BE6}"/>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dirty="0"/>
          </a:p>
        </p:txBody>
      </p:sp>
      <p:sp>
        <p:nvSpPr>
          <p:cNvPr id="2" name="Text Placeholder 9">
            <a:extLst>
              <a:ext uri="{FF2B5EF4-FFF2-40B4-BE49-F238E27FC236}">
                <a16:creationId xmlns:a16="http://schemas.microsoft.com/office/drawing/2014/main" id="{61C0AEEA-B845-6964-BD2E-BF0271E14F16}"/>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 avenir pro 16pt</a:t>
            </a:r>
            <a:endParaRPr lang="en-GB"/>
          </a:p>
        </p:txBody>
      </p:sp>
      <p:sp>
        <p:nvSpPr>
          <p:cNvPr id="10" name="Text Placeholder 12">
            <a:extLst>
              <a:ext uri="{FF2B5EF4-FFF2-40B4-BE49-F238E27FC236}">
                <a16:creationId xmlns:a16="http://schemas.microsoft.com/office/drawing/2014/main" id="{FD5477DB-82FD-E6A1-AE54-4CCD1272BB1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AADA18F6-9B6E-469D-8086-74F1DD75B11B}"/>
              </a:ext>
            </a:extLst>
          </p:cNvPr>
          <p:cNvSpPr/>
          <p:nvPr userDrawn="1"/>
        </p:nvSpPr>
        <p:spPr>
          <a:xfrm>
            <a:off x="10848975" y="6308725"/>
            <a:ext cx="1343025" cy="54927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2" name="Text Placeholder 9">
            <a:extLst>
              <a:ext uri="{FF2B5EF4-FFF2-40B4-BE49-F238E27FC236}">
                <a16:creationId xmlns:a16="http://schemas.microsoft.com/office/drawing/2014/main" id="{B1554274-B577-2134-C791-9D98E1F2A03E}"/>
              </a:ext>
            </a:extLst>
          </p:cNvPr>
          <p:cNvSpPr>
            <a:spLocks noGrp="1"/>
          </p:cNvSpPr>
          <p:nvPr>
            <p:ph type="body" sz="quarter" idx="23"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2FCEA881-9C2F-AC6E-3B16-B1A29145E90F}"/>
              </a:ext>
            </a:extLst>
          </p:cNvPr>
          <p:cNvSpPr>
            <a:spLocks noGrp="1"/>
          </p:cNvSpPr>
          <p:nvPr>
            <p:ph type="body" sz="quarter" idx="24"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893E9F5-8DE2-96ED-766C-C25917DD2383}"/>
              </a:ext>
            </a:extLst>
          </p:cNvPr>
          <p:cNvSpPr>
            <a:spLocks noGrp="1"/>
          </p:cNvSpPr>
          <p:nvPr>
            <p:ph type="body" sz="quarter" idx="25"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3F1E9894-90F0-A13F-883F-BF8DF0FBF0BF}"/>
              </a:ext>
            </a:extLst>
          </p:cNvPr>
          <p:cNvSpPr>
            <a:spLocks noGrp="1"/>
          </p:cNvSpPr>
          <p:nvPr>
            <p:ph type="body" sz="quarter" idx="26"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903A62A5-634E-03D1-80A5-3E3D2D901FC9}"/>
              </a:ext>
            </a:extLst>
          </p:cNvPr>
          <p:cNvSpPr>
            <a:spLocks noGrp="1"/>
          </p:cNvSpPr>
          <p:nvPr>
            <p:ph type="body" sz="quarter" idx="27"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FB0F4B2A-9EE2-6ADF-5608-0B172C20F8F9}"/>
              </a:ext>
            </a:extLst>
          </p:cNvPr>
          <p:cNvSpPr>
            <a:spLocks noGrp="1"/>
          </p:cNvSpPr>
          <p:nvPr>
            <p:ph type="body" sz="quarter" idx="28"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09F29E7C-941B-C75A-5A95-0BB7AB78FC9A}"/>
              </a:ext>
            </a:extLst>
          </p:cNvPr>
          <p:cNvSpPr>
            <a:spLocks noGrp="1"/>
          </p:cNvSpPr>
          <p:nvPr>
            <p:ph type="body" sz="quarter" idx="29"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5 avenir pro 16pt</a:t>
            </a:r>
            <a:endParaRPr lang="en-GB"/>
          </a:p>
        </p:txBody>
      </p:sp>
      <p:sp>
        <p:nvSpPr>
          <p:cNvPr id="20" name="Text Placeholder 12">
            <a:extLst>
              <a:ext uri="{FF2B5EF4-FFF2-40B4-BE49-F238E27FC236}">
                <a16:creationId xmlns:a16="http://schemas.microsoft.com/office/drawing/2014/main" id="{949A5662-E9DB-9AF5-23B4-5B47F6EB594F}"/>
              </a:ext>
            </a:extLst>
          </p:cNvPr>
          <p:cNvSpPr>
            <a:spLocks noGrp="1"/>
          </p:cNvSpPr>
          <p:nvPr>
            <p:ph type="body" sz="quarter" idx="30"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E25690CE-224F-00A8-746F-5EE5394A9EFD}"/>
              </a:ext>
            </a:extLst>
          </p:cNvPr>
          <p:cNvSpPr>
            <a:spLocks noGrp="1"/>
          </p:cNvSpPr>
          <p:nvPr>
            <p:ph type="body" sz="quarter" idx="31"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6 avenir pro 16pt</a:t>
            </a:r>
            <a:endParaRPr lang="en-GB"/>
          </a:p>
        </p:txBody>
      </p:sp>
      <p:sp>
        <p:nvSpPr>
          <p:cNvPr id="22" name="Text Placeholder 12">
            <a:extLst>
              <a:ext uri="{FF2B5EF4-FFF2-40B4-BE49-F238E27FC236}">
                <a16:creationId xmlns:a16="http://schemas.microsoft.com/office/drawing/2014/main" id="{67DB1A79-B4D8-1F15-9341-AD5DC678D356}"/>
              </a:ext>
            </a:extLst>
          </p:cNvPr>
          <p:cNvSpPr>
            <a:spLocks noGrp="1"/>
          </p:cNvSpPr>
          <p:nvPr>
            <p:ph type="body" sz="quarter" idx="32"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C8471210-7E5E-2611-978A-31DF0339AE97}"/>
              </a:ext>
            </a:extLst>
          </p:cNvPr>
          <p:cNvSpPr>
            <a:spLocks noGrp="1"/>
          </p:cNvSpPr>
          <p:nvPr>
            <p:ph type="body" sz="quarter" idx="33"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7 avenir pro 16pt</a:t>
            </a:r>
            <a:endParaRPr lang="en-GB"/>
          </a:p>
        </p:txBody>
      </p:sp>
      <p:sp>
        <p:nvSpPr>
          <p:cNvPr id="24" name="Text Placeholder 12">
            <a:extLst>
              <a:ext uri="{FF2B5EF4-FFF2-40B4-BE49-F238E27FC236}">
                <a16:creationId xmlns:a16="http://schemas.microsoft.com/office/drawing/2014/main" id="{C07127EC-2377-7100-E04F-67ADDB078D79}"/>
              </a:ext>
            </a:extLst>
          </p:cNvPr>
          <p:cNvSpPr>
            <a:spLocks noGrp="1"/>
          </p:cNvSpPr>
          <p:nvPr>
            <p:ph type="body" sz="quarter" idx="34"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815D68E-1CE0-2576-83D5-714D0D9D67CD}"/>
              </a:ext>
            </a:extLst>
          </p:cNvPr>
          <p:cNvSpPr>
            <a:spLocks noGrp="1"/>
          </p:cNvSpPr>
          <p:nvPr>
            <p:ph type="body" sz="quarter" idx="35"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8  avenir pro 16pt</a:t>
            </a:r>
            <a:endParaRPr lang="en-GB"/>
          </a:p>
        </p:txBody>
      </p:sp>
      <p:sp>
        <p:nvSpPr>
          <p:cNvPr id="26" name="Text Placeholder 12">
            <a:extLst>
              <a:ext uri="{FF2B5EF4-FFF2-40B4-BE49-F238E27FC236}">
                <a16:creationId xmlns:a16="http://schemas.microsoft.com/office/drawing/2014/main" id="{004F5386-D368-9E36-A148-B8BB46214294}"/>
              </a:ext>
            </a:extLst>
          </p:cNvPr>
          <p:cNvSpPr>
            <a:spLocks noGrp="1"/>
          </p:cNvSpPr>
          <p:nvPr>
            <p:ph type="body" sz="quarter" idx="36"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FB90B496-5EC9-35C9-C86A-E80933A78A49}"/>
              </a:ext>
            </a:extLst>
          </p:cNvPr>
          <p:cNvSpPr>
            <a:spLocks noGrp="1"/>
          </p:cNvSpPr>
          <p:nvPr>
            <p:ph type="body" sz="quarter" idx="37"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9 avenir pro 16pt</a:t>
            </a:r>
            <a:endParaRPr lang="en-GB"/>
          </a:p>
        </p:txBody>
      </p:sp>
      <p:sp>
        <p:nvSpPr>
          <p:cNvPr id="28" name="Text Placeholder 12">
            <a:extLst>
              <a:ext uri="{FF2B5EF4-FFF2-40B4-BE49-F238E27FC236}">
                <a16:creationId xmlns:a16="http://schemas.microsoft.com/office/drawing/2014/main" id="{A88C0809-BDC1-5C5D-C145-C67847620FAD}"/>
              </a:ext>
            </a:extLst>
          </p:cNvPr>
          <p:cNvSpPr>
            <a:spLocks noGrp="1"/>
          </p:cNvSpPr>
          <p:nvPr>
            <p:ph type="body" sz="quarter" idx="38"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DFC92DED-B248-ECFC-DCF1-7F0D4B940F73}"/>
              </a:ext>
            </a:extLst>
          </p:cNvPr>
          <p:cNvSpPr>
            <a:spLocks noGrp="1"/>
          </p:cNvSpPr>
          <p:nvPr>
            <p:ph type="body" sz="quarter" idx="39"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10 avenir pro 16pt</a:t>
            </a:r>
            <a:endParaRPr lang="en-GB"/>
          </a:p>
        </p:txBody>
      </p:sp>
      <p:sp>
        <p:nvSpPr>
          <p:cNvPr id="30" name="Text Placeholder 12">
            <a:extLst>
              <a:ext uri="{FF2B5EF4-FFF2-40B4-BE49-F238E27FC236}">
                <a16:creationId xmlns:a16="http://schemas.microsoft.com/office/drawing/2014/main" id="{422024D2-C5C8-32E5-720D-D7F76F42D590}"/>
              </a:ext>
            </a:extLst>
          </p:cNvPr>
          <p:cNvSpPr>
            <a:spLocks noGrp="1"/>
          </p:cNvSpPr>
          <p:nvPr>
            <p:ph type="body" sz="quarter" idx="40"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1CF6D66-5CDB-DDED-E412-73F47D2CEA87}"/>
              </a:ext>
            </a:extLst>
          </p:cNvPr>
          <p:cNvSpPr>
            <a:spLocks noGrp="1"/>
          </p:cNvSpPr>
          <p:nvPr>
            <p:ph type="body" sz="quarter" idx="41"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11 avenir pro 16pt</a:t>
            </a:r>
            <a:endParaRPr lang="en-GB"/>
          </a:p>
        </p:txBody>
      </p:sp>
      <p:sp>
        <p:nvSpPr>
          <p:cNvPr id="32" name="Text Placeholder 12">
            <a:extLst>
              <a:ext uri="{FF2B5EF4-FFF2-40B4-BE49-F238E27FC236}">
                <a16:creationId xmlns:a16="http://schemas.microsoft.com/office/drawing/2014/main" id="{3EA79088-B0C8-5221-B3B7-94941F5EAFAB}"/>
              </a:ext>
            </a:extLst>
          </p:cNvPr>
          <p:cNvSpPr>
            <a:spLocks noGrp="1"/>
          </p:cNvSpPr>
          <p:nvPr>
            <p:ph type="body" sz="quarter" idx="42"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3" name="Text Placeholder 9">
            <a:extLst>
              <a:ext uri="{FF2B5EF4-FFF2-40B4-BE49-F238E27FC236}">
                <a16:creationId xmlns:a16="http://schemas.microsoft.com/office/drawing/2014/main" id="{2EFD3D92-4700-5758-D654-520724C3EC7F}"/>
              </a:ext>
            </a:extLst>
          </p:cNvPr>
          <p:cNvSpPr>
            <a:spLocks noGrp="1"/>
          </p:cNvSpPr>
          <p:nvPr>
            <p:ph type="body" sz="quarter" idx="43"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bg2"/>
                </a:solidFill>
                <a:latin typeface="+mj-lt"/>
              </a:defRPr>
            </a:lvl1pPr>
          </a:lstStyle>
          <a:p>
            <a:pPr lvl="0"/>
            <a:r>
              <a:rPr lang="en-US"/>
              <a:t>Section 12 avenir pro 16pt</a:t>
            </a:r>
            <a:endParaRPr lang="en-GB"/>
          </a:p>
        </p:txBody>
      </p:sp>
      <p:sp>
        <p:nvSpPr>
          <p:cNvPr id="34" name="Text Placeholder 12">
            <a:extLst>
              <a:ext uri="{FF2B5EF4-FFF2-40B4-BE49-F238E27FC236}">
                <a16:creationId xmlns:a16="http://schemas.microsoft.com/office/drawing/2014/main" id="{965B4BE6-2135-9654-00F7-5F3CF8F789BD}"/>
              </a:ext>
            </a:extLst>
          </p:cNvPr>
          <p:cNvSpPr>
            <a:spLocks noGrp="1"/>
          </p:cNvSpPr>
          <p:nvPr>
            <p:ph type="body" sz="quarter" idx="44"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52A5910F-1B7D-5878-9532-2B988616533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428175720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Single image - 2 or 3 lines - Citrus">
    <p:bg>
      <p:bgPr>
        <a:solidFill>
          <a:schemeClr val="bg1"/>
        </a:solidFill>
        <a:effectLst/>
      </p:bgPr>
    </p:bg>
    <p:spTree>
      <p:nvGrpSpPr>
        <p:cNvPr id="1" name=""/>
        <p:cNvGrpSpPr/>
        <p:nvPr/>
      </p:nvGrpSpPr>
      <p:grpSpPr>
        <a:xfrm>
          <a:off x="0" y="0"/>
          <a:ext cx="0" cy="0"/>
          <a:chOff x="0" y="0"/>
          <a:chExt cx="0" cy="0"/>
        </a:xfrm>
      </p:grpSpPr>
      <p:sp>
        <p:nvSpPr>
          <p:cNvPr id="6" name="Picture Placeholder 164">
            <a:extLst>
              <a:ext uri="{FF2B5EF4-FFF2-40B4-BE49-F238E27FC236}">
                <a16:creationId xmlns:a16="http://schemas.microsoft.com/office/drawing/2014/main" id="{3C964029-5995-C5D2-A3F2-B5A74074244B}"/>
              </a:ext>
            </a:extLst>
          </p:cNvPr>
          <p:cNvSpPr>
            <a:spLocks noGrp="1"/>
          </p:cNvSpPr>
          <p:nvPr>
            <p:ph type="pic" sz="quarter" idx="18"/>
          </p:nvPr>
        </p:nvSpPr>
        <p:spPr>
          <a:xfrm>
            <a:off x="14" y="8"/>
            <a:ext cx="12191987" cy="6857993"/>
          </a:xfrm>
          <a:custGeom>
            <a:avLst/>
            <a:gdLst>
              <a:gd name="connsiteX0" fmla="*/ 6626848 w 12191987"/>
              <a:gd name="connsiteY0" fmla="*/ 1129661 h 6857993"/>
              <a:gd name="connsiteX1" fmla="*/ 6637325 w 12191987"/>
              <a:gd name="connsiteY1" fmla="*/ 1132520 h 6857993"/>
              <a:gd name="connsiteX2" fmla="*/ 6640183 w 12191987"/>
              <a:gd name="connsiteY2" fmla="*/ 1141091 h 6857993"/>
              <a:gd name="connsiteX3" fmla="*/ 6637325 w 12191987"/>
              <a:gd name="connsiteY3" fmla="*/ 1149664 h 6857993"/>
              <a:gd name="connsiteX4" fmla="*/ 6631610 w 12191987"/>
              <a:gd name="connsiteY4" fmla="*/ 1155379 h 6857993"/>
              <a:gd name="connsiteX5" fmla="*/ 6623037 w 12191987"/>
              <a:gd name="connsiteY5" fmla="*/ 1157285 h 6857993"/>
              <a:gd name="connsiteX6" fmla="*/ 6612560 w 12191987"/>
              <a:gd name="connsiteY6" fmla="*/ 1154427 h 6857993"/>
              <a:gd name="connsiteX7" fmla="*/ 6609702 w 12191987"/>
              <a:gd name="connsiteY7" fmla="*/ 1145855 h 6857993"/>
              <a:gd name="connsiteX8" fmla="*/ 6615417 w 12191987"/>
              <a:gd name="connsiteY8" fmla="*/ 1134425 h 6857993"/>
              <a:gd name="connsiteX9" fmla="*/ 6626848 w 12191987"/>
              <a:gd name="connsiteY9" fmla="*/ 1129661 h 6857993"/>
              <a:gd name="connsiteX10" fmla="*/ 6897358 w 12191987"/>
              <a:gd name="connsiteY10" fmla="*/ 1129661 h 6857993"/>
              <a:gd name="connsiteX11" fmla="*/ 6907835 w 12191987"/>
              <a:gd name="connsiteY11" fmla="*/ 1132519 h 6857993"/>
              <a:gd name="connsiteX12" fmla="*/ 6910693 w 12191987"/>
              <a:gd name="connsiteY12" fmla="*/ 1141091 h 6857993"/>
              <a:gd name="connsiteX13" fmla="*/ 6907835 w 12191987"/>
              <a:gd name="connsiteY13" fmla="*/ 1149664 h 6857993"/>
              <a:gd name="connsiteX14" fmla="*/ 6902120 w 12191987"/>
              <a:gd name="connsiteY14" fmla="*/ 1155379 h 6857993"/>
              <a:gd name="connsiteX15" fmla="*/ 6893548 w 12191987"/>
              <a:gd name="connsiteY15" fmla="*/ 1157284 h 6857993"/>
              <a:gd name="connsiteX16" fmla="*/ 6883070 w 12191987"/>
              <a:gd name="connsiteY16" fmla="*/ 1154426 h 6857993"/>
              <a:gd name="connsiteX17" fmla="*/ 6880212 w 12191987"/>
              <a:gd name="connsiteY17" fmla="*/ 1145854 h 6857993"/>
              <a:gd name="connsiteX18" fmla="*/ 6885927 w 12191987"/>
              <a:gd name="connsiteY18" fmla="*/ 1134424 h 6857993"/>
              <a:gd name="connsiteX19" fmla="*/ 6897358 w 12191987"/>
              <a:gd name="connsiteY19" fmla="*/ 1129661 h 6857993"/>
              <a:gd name="connsiteX20" fmla="*/ 6452540 w 12191987"/>
              <a:gd name="connsiteY20" fmla="*/ 1125852 h 6857993"/>
              <a:gd name="connsiteX21" fmla="*/ 6461112 w 12191987"/>
              <a:gd name="connsiteY21" fmla="*/ 1128710 h 6857993"/>
              <a:gd name="connsiteX22" fmla="*/ 6466827 w 12191987"/>
              <a:gd name="connsiteY22" fmla="*/ 1136330 h 6857993"/>
              <a:gd name="connsiteX23" fmla="*/ 6438252 w 12191987"/>
              <a:gd name="connsiteY23" fmla="*/ 1136330 h 6857993"/>
              <a:gd name="connsiteX24" fmla="*/ 6443967 w 12191987"/>
              <a:gd name="connsiteY24" fmla="*/ 1128710 h 6857993"/>
              <a:gd name="connsiteX25" fmla="*/ 6452540 w 12191987"/>
              <a:gd name="connsiteY25" fmla="*/ 1125852 h 6857993"/>
              <a:gd name="connsiteX26" fmla="*/ 7298360 w 12191987"/>
              <a:gd name="connsiteY26" fmla="*/ 1125851 h 6857993"/>
              <a:gd name="connsiteX27" fmla="*/ 7307885 w 12191987"/>
              <a:gd name="connsiteY27" fmla="*/ 1128708 h 6857993"/>
              <a:gd name="connsiteX28" fmla="*/ 7310742 w 12191987"/>
              <a:gd name="connsiteY28" fmla="*/ 1137281 h 6857993"/>
              <a:gd name="connsiteX29" fmla="*/ 7305980 w 12191987"/>
              <a:gd name="connsiteY29" fmla="*/ 1148711 h 6857993"/>
              <a:gd name="connsiteX30" fmla="*/ 7294549 w 12191987"/>
              <a:gd name="connsiteY30" fmla="*/ 1153473 h 6857993"/>
              <a:gd name="connsiteX31" fmla="*/ 7284072 w 12191987"/>
              <a:gd name="connsiteY31" fmla="*/ 1150615 h 6857993"/>
              <a:gd name="connsiteX32" fmla="*/ 7281214 w 12191987"/>
              <a:gd name="connsiteY32" fmla="*/ 1142043 h 6857993"/>
              <a:gd name="connsiteX33" fmla="*/ 7284072 w 12191987"/>
              <a:gd name="connsiteY33" fmla="*/ 1133470 h 6857993"/>
              <a:gd name="connsiteX34" fmla="*/ 7289787 w 12191987"/>
              <a:gd name="connsiteY34" fmla="*/ 1127756 h 6857993"/>
              <a:gd name="connsiteX35" fmla="*/ 7298360 w 12191987"/>
              <a:gd name="connsiteY35" fmla="*/ 1125851 h 6857993"/>
              <a:gd name="connsiteX36" fmla="*/ 6759245 w 12191987"/>
              <a:gd name="connsiteY36" fmla="*/ 1125851 h 6857993"/>
              <a:gd name="connsiteX37" fmla="*/ 6769723 w 12191987"/>
              <a:gd name="connsiteY37" fmla="*/ 1128708 h 6857993"/>
              <a:gd name="connsiteX38" fmla="*/ 6772580 w 12191987"/>
              <a:gd name="connsiteY38" fmla="*/ 1137281 h 6857993"/>
              <a:gd name="connsiteX39" fmla="*/ 6767817 w 12191987"/>
              <a:gd name="connsiteY39" fmla="*/ 1148711 h 6857993"/>
              <a:gd name="connsiteX40" fmla="*/ 6754482 w 12191987"/>
              <a:gd name="connsiteY40" fmla="*/ 1154426 h 6857993"/>
              <a:gd name="connsiteX41" fmla="*/ 6745910 w 12191987"/>
              <a:gd name="connsiteY41" fmla="*/ 1151568 h 6857993"/>
              <a:gd name="connsiteX42" fmla="*/ 6743052 w 12191987"/>
              <a:gd name="connsiteY42" fmla="*/ 1142996 h 6857993"/>
              <a:gd name="connsiteX43" fmla="*/ 6747815 w 12191987"/>
              <a:gd name="connsiteY43" fmla="*/ 1131566 h 6857993"/>
              <a:gd name="connsiteX44" fmla="*/ 6759245 w 12191987"/>
              <a:gd name="connsiteY44" fmla="*/ 1125851 h 6857993"/>
              <a:gd name="connsiteX45" fmla="*/ 7159295 w 12191987"/>
              <a:gd name="connsiteY45" fmla="*/ 1125851 h 6857993"/>
              <a:gd name="connsiteX46" fmla="*/ 7169772 w 12191987"/>
              <a:gd name="connsiteY46" fmla="*/ 1128708 h 6857993"/>
              <a:gd name="connsiteX47" fmla="*/ 7172630 w 12191987"/>
              <a:gd name="connsiteY47" fmla="*/ 1137281 h 6857993"/>
              <a:gd name="connsiteX48" fmla="*/ 7167867 w 12191987"/>
              <a:gd name="connsiteY48" fmla="*/ 1148710 h 6857993"/>
              <a:gd name="connsiteX49" fmla="*/ 7154532 w 12191987"/>
              <a:gd name="connsiteY49" fmla="*/ 1154426 h 6857993"/>
              <a:gd name="connsiteX50" fmla="*/ 7145960 w 12191987"/>
              <a:gd name="connsiteY50" fmla="*/ 1151568 h 6857993"/>
              <a:gd name="connsiteX51" fmla="*/ 7143102 w 12191987"/>
              <a:gd name="connsiteY51" fmla="*/ 1142996 h 6857993"/>
              <a:gd name="connsiteX52" fmla="*/ 7147865 w 12191987"/>
              <a:gd name="connsiteY52" fmla="*/ 1131566 h 6857993"/>
              <a:gd name="connsiteX53" fmla="*/ 7159295 w 12191987"/>
              <a:gd name="connsiteY53" fmla="*/ 1125851 h 6857993"/>
              <a:gd name="connsiteX54" fmla="*/ 7399325 w 12191987"/>
              <a:gd name="connsiteY54" fmla="*/ 1125850 h 6857993"/>
              <a:gd name="connsiteX55" fmla="*/ 7409802 w 12191987"/>
              <a:gd name="connsiteY55" fmla="*/ 1128707 h 6857993"/>
              <a:gd name="connsiteX56" fmla="*/ 7412660 w 12191987"/>
              <a:gd name="connsiteY56" fmla="*/ 1137280 h 6857993"/>
              <a:gd name="connsiteX57" fmla="*/ 7407898 w 12191987"/>
              <a:gd name="connsiteY57" fmla="*/ 1148710 h 6857993"/>
              <a:gd name="connsiteX58" fmla="*/ 7394562 w 12191987"/>
              <a:gd name="connsiteY58" fmla="*/ 1154425 h 6857993"/>
              <a:gd name="connsiteX59" fmla="*/ 7385990 w 12191987"/>
              <a:gd name="connsiteY59" fmla="*/ 1151567 h 6857993"/>
              <a:gd name="connsiteX60" fmla="*/ 7383133 w 12191987"/>
              <a:gd name="connsiteY60" fmla="*/ 1142995 h 6857993"/>
              <a:gd name="connsiteX61" fmla="*/ 7387895 w 12191987"/>
              <a:gd name="connsiteY61" fmla="*/ 1131565 h 6857993"/>
              <a:gd name="connsiteX62" fmla="*/ 7399325 w 12191987"/>
              <a:gd name="connsiteY62" fmla="*/ 1125850 h 6857993"/>
              <a:gd name="connsiteX63" fmla="*/ 7763179 w 12191987"/>
              <a:gd name="connsiteY63" fmla="*/ 1125850 h 6857993"/>
              <a:gd name="connsiteX64" fmla="*/ 7773657 w 12191987"/>
              <a:gd name="connsiteY64" fmla="*/ 1128707 h 6857993"/>
              <a:gd name="connsiteX65" fmla="*/ 7776514 w 12191987"/>
              <a:gd name="connsiteY65" fmla="*/ 1137280 h 6857993"/>
              <a:gd name="connsiteX66" fmla="*/ 7770799 w 12191987"/>
              <a:gd name="connsiteY66" fmla="*/ 1148709 h 6857993"/>
              <a:gd name="connsiteX67" fmla="*/ 7759369 w 12191987"/>
              <a:gd name="connsiteY67" fmla="*/ 1153472 h 6857993"/>
              <a:gd name="connsiteX68" fmla="*/ 7748892 w 12191987"/>
              <a:gd name="connsiteY68" fmla="*/ 1150615 h 6857993"/>
              <a:gd name="connsiteX69" fmla="*/ 7746034 w 12191987"/>
              <a:gd name="connsiteY69" fmla="*/ 1142042 h 6857993"/>
              <a:gd name="connsiteX70" fmla="*/ 7748892 w 12191987"/>
              <a:gd name="connsiteY70" fmla="*/ 1133469 h 6857993"/>
              <a:gd name="connsiteX71" fmla="*/ 7754607 w 12191987"/>
              <a:gd name="connsiteY71" fmla="*/ 1127754 h 6857993"/>
              <a:gd name="connsiteX72" fmla="*/ 7763179 w 12191987"/>
              <a:gd name="connsiteY72" fmla="*/ 1125850 h 6857993"/>
              <a:gd name="connsiteX73" fmla="*/ 8096555 w 12191987"/>
              <a:gd name="connsiteY73" fmla="*/ 1125849 h 6857993"/>
              <a:gd name="connsiteX74" fmla="*/ 8105127 w 12191987"/>
              <a:gd name="connsiteY74" fmla="*/ 1128707 h 6857993"/>
              <a:gd name="connsiteX75" fmla="*/ 8110842 w 12191987"/>
              <a:gd name="connsiteY75" fmla="*/ 1136327 h 6857993"/>
              <a:gd name="connsiteX76" fmla="*/ 8082267 w 12191987"/>
              <a:gd name="connsiteY76" fmla="*/ 1136327 h 6857993"/>
              <a:gd name="connsiteX77" fmla="*/ 8087982 w 12191987"/>
              <a:gd name="connsiteY77" fmla="*/ 1128707 h 6857993"/>
              <a:gd name="connsiteX78" fmla="*/ 8096555 w 12191987"/>
              <a:gd name="connsiteY78" fmla="*/ 1125849 h 6857993"/>
              <a:gd name="connsiteX79" fmla="*/ 4804719 w 12191987"/>
              <a:gd name="connsiteY79" fmla="*/ 1124903 h 6857993"/>
              <a:gd name="connsiteX80" fmla="*/ 4804719 w 12191987"/>
              <a:gd name="connsiteY80" fmla="*/ 1131570 h 6857993"/>
              <a:gd name="connsiteX81" fmla="*/ 4785669 w 12191987"/>
              <a:gd name="connsiteY81" fmla="*/ 1148714 h 6857993"/>
              <a:gd name="connsiteX82" fmla="*/ 4771382 w 12191987"/>
              <a:gd name="connsiteY82" fmla="*/ 1137286 h 6857993"/>
              <a:gd name="connsiteX83" fmla="*/ 4785669 w 12191987"/>
              <a:gd name="connsiteY83" fmla="*/ 1126808 h 6857993"/>
              <a:gd name="connsiteX84" fmla="*/ 4796147 w 12191987"/>
              <a:gd name="connsiteY84" fmla="*/ 1126808 h 6857993"/>
              <a:gd name="connsiteX85" fmla="*/ 4804719 w 12191987"/>
              <a:gd name="connsiteY85" fmla="*/ 1124903 h 6857993"/>
              <a:gd name="connsiteX86" fmla="*/ 5155240 w 12191987"/>
              <a:gd name="connsiteY86" fmla="*/ 1124902 h 6857993"/>
              <a:gd name="connsiteX87" fmla="*/ 5155240 w 12191987"/>
              <a:gd name="connsiteY87" fmla="*/ 1131569 h 6857993"/>
              <a:gd name="connsiteX88" fmla="*/ 5136192 w 12191987"/>
              <a:gd name="connsiteY88" fmla="*/ 1148714 h 6857993"/>
              <a:gd name="connsiteX89" fmla="*/ 5121904 w 12191987"/>
              <a:gd name="connsiteY89" fmla="*/ 1137285 h 6857993"/>
              <a:gd name="connsiteX90" fmla="*/ 5136192 w 12191987"/>
              <a:gd name="connsiteY90" fmla="*/ 1126807 h 6857993"/>
              <a:gd name="connsiteX91" fmla="*/ 5146667 w 12191987"/>
              <a:gd name="connsiteY91" fmla="*/ 1126807 h 6857993"/>
              <a:gd name="connsiteX92" fmla="*/ 5155240 w 12191987"/>
              <a:gd name="connsiteY92" fmla="*/ 1124902 h 6857993"/>
              <a:gd name="connsiteX93" fmla="*/ 4100829 w 12191987"/>
              <a:gd name="connsiteY93" fmla="*/ 1120141 h 6857993"/>
              <a:gd name="connsiteX94" fmla="*/ 4100829 w 12191987"/>
              <a:gd name="connsiteY94" fmla="*/ 1133475 h 6857993"/>
              <a:gd name="connsiteX95" fmla="*/ 4072254 w 12191987"/>
              <a:gd name="connsiteY95" fmla="*/ 1159193 h 6857993"/>
              <a:gd name="connsiteX96" fmla="*/ 4049394 w 12191987"/>
              <a:gd name="connsiteY96" fmla="*/ 1141095 h 6857993"/>
              <a:gd name="connsiteX97" fmla="*/ 4070348 w 12191987"/>
              <a:gd name="connsiteY97" fmla="*/ 1123950 h 6857993"/>
              <a:gd name="connsiteX98" fmla="*/ 4088447 w 12191987"/>
              <a:gd name="connsiteY98" fmla="*/ 1123950 h 6857993"/>
              <a:gd name="connsiteX99" fmla="*/ 4100829 w 12191987"/>
              <a:gd name="connsiteY99" fmla="*/ 1120141 h 6857993"/>
              <a:gd name="connsiteX100" fmla="*/ 6707809 w 12191987"/>
              <a:gd name="connsiteY100" fmla="*/ 1116327 h 6857993"/>
              <a:gd name="connsiteX101" fmla="*/ 6700189 w 12191987"/>
              <a:gd name="connsiteY101" fmla="*/ 1166809 h 6857993"/>
              <a:gd name="connsiteX102" fmla="*/ 6713524 w 12191987"/>
              <a:gd name="connsiteY102" fmla="*/ 1166809 h 6857993"/>
              <a:gd name="connsiteX103" fmla="*/ 6721144 w 12191987"/>
              <a:gd name="connsiteY103" fmla="*/ 1116327 h 6857993"/>
              <a:gd name="connsiteX104" fmla="*/ 6327762 w 12191987"/>
              <a:gd name="connsiteY104" fmla="*/ 1116327 h 6857993"/>
              <a:gd name="connsiteX105" fmla="*/ 6318237 w 12191987"/>
              <a:gd name="connsiteY105" fmla="*/ 1170619 h 6857993"/>
              <a:gd name="connsiteX106" fmla="*/ 6331572 w 12191987"/>
              <a:gd name="connsiteY106" fmla="*/ 1170619 h 6857993"/>
              <a:gd name="connsiteX107" fmla="*/ 6334430 w 12191987"/>
              <a:gd name="connsiteY107" fmla="*/ 1152522 h 6857993"/>
              <a:gd name="connsiteX108" fmla="*/ 6337287 w 12191987"/>
              <a:gd name="connsiteY108" fmla="*/ 1137282 h 6857993"/>
              <a:gd name="connsiteX109" fmla="*/ 6343002 w 12191987"/>
              <a:gd name="connsiteY109" fmla="*/ 1131567 h 6857993"/>
              <a:gd name="connsiteX110" fmla="*/ 6350622 w 12191987"/>
              <a:gd name="connsiteY110" fmla="*/ 1129662 h 6857993"/>
              <a:gd name="connsiteX111" fmla="*/ 6356337 w 12191987"/>
              <a:gd name="connsiteY111" fmla="*/ 1131567 h 6857993"/>
              <a:gd name="connsiteX112" fmla="*/ 6358242 w 12191987"/>
              <a:gd name="connsiteY112" fmla="*/ 1136329 h 6857993"/>
              <a:gd name="connsiteX113" fmla="*/ 6358242 w 12191987"/>
              <a:gd name="connsiteY113" fmla="*/ 1142044 h 6857993"/>
              <a:gd name="connsiteX114" fmla="*/ 6353480 w 12191987"/>
              <a:gd name="connsiteY114" fmla="*/ 1168715 h 6857993"/>
              <a:gd name="connsiteX115" fmla="*/ 6366815 w 12191987"/>
              <a:gd name="connsiteY115" fmla="*/ 1168715 h 6857993"/>
              <a:gd name="connsiteX116" fmla="*/ 6371577 w 12191987"/>
              <a:gd name="connsiteY116" fmla="*/ 1140140 h 6857993"/>
              <a:gd name="connsiteX117" fmla="*/ 6373482 w 12191987"/>
              <a:gd name="connsiteY117" fmla="*/ 1131567 h 6857993"/>
              <a:gd name="connsiteX118" fmla="*/ 6368720 w 12191987"/>
              <a:gd name="connsiteY118" fmla="*/ 1121090 h 6857993"/>
              <a:gd name="connsiteX119" fmla="*/ 6357290 w 12191987"/>
              <a:gd name="connsiteY119" fmla="*/ 1116327 h 6857993"/>
              <a:gd name="connsiteX120" fmla="*/ 6341097 w 12191987"/>
              <a:gd name="connsiteY120" fmla="*/ 1122042 h 6857993"/>
              <a:gd name="connsiteX121" fmla="*/ 6341097 w 12191987"/>
              <a:gd name="connsiteY121" fmla="*/ 1116327 h 6857993"/>
              <a:gd name="connsiteX122" fmla="*/ 6537312 w 12191987"/>
              <a:gd name="connsiteY122" fmla="*/ 1116327 h 6857993"/>
              <a:gd name="connsiteX123" fmla="*/ 6527787 w 12191987"/>
              <a:gd name="connsiteY123" fmla="*/ 1170619 h 6857993"/>
              <a:gd name="connsiteX124" fmla="*/ 6541122 w 12191987"/>
              <a:gd name="connsiteY124" fmla="*/ 1170619 h 6857993"/>
              <a:gd name="connsiteX125" fmla="*/ 6543980 w 12191987"/>
              <a:gd name="connsiteY125" fmla="*/ 1152522 h 6857993"/>
              <a:gd name="connsiteX126" fmla="*/ 6546837 w 12191987"/>
              <a:gd name="connsiteY126" fmla="*/ 1137282 h 6857993"/>
              <a:gd name="connsiteX127" fmla="*/ 6552552 w 12191987"/>
              <a:gd name="connsiteY127" fmla="*/ 1131567 h 6857993"/>
              <a:gd name="connsiteX128" fmla="*/ 6560172 w 12191987"/>
              <a:gd name="connsiteY128" fmla="*/ 1129661 h 6857993"/>
              <a:gd name="connsiteX129" fmla="*/ 6565887 w 12191987"/>
              <a:gd name="connsiteY129" fmla="*/ 1131567 h 6857993"/>
              <a:gd name="connsiteX130" fmla="*/ 6567792 w 12191987"/>
              <a:gd name="connsiteY130" fmla="*/ 1136329 h 6857993"/>
              <a:gd name="connsiteX131" fmla="*/ 6567792 w 12191987"/>
              <a:gd name="connsiteY131" fmla="*/ 1142044 h 6857993"/>
              <a:gd name="connsiteX132" fmla="*/ 6563030 w 12191987"/>
              <a:gd name="connsiteY132" fmla="*/ 1168714 h 6857993"/>
              <a:gd name="connsiteX133" fmla="*/ 6576365 w 12191987"/>
              <a:gd name="connsiteY133" fmla="*/ 1168714 h 6857993"/>
              <a:gd name="connsiteX134" fmla="*/ 6581127 w 12191987"/>
              <a:gd name="connsiteY134" fmla="*/ 1140140 h 6857993"/>
              <a:gd name="connsiteX135" fmla="*/ 6583032 w 12191987"/>
              <a:gd name="connsiteY135" fmla="*/ 1131567 h 6857993"/>
              <a:gd name="connsiteX136" fmla="*/ 6578270 w 12191987"/>
              <a:gd name="connsiteY136" fmla="*/ 1121089 h 6857993"/>
              <a:gd name="connsiteX137" fmla="*/ 6566840 w 12191987"/>
              <a:gd name="connsiteY137" fmla="*/ 1116327 h 6857993"/>
              <a:gd name="connsiteX138" fmla="*/ 6550647 w 12191987"/>
              <a:gd name="connsiteY138" fmla="*/ 1122042 h 6857993"/>
              <a:gd name="connsiteX139" fmla="*/ 6550647 w 12191987"/>
              <a:gd name="connsiteY139" fmla="*/ 1116327 h 6857993"/>
              <a:gd name="connsiteX140" fmla="*/ 6495402 w 12191987"/>
              <a:gd name="connsiteY140" fmla="*/ 1116327 h 6857993"/>
              <a:gd name="connsiteX141" fmla="*/ 6487782 w 12191987"/>
              <a:gd name="connsiteY141" fmla="*/ 1168715 h 6857993"/>
              <a:gd name="connsiteX142" fmla="*/ 6499212 w 12191987"/>
              <a:gd name="connsiteY142" fmla="*/ 1168715 h 6857993"/>
              <a:gd name="connsiteX143" fmla="*/ 6502070 w 12191987"/>
              <a:gd name="connsiteY143" fmla="*/ 1149665 h 6857993"/>
              <a:gd name="connsiteX144" fmla="*/ 6506832 w 12191987"/>
              <a:gd name="connsiteY144" fmla="*/ 1133472 h 6857993"/>
              <a:gd name="connsiteX145" fmla="*/ 6514452 w 12191987"/>
              <a:gd name="connsiteY145" fmla="*/ 1128709 h 6857993"/>
              <a:gd name="connsiteX146" fmla="*/ 6516357 w 12191987"/>
              <a:gd name="connsiteY146" fmla="*/ 1128709 h 6857993"/>
              <a:gd name="connsiteX147" fmla="*/ 6521120 w 12191987"/>
              <a:gd name="connsiteY147" fmla="*/ 1118232 h 6857993"/>
              <a:gd name="connsiteX148" fmla="*/ 6518262 w 12191987"/>
              <a:gd name="connsiteY148" fmla="*/ 1116327 h 6857993"/>
              <a:gd name="connsiteX149" fmla="*/ 6504927 w 12191987"/>
              <a:gd name="connsiteY149" fmla="*/ 1123947 h 6857993"/>
              <a:gd name="connsiteX150" fmla="*/ 6506832 w 12191987"/>
              <a:gd name="connsiteY150" fmla="*/ 1116327 h 6857993"/>
              <a:gd name="connsiteX151" fmla="*/ 6759245 w 12191987"/>
              <a:gd name="connsiteY151" fmla="*/ 1116326 h 6857993"/>
              <a:gd name="connsiteX152" fmla="*/ 6735432 w 12191987"/>
              <a:gd name="connsiteY152" fmla="*/ 1123946 h 6857993"/>
              <a:gd name="connsiteX153" fmla="*/ 6726860 w 12191987"/>
              <a:gd name="connsiteY153" fmla="*/ 1144901 h 6857993"/>
              <a:gd name="connsiteX154" fmla="*/ 6734480 w 12191987"/>
              <a:gd name="connsiteY154" fmla="*/ 1161093 h 6857993"/>
              <a:gd name="connsiteX155" fmla="*/ 6753530 w 12191987"/>
              <a:gd name="connsiteY155" fmla="*/ 1166808 h 6857993"/>
              <a:gd name="connsiteX156" fmla="*/ 6775437 w 12191987"/>
              <a:gd name="connsiteY156" fmla="*/ 1158236 h 6857993"/>
              <a:gd name="connsiteX157" fmla="*/ 6784010 w 12191987"/>
              <a:gd name="connsiteY157" fmla="*/ 1139186 h 6857993"/>
              <a:gd name="connsiteX158" fmla="*/ 6781152 w 12191987"/>
              <a:gd name="connsiteY158" fmla="*/ 1127756 h 6857993"/>
              <a:gd name="connsiteX159" fmla="*/ 6772580 w 12191987"/>
              <a:gd name="connsiteY159" fmla="*/ 1119183 h 6857993"/>
              <a:gd name="connsiteX160" fmla="*/ 6759245 w 12191987"/>
              <a:gd name="connsiteY160" fmla="*/ 1116326 h 6857993"/>
              <a:gd name="connsiteX161" fmla="*/ 6806870 w 12191987"/>
              <a:gd name="connsiteY161" fmla="*/ 1116326 h 6857993"/>
              <a:gd name="connsiteX162" fmla="*/ 6797345 w 12191987"/>
              <a:gd name="connsiteY162" fmla="*/ 1170618 h 6857993"/>
              <a:gd name="connsiteX163" fmla="*/ 6810680 w 12191987"/>
              <a:gd name="connsiteY163" fmla="*/ 1170618 h 6857993"/>
              <a:gd name="connsiteX164" fmla="*/ 6813537 w 12191987"/>
              <a:gd name="connsiteY164" fmla="*/ 1152521 h 6857993"/>
              <a:gd name="connsiteX165" fmla="*/ 6816395 w 12191987"/>
              <a:gd name="connsiteY165" fmla="*/ 1137281 h 6857993"/>
              <a:gd name="connsiteX166" fmla="*/ 6822110 w 12191987"/>
              <a:gd name="connsiteY166" fmla="*/ 1131566 h 6857993"/>
              <a:gd name="connsiteX167" fmla="*/ 6829730 w 12191987"/>
              <a:gd name="connsiteY167" fmla="*/ 1129661 h 6857993"/>
              <a:gd name="connsiteX168" fmla="*/ 6835445 w 12191987"/>
              <a:gd name="connsiteY168" fmla="*/ 1131566 h 6857993"/>
              <a:gd name="connsiteX169" fmla="*/ 6837350 w 12191987"/>
              <a:gd name="connsiteY169" fmla="*/ 1136328 h 6857993"/>
              <a:gd name="connsiteX170" fmla="*/ 6837350 w 12191987"/>
              <a:gd name="connsiteY170" fmla="*/ 1142043 h 6857993"/>
              <a:gd name="connsiteX171" fmla="*/ 6832587 w 12191987"/>
              <a:gd name="connsiteY171" fmla="*/ 1168714 h 6857993"/>
              <a:gd name="connsiteX172" fmla="*/ 6845923 w 12191987"/>
              <a:gd name="connsiteY172" fmla="*/ 1168714 h 6857993"/>
              <a:gd name="connsiteX173" fmla="*/ 6850685 w 12191987"/>
              <a:gd name="connsiteY173" fmla="*/ 1140139 h 6857993"/>
              <a:gd name="connsiteX174" fmla="*/ 6852590 w 12191987"/>
              <a:gd name="connsiteY174" fmla="*/ 1131566 h 6857993"/>
              <a:gd name="connsiteX175" fmla="*/ 6847827 w 12191987"/>
              <a:gd name="connsiteY175" fmla="*/ 1121089 h 6857993"/>
              <a:gd name="connsiteX176" fmla="*/ 6836398 w 12191987"/>
              <a:gd name="connsiteY176" fmla="*/ 1116326 h 6857993"/>
              <a:gd name="connsiteX177" fmla="*/ 6820205 w 12191987"/>
              <a:gd name="connsiteY177" fmla="*/ 1122041 h 6857993"/>
              <a:gd name="connsiteX178" fmla="*/ 6820205 w 12191987"/>
              <a:gd name="connsiteY178" fmla="*/ 1116326 h 6857993"/>
              <a:gd name="connsiteX179" fmla="*/ 7706982 w 12191987"/>
              <a:gd name="connsiteY179" fmla="*/ 1116326 h 6857993"/>
              <a:gd name="connsiteX180" fmla="*/ 7699362 w 12191987"/>
              <a:gd name="connsiteY180" fmla="*/ 1166808 h 6857993"/>
              <a:gd name="connsiteX181" fmla="*/ 7712697 w 12191987"/>
              <a:gd name="connsiteY181" fmla="*/ 1166808 h 6857993"/>
              <a:gd name="connsiteX182" fmla="*/ 7720317 w 12191987"/>
              <a:gd name="connsiteY182" fmla="*/ 1116326 h 6857993"/>
              <a:gd name="connsiteX183" fmla="*/ 7842237 w 12191987"/>
              <a:gd name="connsiteY183" fmla="*/ 1116326 h 6857993"/>
              <a:gd name="connsiteX184" fmla="*/ 7834617 w 12191987"/>
              <a:gd name="connsiteY184" fmla="*/ 1166807 h 6857993"/>
              <a:gd name="connsiteX185" fmla="*/ 7847952 w 12191987"/>
              <a:gd name="connsiteY185" fmla="*/ 1166807 h 6857993"/>
              <a:gd name="connsiteX186" fmla="*/ 7855572 w 12191987"/>
              <a:gd name="connsiteY186" fmla="*/ 1116326 h 6857993"/>
              <a:gd name="connsiteX187" fmla="*/ 7160247 w 12191987"/>
              <a:gd name="connsiteY187" fmla="*/ 1116326 h 6857993"/>
              <a:gd name="connsiteX188" fmla="*/ 7136435 w 12191987"/>
              <a:gd name="connsiteY188" fmla="*/ 1123946 h 6857993"/>
              <a:gd name="connsiteX189" fmla="*/ 7127862 w 12191987"/>
              <a:gd name="connsiteY189" fmla="*/ 1144900 h 6857993"/>
              <a:gd name="connsiteX190" fmla="*/ 7135482 w 12191987"/>
              <a:gd name="connsiteY190" fmla="*/ 1161092 h 6857993"/>
              <a:gd name="connsiteX191" fmla="*/ 7154532 w 12191987"/>
              <a:gd name="connsiteY191" fmla="*/ 1166807 h 6857993"/>
              <a:gd name="connsiteX192" fmla="*/ 7176440 w 12191987"/>
              <a:gd name="connsiteY192" fmla="*/ 1158236 h 6857993"/>
              <a:gd name="connsiteX193" fmla="*/ 7185012 w 12191987"/>
              <a:gd name="connsiteY193" fmla="*/ 1139186 h 6857993"/>
              <a:gd name="connsiteX194" fmla="*/ 7182155 w 12191987"/>
              <a:gd name="connsiteY194" fmla="*/ 1127756 h 6857993"/>
              <a:gd name="connsiteX195" fmla="*/ 7173582 w 12191987"/>
              <a:gd name="connsiteY195" fmla="*/ 1119182 h 6857993"/>
              <a:gd name="connsiteX196" fmla="*/ 7160247 w 12191987"/>
              <a:gd name="connsiteY196" fmla="*/ 1116326 h 6857993"/>
              <a:gd name="connsiteX197" fmla="*/ 7093572 w 12191987"/>
              <a:gd name="connsiteY197" fmla="*/ 1116326 h 6857993"/>
              <a:gd name="connsiteX198" fmla="*/ 7084047 w 12191987"/>
              <a:gd name="connsiteY198" fmla="*/ 1168714 h 6857993"/>
              <a:gd name="connsiteX199" fmla="*/ 7097382 w 12191987"/>
              <a:gd name="connsiteY199" fmla="*/ 1168714 h 6857993"/>
              <a:gd name="connsiteX200" fmla="*/ 7100239 w 12191987"/>
              <a:gd name="connsiteY200" fmla="*/ 1149664 h 6857993"/>
              <a:gd name="connsiteX201" fmla="*/ 7105002 w 12191987"/>
              <a:gd name="connsiteY201" fmla="*/ 1133471 h 6857993"/>
              <a:gd name="connsiteX202" fmla="*/ 7112622 w 12191987"/>
              <a:gd name="connsiteY202" fmla="*/ 1128708 h 6857993"/>
              <a:gd name="connsiteX203" fmla="*/ 7114527 w 12191987"/>
              <a:gd name="connsiteY203" fmla="*/ 1128708 h 6857993"/>
              <a:gd name="connsiteX204" fmla="*/ 7119289 w 12191987"/>
              <a:gd name="connsiteY204" fmla="*/ 1118230 h 6857993"/>
              <a:gd name="connsiteX205" fmla="*/ 7116432 w 12191987"/>
              <a:gd name="connsiteY205" fmla="*/ 1116326 h 6857993"/>
              <a:gd name="connsiteX206" fmla="*/ 7103097 w 12191987"/>
              <a:gd name="connsiteY206" fmla="*/ 1123946 h 6857993"/>
              <a:gd name="connsiteX207" fmla="*/ 7105002 w 12191987"/>
              <a:gd name="connsiteY207" fmla="*/ 1116326 h 6857993"/>
              <a:gd name="connsiteX208" fmla="*/ 7401230 w 12191987"/>
              <a:gd name="connsiteY208" fmla="*/ 1116325 h 6857993"/>
              <a:gd name="connsiteX209" fmla="*/ 7377417 w 12191987"/>
              <a:gd name="connsiteY209" fmla="*/ 1123945 h 6857993"/>
              <a:gd name="connsiteX210" fmla="*/ 7368845 w 12191987"/>
              <a:gd name="connsiteY210" fmla="*/ 1144900 h 6857993"/>
              <a:gd name="connsiteX211" fmla="*/ 7376465 w 12191987"/>
              <a:gd name="connsiteY211" fmla="*/ 1161092 h 6857993"/>
              <a:gd name="connsiteX212" fmla="*/ 7395515 w 12191987"/>
              <a:gd name="connsiteY212" fmla="*/ 1166807 h 6857993"/>
              <a:gd name="connsiteX213" fmla="*/ 7417423 w 12191987"/>
              <a:gd name="connsiteY213" fmla="*/ 1158235 h 6857993"/>
              <a:gd name="connsiteX214" fmla="*/ 7425995 w 12191987"/>
              <a:gd name="connsiteY214" fmla="*/ 1139185 h 6857993"/>
              <a:gd name="connsiteX215" fmla="*/ 7423137 w 12191987"/>
              <a:gd name="connsiteY215" fmla="*/ 1127755 h 6857993"/>
              <a:gd name="connsiteX216" fmla="*/ 7414565 w 12191987"/>
              <a:gd name="connsiteY216" fmla="*/ 1119182 h 6857993"/>
              <a:gd name="connsiteX217" fmla="*/ 7401230 w 12191987"/>
              <a:gd name="connsiteY217" fmla="*/ 1116325 h 6857993"/>
              <a:gd name="connsiteX218" fmla="*/ 7561249 w 12191987"/>
              <a:gd name="connsiteY218" fmla="*/ 1116325 h 6857993"/>
              <a:gd name="connsiteX219" fmla="*/ 7579347 w 12191987"/>
              <a:gd name="connsiteY219" fmla="*/ 1141090 h 6857993"/>
              <a:gd name="connsiteX220" fmla="*/ 7558392 w 12191987"/>
              <a:gd name="connsiteY220" fmla="*/ 1165855 h 6857993"/>
              <a:gd name="connsiteX221" fmla="*/ 7574585 w 12191987"/>
              <a:gd name="connsiteY221" fmla="*/ 1165855 h 6857993"/>
              <a:gd name="connsiteX222" fmla="*/ 7586014 w 12191987"/>
              <a:gd name="connsiteY222" fmla="*/ 1150615 h 6857993"/>
              <a:gd name="connsiteX223" fmla="*/ 7596492 w 12191987"/>
              <a:gd name="connsiteY223" fmla="*/ 1165855 h 6857993"/>
              <a:gd name="connsiteX224" fmla="*/ 7611732 w 12191987"/>
              <a:gd name="connsiteY224" fmla="*/ 1165855 h 6857993"/>
              <a:gd name="connsiteX225" fmla="*/ 7593635 w 12191987"/>
              <a:gd name="connsiteY225" fmla="*/ 1141090 h 6857993"/>
              <a:gd name="connsiteX226" fmla="*/ 7612685 w 12191987"/>
              <a:gd name="connsiteY226" fmla="*/ 1116325 h 6857993"/>
              <a:gd name="connsiteX227" fmla="*/ 7596492 w 12191987"/>
              <a:gd name="connsiteY227" fmla="*/ 1116325 h 6857993"/>
              <a:gd name="connsiteX228" fmla="*/ 7585062 w 12191987"/>
              <a:gd name="connsiteY228" fmla="*/ 1131565 h 6857993"/>
              <a:gd name="connsiteX229" fmla="*/ 7576489 w 12191987"/>
              <a:gd name="connsiteY229" fmla="*/ 1116325 h 6857993"/>
              <a:gd name="connsiteX230" fmla="*/ 7806042 w 12191987"/>
              <a:gd name="connsiteY230" fmla="*/ 1116325 h 6857993"/>
              <a:gd name="connsiteX231" fmla="*/ 7796517 w 12191987"/>
              <a:gd name="connsiteY231" fmla="*/ 1168712 h 6857993"/>
              <a:gd name="connsiteX232" fmla="*/ 7809852 w 12191987"/>
              <a:gd name="connsiteY232" fmla="*/ 1168712 h 6857993"/>
              <a:gd name="connsiteX233" fmla="*/ 7812710 w 12191987"/>
              <a:gd name="connsiteY233" fmla="*/ 1149662 h 6857993"/>
              <a:gd name="connsiteX234" fmla="*/ 7817472 w 12191987"/>
              <a:gd name="connsiteY234" fmla="*/ 1133469 h 6857993"/>
              <a:gd name="connsiteX235" fmla="*/ 7825092 w 12191987"/>
              <a:gd name="connsiteY235" fmla="*/ 1128707 h 6857993"/>
              <a:gd name="connsiteX236" fmla="*/ 7826997 w 12191987"/>
              <a:gd name="connsiteY236" fmla="*/ 1128707 h 6857993"/>
              <a:gd name="connsiteX237" fmla="*/ 7831760 w 12191987"/>
              <a:gd name="connsiteY237" fmla="*/ 1118229 h 6857993"/>
              <a:gd name="connsiteX238" fmla="*/ 7828902 w 12191987"/>
              <a:gd name="connsiteY238" fmla="*/ 1116325 h 6857993"/>
              <a:gd name="connsiteX239" fmla="*/ 7815567 w 12191987"/>
              <a:gd name="connsiteY239" fmla="*/ 1123944 h 6857993"/>
              <a:gd name="connsiteX240" fmla="*/ 7817472 w 12191987"/>
              <a:gd name="connsiteY240" fmla="*/ 1116325 h 6857993"/>
              <a:gd name="connsiteX241" fmla="*/ 8140369 w 12191987"/>
              <a:gd name="connsiteY241" fmla="*/ 1116324 h 6857993"/>
              <a:gd name="connsiteX242" fmla="*/ 8128939 w 12191987"/>
              <a:gd name="connsiteY242" fmla="*/ 1168712 h 6857993"/>
              <a:gd name="connsiteX243" fmla="*/ 8144179 w 12191987"/>
              <a:gd name="connsiteY243" fmla="*/ 1168712 h 6857993"/>
              <a:gd name="connsiteX244" fmla="*/ 8147036 w 12191987"/>
              <a:gd name="connsiteY244" fmla="*/ 1149662 h 6857993"/>
              <a:gd name="connsiteX245" fmla="*/ 8151799 w 12191987"/>
              <a:gd name="connsiteY245" fmla="*/ 1133469 h 6857993"/>
              <a:gd name="connsiteX246" fmla="*/ 8159419 w 12191987"/>
              <a:gd name="connsiteY246" fmla="*/ 1128706 h 6857993"/>
              <a:gd name="connsiteX247" fmla="*/ 8161324 w 12191987"/>
              <a:gd name="connsiteY247" fmla="*/ 1128706 h 6857993"/>
              <a:gd name="connsiteX248" fmla="*/ 8166086 w 12191987"/>
              <a:gd name="connsiteY248" fmla="*/ 1118229 h 6857993"/>
              <a:gd name="connsiteX249" fmla="*/ 8163229 w 12191987"/>
              <a:gd name="connsiteY249" fmla="*/ 1116324 h 6857993"/>
              <a:gd name="connsiteX250" fmla="*/ 8149894 w 12191987"/>
              <a:gd name="connsiteY250" fmla="*/ 1123944 h 6857993"/>
              <a:gd name="connsiteX251" fmla="*/ 8151799 w 12191987"/>
              <a:gd name="connsiteY251" fmla="*/ 1116324 h 6857993"/>
              <a:gd name="connsiteX252" fmla="*/ 7302170 w 12191987"/>
              <a:gd name="connsiteY252" fmla="*/ 1115373 h 6857993"/>
              <a:gd name="connsiteX253" fmla="*/ 7293597 w 12191987"/>
              <a:gd name="connsiteY253" fmla="*/ 1117278 h 6857993"/>
              <a:gd name="connsiteX254" fmla="*/ 7285024 w 12191987"/>
              <a:gd name="connsiteY254" fmla="*/ 1122993 h 6857993"/>
              <a:gd name="connsiteX255" fmla="*/ 7286930 w 12191987"/>
              <a:gd name="connsiteY255" fmla="*/ 1117278 h 6857993"/>
              <a:gd name="connsiteX256" fmla="*/ 7273595 w 12191987"/>
              <a:gd name="connsiteY256" fmla="*/ 1117278 h 6857993"/>
              <a:gd name="connsiteX257" fmla="*/ 7263117 w 12191987"/>
              <a:gd name="connsiteY257" fmla="*/ 1185858 h 6857993"/>
              <a:gd name="connsiteX258" fmla="*/ 7276452 w 12191987"/>
              <a:gd name="connsiteY258" fmla="*/ 1185858 h 6857993"/>
              <a:gd name="connsiteX259" fmla="*/ 7279310 w 12191987"/>
              <a:gd name="connsiteY259" fmla="*/ 1160140 h 6857993"/>
              <a:gd name="connsiteX260" fmla="*/ 7286930 w 12191987"/>
              <a:gd name="connsiteY260" fmla="*/ 1165856 h 6857993"/>
              <a:gd name="connsiteX261" fmla="*/ 7295502 w 12191987"/>
              <a:gd name="connsiteY261" fmla="*/ 1167761 h 6857993"/>
              <a:gd name="connsiteX262" fmla="*/ 7310742 w 12191987"/>
              <a:gd name="connsiteY262" fmla="*/ 1164903 h 6857993"/>
              <a:gd name="connsiteX263" fmla="*/ 7321220 w 12191987"/>
              <a:gd name="connsiteY263" fmla="*/ 1154426 h 6857993"/>
              <a:gd name="connsiteX264" fmla="*/ 7325982 w 12191987"/>
              <a:gd name="connsiteY264" fmla="*/ 1139186 h 6857993"/>
              <a:gd name="connsiteX265" fmla="*/ 7320267 w 12191987"/>
              <a:gd name="connsiteY265" fmla="*/ 1122993 h 6857993"/>
              <a:gd name="connsiteX266" fmla="*/ 7302170 w 12191987"/>
              <a:gd name="connsiteY266" fmla="*/ 1115373 h 6857993"/>
              <a:gd name="connsiteX267" fmla="*/ 7241210 w 12191987"/>
              <a:gd name="connsiteY267" fmla="*/ 1115373 h 6857993"/>
              <a:gd name="connsiteX268" fmla="*/ 7238352 w 12191987"/>
              <a:gd name="connsiteY268" fmla="*/ 1140139 h 6857993"/>
              <a:gd name="connsiteX269" fmla="*/ 7233590 w 12191987"/>
              <a:gd name="connsiteY269" fmla="*/ 1151569 h 6857993"/>
              <a:gd name="connsiteX270" fmla="*/ 7225970 w 12191987"/>
              <a:gd name="connsiteY270" fmla="*/ 1154426 h 6857993"/>
              <a:gd name="connsiteX271" fmla="*/ 7218350 w 12191987"/>
              <a:gd name="connsiteY271" fmla="*/ 1152520 h 6857993"/>
              <a:gd name="connsiteX272" fmla="*/ 7215492 w 12191987"/>
              <a:gd name="connsiteY272" fmla="*/ 1146806 h 6857993"/>
              <a:gd name="connsiteX273" fmla="*/ 7215492 w 12191987"/>
              <a:gd name="connsiteY273" fmla="*/ 1141090 h 6857993"/>
              <a:gd name="connsiteX274" fmla="*/ 7218350 w 12191987"/>
              <a:gd name="connsiteY274" fmla="*/ 1116327 h 6857993"/>
              <a:gd name="connsiteX275" fmla="*/ 7205015 w 12191987"/>
              <a:gd name="connsiteY275" fmla="*/ 1116327 h 6857993"/>
              <a:gd name="connsiteX276" fmla="*/ 7205015 w 12191987"/>
              <a:gd name="connsiteY276" fmla="*/ 1135377 h 6857993"/>
              <a:gd name="connsiteX277" fmla="*/ 7203110 w 12191987"/>
              <a:gd name="connsiteY277" fmla="*/ 1148712 h 6857993"/>
              <a:gd name="connsiteX278" fmla="*/ 7208825 w 12191987"/>
              <a:gd name="connsiteY278" fmla="*/ 1162045 h 6857993"/>
              <a:gd name="connsiteX279" fmla="*/ 7225017 w 12191987"/>
              <a:gd name="connsiteY279" fmla="*/ 1167761 h 6857993"/>
              <a:gd name="connsiteX280" fmla="*/ 7236448 w 12191987"/>
              <a:gd name="connsiteY280" fmla="*/ 1164903 h 6857993"/>
              <a:gd name="connsiteX281" fmla="*/ 7245020 w 12191987"/>
              <a:gd name="connsiteY281" fmla="*/ 1157283 h 6857993"/>
              <a:gd name="connsiteX282" fmla="*/ 7249782 w 12191987"/>
              <a:gd name="connsiteY282" fmla="*/ 1142043 h 6857993"/>
              <a:gd name="connsiteX283" fmla="*/ 7254545 w 12191987"/>
              <a:gd name="connsiteY283" fmla="*/ 1115373 h 6857993"/>
              <a:gd name="connsiteX284" fmla="*/ 6452540 w 12191987"/>
              <a:gd name="connsiteY284" fmla="*/ 1114422 h 6857993"/>
              <a:gd name="connsiteX285" fmla="*/ 6430632 w 12191987"/>
              <a:gd name="connsiteY285" fmla="*/ 1122995 h 6857993"/>
              <a:gd name="connsiteX286" fmla="*/ 6422060 w 12191987"/>
              <a:gd name="connsiteY286" fmla="*/ 1143950 h 6857993"/>
              <a:gd name="connsiteX287" fmla="*/ 6429680 w 12191987"/>
              <a:gd name="connsiteY287" fmla="*/ 1162047 h 6857993"/>
              <a:gd name="connsiteX288" fmla="*/ 6448730 w 12191987"/>
              <a:gd name="connsiteY288" fmla="*/ 1167762 h 6857993"/>
              <a:gd name="connsiteX289" fmla="*/ 6463970 w 12191987"/>
              <a:gd name="connsiteY289" fmla="*/ 1164905 h 6857993"/>
              <a:gd name="connsiteX290" fmla="*/ 6474448 w 12191987"/>
              <a:gd name="connsiteY290" fmla="*/ 1157285 h 6857993"/>
              <a:gd name="connsiteX291" fmla="*/ 6463017 w 12191987"/>
              <a:gd name="connsiteY291" fmla="*/ 1151570 h 6857993"/>
              <a:gd name="connsiteX292" fmla="*/ 6445873 w 12191987"/>
              <a:gd name="connsiteY292" fmla="*/ 1154427 h 6857993"/>
              <a:gd name="connsiteX293" fmla="*/ 6435395 w 12191987"/>
              <a:gd name="connsiteY293" fmla="*/ 1151570 h 6857993"/>
              <a:gd name="connsiteX294" fmla="*/ 6432537 w 12191987"/>
              <a:gd name="connsiteY294" fmla="*/ 1142997 h 6857993"/>
              <a:gd name="connsiteX295" fmla="*/ 6477305 w 12191987"/>
              <a:gd name="connsiteY295" fmla="*/ 1142997 h 6857993"/>
              <a:gd name="connsiteX296" fmla="*/ 6477305 w 12191987"/>
              <a:gd name="connsiteY296" fmla="*/ 1137282 h 6857993"/>
              <a:gd name="connsiteX297" fmla="*/ 6474448 w 12191987"/>
              <a:gd name="connsiteY297" fmla="*/ 1125852 h 6857993"/>
              <a:gd name="connsiteX298" fmla="*/ 6465875 w 12191987"/>
              <a:gd name="connsiteY298" fmla="*/ 1117280 h 6857993"/>
              <a:gd name="connsiteX299" fmla="*/ 6452540 w 12191987"/>
              <a:gd name="connsiteY299" fmla="*/ 1114422 h 6857993"/>
              <a:gd name="connsiteX300" fmla="*/ 6627800 w 12191987"/>
              <a:gd name="connsiteY300" fmla="*/ 1114422 h 6857993"/>
              <a:gd name="connsiteX301" fmla="*/ 6612560 w 12191987"/>
              <a:gd name="connsiteY301" fmla="*/ 1117279 h 6857993"/>
              <a:gd name="connsiteX302" fmla="*/ 6602083 w 12191987"/>
              <a:gd name="connsiteY302" fmla="*/ 1127757 h 6857993"/>
              <a:gd name="connsiteX303" fmla="*/ 6597320 w 12191987"/>
              <a:gd name="connsiteY303" fmla="*/ 1142997 h 6857993"/>
              <a:gd name="connsiteX304" fmla="*/ 6603035 w 12191987"/>
              <a:gd name="connsiteY304" fmla="*/ 1161094 h 6857993"/>
              <a:gd name="connsiteX305" fmla="*/ 6621133 w 12191987"/>
              <a:gd name="connsiteY305" fmla="*/ 1168714 h 6857993"/>
              <a:gd name="connsiteX306" fmla="*/ 6629705 w 12191987"/>
              <a:gd name="connsiteY306" fmla="*/ 1166810 h 6857993"/>
              <a:gd name="connsiteX307" fmla="*/ 6638277 w 12191987"/>
              <a:gd name="connsiteY307" fmla="*/ 1161094 h 6857993"/>
              <a:gd name="connsiteX308" fmla="*/ 6636373 w 12191987"/>
              <a:gd name="connsiteY308" fmla="*/ 1166810 h 6857993"/>
              <a:gd name="connsiteX309" fmla="*/ 6649708 w 12191987"/>
              <a:gd name="connsiteY309" fmla="*/ 1166810 h 6857993"/>
              <a:gd name="connsiteX310" fmla="*/ 6657327 w 12191987"/>
              <a:gd name="connsiteY310" fmla="*/ 1116327 h 6857993"/>
              <a:gd name="connsiteX311" fmla="*/ 6643992 w 12191987"/>
              <a:gd name="connsiteY311" fmla="*/ 1116327 h 6857993"/>
              <a:gd name="connsiteX312" fmla="*/ 6643992 w 12191987"/>
              <a:gd name="connsiteY312" fmla="*/ 1122042 h 6857993"/>
              <a:gd name="connsiteX313" fmla="*/ 6636373 w 12191987"/>
              <a:gd name="connsiteY313" fmla="*/ 1116327 h 6857993"/>
              <a:gd name="connsiteX314" fmla="*/ 6627800 w 12191987"/>
              <a:gd name="connsiteY314" fmla="*/ 1114422 h 6857993"/>
              <a:gd name="connsiteX315" fmla="*/ 6898310 w 12191987"/>
              <a:gd name="connsiteY315" fmla="*/ 1114421 h 6857993"/>
              <a:gd name="connsiteX316" fmla="*/ 6883070 w 12191987"/>
              <a:gd name="connsiteY316" fmla="*/ 1117279 h 6857993"/>
              <a:gd name="connsiteX317" fmla="*/ 6872593 w 12191987"/>
              <a:gd name="connsiteY317" fmla="*/ 1127756 h 6857993"/>
              <a:gd name="connsiteX318" fmla="*/ 6867830 w 12191987"/>
              <a:gd name="connsiteY318" fmla="*/ 1142996 h 6857993"/>
              <a:gd name="connsiteX319" fmla="*/ 6873545 w 12191987"/>
              <a:gd name="connsiteY319" fmla="*/ 1161094 h 6857993"/>
              <a:gd name="connsiteX320" fmla="*/ 6891643 w 12191987"/>
              <a:gd name="connsiteY320" fmla="*/ 1168714 h 6857993"/>
              <a:gd name="connsiteX321" fmla="*/ 6900215 w 12191987"/>
              <a:gd name="connsiteY321" fmla="*/ 1166809 h 6857993"/>
              <a:gd name="connsiteX322" fmla="*/ 6908787 w 12191987"/>
              <a:gd name="connsiteY322" fmla="*/ 1161094 h 6857993"/>
              <a:gd name="connsiteX323" fmla="*/ 6906883 w 12191987"/>
              <a:gd name="connsiteY323" fmla="*/ 1166809 h 6857993"/>
              <a:gd name="connsiteX324" fmla="*/ 6920218 w 12191987"/>
              <a:gd name="connsiteY324" fmla="*/ 1166809 h 6857993"/>
              <a:gd name="connsiteX325" fmla="*/ 6927837 w 12191987"/>
              <a:gd name="connsiteY325" fmla="*/ 1116326 h 6857993"/>
              <a:gd name="connsiteX326" fmla="*/ 6914502 w 12191987"/>
              <a:gd name="connsiteY326" fmla="*/ 1116326 h 6857993"/>
              <a:gd name="connsiteX327" fmla="*/ 6914502 w 12191987"/>
              <a:gd name="connsiteY327" fmla="*/ 1122041 h 6857993"/>
              <a:gd name="connsiteX328" fmla="*/ 6906883 w 12191987"/>
              <a:gd name="connsiteY328" fmla="*/ 1116326 h 6857993"/>
              <a:gd name="connsiteX329" fmla="*/ 6898310 w 12191987"/>
              <a:gd name="connsiteY329" fmla="*/ 1114421 h 6857993"/>
              <a:gd name="connsiteX330" fmla="*/ 8097507 w 12191987"/>
              <a:gd name="connsiteY330" fmla="*/ 1114419 h 6857993"/>
              <a:gd name="connsiteX331" fmla="*/ 8075599 w 12191987"/>
              <a:gd name="connsiteY331" fmla="*/ 1122992 h 6857993"/>
              <a:gd name="connsiteX332" fmla="*/ 8067027 w 12191987"/>
              <a:gd name="connsiteY332" fmla="*/ 1143947 h 6857993"/>
              <a:gd name="connsiteX333" fmla="*/ 8074647 w 12191987"/>
              <a:gd name="connsiteY333" fmla="*/ 1162044 h 6857993"/>
              <a:gd name="connsiteX334" fmla="*/ 8093697 w 12191987"/>
              <a:gd name="connsiteY334" fmla="*/ 1167759 h 6857993"/>
              <a:gd name="connsiteX335" fmla="*/ 8108937 w 12191987"/>
              <a:gd name="connsiteY335" fmla="*/ 1164902 h 6857993"/>
              <a:gd name="connsiteX336" fmla="*/ 8119415 w 12191987"/>
              <a:gd name="connsiteY336" fmla="*/ 1157282 h 6857993"/>
              <a:gd name="connsiteX337" fmla="*/ 8107985 w 12191987"/>
              <a:gd name="connsiteY337" fmla="*/ 1151567 h 6857993"/>
              <a:gd name="connsiteX338" fmla="*/ 8090840 w 12191987"/>
              <a:gd name="connsiteY338" fmla="*/ 1154424 h 6857993"/>
              <a:gd name="connsiteX339" fmla="*/ 8080362 w 12191987"/>
              <a:gd name="connsiteY339" fmla="*/ 1151567 h 6857993"/>
              <a:gd name="connsiteX340" fmla="*/ 8077505 w 12191987"/>
              <a:gd name="connsiteY340" fmla="*/ 1142994 h 6857993"/>
              <a:gd name="connsiteX341" fmla="*/ 8122272 w 12191987"/>
              <a:gd name="connsiteY341" fmla="*/ 1142994 h 6857993"/>
              <a:gd name="connsiteX342" fmla="*/ 8122272 w 12191987"/>
              <a:gd name="connsiteY342" fmla="*/ 1137279 h 6857993"/>
              <a:gd name="connsiteX343" fmla="*/ 8119415 w 12191987"/>
              <a:gd name="connsiteY343" fmla="*/ 1125849 h 6857993"/>
              <a:gd name="connsiteX344" fmla="*/ 8110842 w 12191987"/>
              <a:gd name="connsiteY344" fmla="*/ 1117277 h 6857993"/>
              <a:gd name="connsiteX345" fmla="*/ 8097507 w 12191987"/>
              <a:gd name="connsiteY345" fmla="*/ 1114419 h 6857993"/>
              <a:gd name="connsiteX346" fmla="*/ 8034642 w 12191987"/>
              <a:gd name="connsiteY346" fmla="*/ 1112514 h 6857993"/>
              <a:gd name="connsiteX347" fmla="*/ 8023212 w 12191987"/>
              <a:gd name="connsiteY347" fmla="*/ 1117277 h 6857993"/>
              <a:gd name="connsiteX348" fmla="*/ 8017497 w 12191987"/>
              <a:gd name="connsiteY348" fmla="*/ 1127754 h 6857993"/>
              <a:gd name="connsiteX349" fmla="*/ 8020354 w 12191987"/>
              <a:gd name="connsiteY349" fmla="*/ 1136327 h 6857993"/>
              <a:gd name="connsiteX350" fmla="*/ 8028927 w 12191987"/>
              <a:gd name="connsiteY350" fmla="*/ 1143947 h 6857993"/>
              <a:gd name="connsiteX351" fmla="*/ 8036547 w 12191987"/>
              <a:gd name="connsiteY351" fmla="*/ 1148709 h 6857993"/>
              <a:gd name="connsiteX352" fmla="*/ 8038452 w 12191987"/>
              <a:gd name="connsiteY352" fmla="*/ 1151567 h 6857993"/>
              <a:gd name="connsiteX353" fmla="*/ 8036547 w 12191987"/>
              <a:gd name="connsiteY353" fmla="*/ 1154424 h 6857993"/>
              <a:gd name="connsiteX354" fmla="*/ 8031785 w 12191987"/>
              <a:gd name="connsiteY354" fmla="*/ 1156329 h 6857993"/>
              <a:gd name="connsiteX355" fmla="*/ 8020354 w 12191987"/>
              <a:gd name="connsiteY355" fmla="*/ 1148709 h 6857993"/>
              <a:gd name="connsiteX356" fmla="*/ 8011782 w 12191987"/>
              <a:gd name="connsiteY356" fmla="*/ 1157281 h 6857993"/>
              <a:gd name="connsiteX357" fmla="*/ 8022260 w 12191987"/>
              <a:gd name="connsiteY357" fmla="*/ 1164902 h 6857993"/>
              <a:gd name="connsiteX358" fmla="*/ 8032737 w 12191987"/>
              <a:gd name="connsiteY358" fmla="*/ 1166806 h 6857993"/>
              <a:gd name="connsiteX359" fmla="*/ 8047977 w 12191987"/>
              <a:gd name="connsiteY359" fmla="*/ 1162044 h 6857993"/>
              <a:gd name="connsiteX360" fmla="*/ 8053692 w 12191987"/>
              <a:gd name="connsiteY360" fmla="*/ 1151567 h 6857993"/>
              <a:gd name="connsiteX361" fmla="*/ 8050835 w 12191987"/>
              <a:gd name="connsiteY361" fmla="*/ 1143947 h 6857993"/>
              <a:gd name="connsiteX362" fmla="*/ 8040357 w 12191987"/>
              <a:gd name="connsiteY362" fmla="*/ 1135374 h 6857993"/>
              <a:gd name="connsiteX363" fmla="*/ 8034642 w 12191987"/>
              <a:gd name="connsiteY363" fmla="*/ 1130612 h 6857993"/>
              <a:gd name="connsiteX364" fmla="*/ 8032737 w 12191987"/>
              <a:gd name="connsiteY364" fmla="*/ 1128706 h 6857993"/>
              <a:gd name="connsiteX365" fmla="*/ 8034642 w 12191987"/>
              <a:gd name="connsiteY365" fmla="*/ 1126802 h 6857993"/>
              <a:gd name="connsiteX366" fmla="*/ 8037499 w 12191987"/>
              <a:gd name="connsiteY366" fmla="*/ 1124897 h 6857993"/>
              <a:gd name="connsiteX367" fmla="*/ 8043214 w 12191987"/>
              <a:gd name="connsiteY367" fmla="*/ 1126802 h 6857993"/>
              <a:gd name="connsiteX368" fmla="*/ 8048929 w 12191987"/>
              <a:gd name="connsiteY368" fmla="*/ 1131564 h 6857993"/>
              <a:gd name="connsiteX369" fmla="*/ 8054645 w 12191987"/>
              <a:gd name="connsiteY369" fmla="*/ 1122992 h 6857993"/>
              <a:gd name="connsiteX370" fmla="*/ 8043214 w 12191987"/>
              <a:gd name="connsiteY370" fmla="*/ 1114419 h 6857993"/>
              <a:gd name="connsiteX371" fmla="*/ 8034642 w 12191987"/>
              <a:gd name="connsiteY371" fmla="*/ 1112514 h 6857993"/>
              <a:gd name="connsiteX372" fmla="*/ 7884147 w 12191987"/>
              <a:gd name="connsiteY372" fmla="*/ 1112514 h 6857993"/>
              <a:gd name="connsiteX373" fmla="*/ 7872717 w 12191987"/>
              <a:gd name="connsiteY373" fmla="*/ 1117277 h 6857993"/>
              <a:gd name="connsiteX374" fmla="*/ 7867002 w 12191987"/>
              <a:gd name="connsiteY374" fmla="*/ 1127754 h 6857993"/>
              <a:gd name="connsiteX375" fmla="*/ 7869860 w 12191987"/>
              <a:gd name="connsiteY375" fmla="*/ 1136327 h 6857993"/>
              <a:gd name="connsiteX376" fmla="*/ 7878432 w 12191987"/>
              <a:gd name="connsiteY376" fmla="*/ 1143947 h 6857993"/>
              <a:gd name="connsiteX377" fmla="*/ 7886052 w 12191987"/>
              <a:gd name="connsiteY377" fmla="*/ 1148709 h 6857993"/>
              <a:gd name="connsiteX378" fmla="*/ 7887957 w 12191987"/>
              <a:gd name="connsiteY378" fmla="*/ 1151567 h 6857993"/>
              <a:gd name="connsiteX379" fmla="*/ 7886052 w 12191987"/>
              <a:gd name="connsiteY379" fmla="*/ 1154424 h 6857993"/>
              <a:gd name="connsiteX380" fmla="*/ 7881290 w 12191987"/>
              <a:gd name="connsiteY380" fmla="*/ 1156329 h 6857993"/>
              <a:gd name="connsiteX381" fmla="*/ 7869860 w 12191987"/>
              <a:gd name="connsiteY381" fmla="*/ 1148709 h 6857993"/>
              <a:gd name="connsiteX382" fmla="*/ 7861287 w 12191987"/>
              <a:gd name="connsiteY382" fmla="*/ 1157281 h 6857993"/>
              <a:gd name="connsiteX383" fmla="*/ 7871765 w 12191987"/>
              <a:gd name="connsiteY383" fmla="*/ 1164902 h 6857993"/>
              <a:gd name="connsiteX384" fmla="*/ 7882242 w 12191987"/>
              <a:gd name="connsiteY384" fmla="*/ 1166806 h 6857993"/>
              <a:gd name="connsiteX385" fmla="*/ 7897482 w 12191987"/>
              <a:gd name="connsiteY385" fmla="*/ 1162044 h 6857993"/>
              <a:gd name="connsiteX386" fmla="*/ 7903197 w 12191987"/>
              <a:gd name="connsiteY386" fmla="*/ 1151567 h 6857993"/>
              <a:gd name="connsiteX387" fmla="*/ 7900340 w 12191987"/>
              <a:gd name="connsiteY387" fmla="*/ 1143947 h 6857993"/>
              <a:gd name="connsiteX388" fmla="*/ 7889862 w 12191987"/>
              <a:gd name="connsiteY388" fmla="*/ 1135374 h 6857993"/>
              <a:gd name="connsiteX389" fmla="*/ 7884147 w 12191987"/>
              <a:gd name="connsiteY389" fmla="*/ 1130612 h 6857993"/>
              <a:gd name="connsiteX390" fmla="*/ 7882242 w 12191987"/>
              <a:gd name="connsiteY390" fmla="*/ 1128706 h 6857993"/>
              <a:gd name="connsiteX391" fmla="*/ 7884147 w 12191987"/>
              <a:gd name="connsiteY391" fmla="*/ 1126802 h 6857993"/>
              <a:gd name="connsiteX392" fmla="*/ 7887005 w 12191987"/>
              <a:gd name="connsiteY392" fmla="*/ 1124897 h 6857993"/>
              <a:gd name="connsiteX393" fmla="*/ 7892720 w 12191987"/>
              <a:gd name="connsiteY393" fmla="*/ 1126802 h 6857993"/>
              <a:gd name="connsiteX394" fmla="*/ 7898435 w 12191987"/>
              <a:gd name="connsiteY394" fmla="*/ 1131564 h 6857993"/>
              <a:gd name="connsiteX395" fmla="*/ 7904150 w 12191987"/>
              <a:gd name="connsiteY395" fmla="*/ 1122992 h 6857993"/>
              <a:gd name="connsiteX396" fmla="*/ 7892720 w 12191987"/>
              <a:gd name="connsiteY396" fmla="*/ 1114419 h 6857993"/>
              <a:gd name="connsiteX397" fmla="*/ 7884147 w 12191987"/>
              <a:gd name="connsiteY397" fmla="*/ 1112514 h 6857993"/>
              <a:gd name="connsiteX398" fmla="*/ 8188947 w 12191987"/>
              <a:gd name="connsiteY398" fmla="*/ 1112514 h 6857993"/>
              <a:gd name="connsiteX399" fmla="*/ 8177517 w 12191987"/>
              <a:gd name="connsiteY399" fmla="*/ 1117277 h 6857993"/>
              <a:gd name="connsiteX400" fmla="*/ 8171802 w 12191987"/>
              <a:gd name="connsiteY400" fmla="*/ 1127754 h 6857993"/>
              <a:gd name="connsiteX401" fmla="*/ 8174660 w 12191987"/>
              <a:gd name="connsiteY401" fmla="*/ 1136327 h 6857993"/>
              <a:gd name="connsiteX402" fmla="*/ 8183232 w 12191987"/>
              <a:gd name="connsiteY402" fmla="*/ 1143947 h 6857993"/>
              <a:gd name="connsiteX403" fmla="*/ 8190852 w 12191987"/>
              <a:gd name="connsiteY403" fmla="*/ 1148709 h 6857993"/>
              <a:gd name="connsiteX404" fmla="*/ 8192757 w 12191987"/>
              <a:gd name="connsiteY404" fmla="*/ 1151567 h 6857993"/>
              <a:gd name="connsiteX405" fmla="*/ 8190852 w 12191987"/>
              <a:gd name="connsiteY405" fmla="*/ 1154424 h 6857993"/>
              <a:gd name="connsiteX406" fmla="*/ 8186090 w 12191987"/>
              <a:gd name="connsiteY406" fmla="*/ 1156329 h 6857993"/>
              <a:gd name="connsiteX407" fmla="*/ 8174660 w 12191987"/>
              <a:gd name="connsiteY407" fmla="*/ 1148709 h 6857993"/>
              <a:gd name="connsiteX408" fmla="*/ 8166087 w 12191987"/>
              <a:gd name="connsiteY408" fmla="*/ 1157281 h 6857993"/>
              <a:gd name="connsiteX409" fmla="*/ 8176565 w 12191987"/>
              <a:gd name="connsiteY409" fmla="*/ 1164902 h 6857993"/>
              <a:gd name="connsiteX410" fmla="*/ 8187042 w 12191987"/>
              <a:gd name="connsiteY410" fmla="*/ 1166806 h 6857993"/>
              <a:gd name="connsiteX411" fmla="*/ 8202282 w 12191987"/>
              <a:gd name="connsiteY411" fmla="*/ 1162044 h 6857993"/>
              <a:gd name="connsiteX412" fmla="*/ 8207997 w 12191987"/>
              <a:gd name="connsiteY412" fmla="*/ 1151567 h 6857993"/>
              <a:gd name="connsiteX413" fmla="*/ 8205140 w 12191987"/>
              <a:gd name="connsiteY413" fmla="*/ 1143947 h 6857993"/>
              <a:gd name="connsiteX414" fmla="*/ 8194662 w 12191987"/>
              <a:gd name="connsiteY414" fmla="*/ 1135374 h 6857993"/>
              <a:gd name="connsiteX415" fmla="*/ 8188947 w 12191987"/>
              <a:gd name="connsiteY415" fmla="*/ 1130612 h 6857993"/>
              <a:gd name="connsiteX416" fmla="*/ 8187042 w 12191987"/>
              <a:gd name="connsiteY416" fmla="*/ 1128706 h 6857993"/>
              <a:gd name="connsiteX417" fmla="*/ 8188947 w 12191987"/>
              <a:gd name="connsiteY417" fmla="*/ 1126802 h 6857993"/>
              <a:gd name="connsiteX418" fmla="*/ 8191805 w 12191987"/>
              <a:gd name="connsiteY418" fmla="*/ 1124897 h 6857993"/>
              <a:gd name="connsiteX419" fmla="*/ 8197520 w 12191987"/>
              <a:gd name="connsiteY419" fmla="*/ 1126802 h 6857993"/>
              <a:gd name="connsiteX420" fmla="*/ 8203235 w 12191987"/>
              <a:gd name="connsiteY420" fmla="*/ 1131564 h 6857993"/>
              <a:gd name="connsiteX421" fmla="*/ 8208950 w 12191987"/>
              <a:gd name="connsiteY421" fmla="*/ 1122992 h 6857993"/>
              <a:gd name="connsiteX422" fmla="*/ 8197520 w 12191987"/>
              <a:gd name="connsiteY422" fmla="*/ 1114419 h 6857993"/>
              <a:gd name="connsiteX423" fmla="*/ 8188947 w 12191987"/>
              <a:gd name="connsiteY423" fmla="*/ 1112514 h 6857993"/>
              <a:gd name="connsiteX424" fmla="*/ 6299187 w 12191987"/>
              <a:gd name="connsiteY424" fmla="*/ 1099182 h 6857993"/>
              <a:gd name="connsiteX425" fmla="*/ 6288710 w 12191987"/>
              <a:gd name="connsiteY425" fmla="*/ 1167762 h 6857993"/>
              <a:gd name="connsiteX426" fmla="*/ 6302045 w 12191987"/>
              <a:gd name="connsiteY426" fmla="*/ 1167762 h 6857993"/>
              <a:gd name="connsiteX427" fmla="*/ 6312523 w 12191987"/>
              <a:gd name="connsiteY427" fmla="*/ 1099182 h 6857993"/>
              <a:gd name="connsiteX428" fmla="*/ 7044042 w 12191987"/>
              <a:gd name="connsiteY428" fmla="*/ 1099181 h 6857993"/>
              <a:gd name="connsiteX429" fmla="*/ 7014515 w 12191987"/>
              <a:gd name="connsiteY429" fmla="*/ 1109658 h 6857993"/>
              <a:gd name="connsiteX430" fmla="*/ 7003085 w 12191987"/>
              <a:gd name="connsiteY430" fmla="*/ 1136328 h 6857993"/>
              <a:gd name="connsiteX431" fmla="*/ 7011657 w 12191987"/>
              <a:gd name="connsiteY431" fmla="*/ 1158236 h 6857993"/>
              <a:gd name="connsiteX432" fmla="*/ 7040232 w 12191987"/>
              <a:gd name="connsiteY432" fmla="*/ 1169666 h 6857993"/>
              <a:gd name="connsiteX433" fmla="*/ 7066902 w 12191987"/>
              <a:gd name="connsiteY433" fmla="*/ 1159189 h 6857993"/>
              <a:gd name="connsiteX434" fmla="*/ 7078332 w 12191987"/>
              <a:gd name="connsiteY434" fmla="*/ 1132519 h 6857993"/>
              <a:gd name="connsiteX435" fmla="*/ 7041185 w 12191987"/>
              <a:gd name="connsiteY435" fmla="*/ 1132519 h 6857993"/>
              <a:gd name="connsiteX436" fmla="*/ 7039280 w 12191987"/>
              <a:gd name="connsiteY436" fmla="*/ 1143948 h 6857993"/>
              <a:gd name="connsiteX437" fmla="*/ 7061187 w 12191987"/>
              <a:gd name="connsiteY437" fmla="*/ 1143948 h 6857993"/>
              <a:gd name="connsiteX438" fmla="*/ 7052615 w 12191987"/>
              <a:gd name="connsiteY438" fmla="*/ 1152521 h 6857993"/>
              <a:gd name="connsiteX439" fmla="*/ 7039280 w 12191987"/>
              <a:gd name="connsiteY439" fmla="*/ 1155378 h 6857993"/>
              <a:gd name="connsiteX440" fmla="*/ 7023087 w 12191987"/>
              <a:gd name="connsiteY440" fmla="*/ 1149664 h 6857993"/>
              <a:gd name="connsiteX441" fmla="*/ 7015467 w 12191987"/>
              <a:gd name="connsiteY441" fmla="*/ 1134423 h 6857993"/>
              <a:gd name="connsiteX442" fmla="*/ 7021182 w 12191987"/>
              <a:gd name="connsiteY442" fmla="*/ 1118231 h 6857993"/>
              <a:gd name="connsiteX443" fmla="*/ 7042137 w 12191987"/>
              <a:gd name="connsiteY443" fmla="*/ 1109658 h 6857993"/>
              <a:gd name="connsiteX444" fmla="*/ 7052615 w 12191987"/>
              <a:gd name="connsiteY444" fmla="*/ 1111564 h 6857993"/>
              <a:gd name="connsiteX445" fmla="*/ 7063092 w 12191987"/>
              <a:gd name="connsiteY445" fmla="*/ 1119183 h 6857993"/>
              <a:gd name="connsiteX446" fmla="*/ 7074523 w 12191987"/>
              <a:gd name="connsiteY446" fmla="*/ 1111564 h 6857993"/>
              <a:gd name="connsiteX447" fmla="*/ 7065950 w 12191987"/>
              <a:gd name="connsiteY447" fmla="*/ 1105848 h 6857993"/>
              <a:gd name="connsiteX448" fmla="*/ 7055473 w 12191987"/>
              <a:gd name="connsiteY448" fmla="*/ 1101086 h 6857993"/>
              <a:gd name="connsiteX449" fmla="*/ 7044042 w 12191987"/>
              <a:gd name="connsiteY449" fmla="*/ 1099181 h 6857993"/>
              <a:gd name="connsiteX450" fmla="*/ 7513624 w 12191987"/>
              <a:gd name="connsiteY450" fmla="*/ 1099180 h 6857993"/>
              <a:gd name="connsiteX451" fmla="*/ 7503147 w 12191987"/>
              <a:gd name="connsiteY451" fmla="*/ 1166807 h 6857993"/>
              <a:gd name="connsiteX452" fmla="*/ 7543152 w 12191987"/>
              <a:gd name="connsiteY452" fmla="*/ 1166807 h 6857993"/>
              <a:gd name="connsiteX453" fmla="*/ 7545057 w 12191987"/>
              <a:gd name="connsiteY453" fmla="*/ 1155377 h 6857993"/>
              <a:gd name="connsiteX454" fmla="*/ 7518387 w 12191987"/>
              <a:gd name="connsiteY454" fmla="*/ 1155377 h 6857993"/>
              <a:gd name="connsiteX455" fmla="*/ 7521244 w 12191987"/>
              <a:gd name="connsiteY455" fmla="*/ 1137280 h 6857993"/>
              <a:gd name="connsiteX456" fmla="*/ 7547914 w 12191987"/>
              <a:gd name="connsiteY456" fmla="*/ 1137280 h 6857993"/>
              <a:gd name="connsiteX457" fmla="*/ 7549819 w 12191987"/>
              <a:gd name="connsiteY457" fmla="*/ 1125850 h 6857993"/>
              <a:gd name="connsiteX458" fmla="*/ 7523149 w 12191987"/>
              <a:gd name="connsiteY458" fmla="*/ 1125850 h 6857993"/>
              <a:gd name="connsiteX459" fmla="*/ 7525054 w 12191987"/>
              <a:gd name="connsiteY459" fmla="*/ 1110610 h 6857993"/>
              <a:gd name="connsiteX460" fmla="*/ 7551724 w 12191987"/>
              <a:gd name="connsiteY460" fmla="*/ 1110610 h 6857993"/>
              <a:gd name="connsiteX461" fmla="*/ 7553629 w 12191987"/>
              <a:gd name="connsiteY461" fmla="*/ 1099180 h 6857993"/>
              <a:gd name="connsiteX462" fmla="*/ 7665072 w 12191987"/>
              <a:gd name="connsiteY462" fmla="*/ 1099180 h 6857993"/>
              <a:gd name="connsiteX463" fmla="*/ 7656499 w 12191987"/>
              <a:gd name="connsiteY463" fmla="*/ 1166807 h 6857993"/>
              <a:gd name="connsiteX464" fmla="*/ 7693647 w 12191987"/>
              <a:gd name="connsiteY464" fmla="*/ 1166807 h 6857993"/>
              <a:gd name="connsiteX465" fmla="*/ 7695552 w 12191987"/>
              <a:gd name="connsiteY465" fmla="*/ 1155377 h 6857993"/>
              <a:gd name="connsiteX466" fmla="*/ 7671739 w 12191987"/>
              <a:gd name="connsiteY466" fmla="*/ 1155377 h 6857993"/>
              <a:gd name="connsiteX467" fmla="*/ 7680312 w 12191987"/>
              <a:gd name="connsiteY467" fmla="*/ 1099180 h 6857993"/>
              <a:gd name="connsiteX468" fmla="*/ 6396342 w 12191987"/>
              <a:gd name="connsiteY468" fmla="*/ 1098229 h 6857993"/>
              <a:gd name="connsiteX469" fmla="*/ 6395389 w 12191987"/>
              <a:gd name="connsiteY469" fmla="*/ 1117279 h 6857993"/>
              <a:gd name="connsiteX470" fmla="*/ 6387769 w 12191987"/>
              <a:gd name="connsiteY470" fmla="*/ 1117279 h 6857993"/>
              <a:gd name="connsiteX471" fmla="*/ 6385864 w 12191987"/>
              <a:gd name="connsiteY471" fmla="*/ 1127757 h 6857993"/>
              <a:gd name="connsiteX472" fmla="*/ 6391579 w 12191987"/>
              <a:gd name="connsiteY472" fmla="*/ 1127757 h 6857993"/>
              <a:gd name="connsiteX473" fmla="*/ 6385864 w 12191987"/>
              <a:gd name="connsiteY473" fmla="*/ 1166809 h 6857993"/>
              <a:gd name="connsiteX474" fmla="*/ 6399199 w 12191987"/>
              <a:gd name="connsiteY474" fmla="*/ 1166809 h 6857993"/>
              <a:gd name="connsiteX475" fmla="*/ 6404914 w 12191987"/>
              <a:gd name="connsiteY475" fmla="*/ 1127757 h 6857993"/>
              <a:gd name="connsiteX476" fmla="*/ 6413486 w 12191987"/>
              <a:gd name="connsiteY476" fmla="*/ 1127757 h 6857993"/>
              <a:gd name="connsiteX477" fmla="*/ 6415392 w 12191987"/>
              <a:gd name="connsiteY477" fmla="*/ 1117279 h 6857993"/>
              <a:gd name="connsiteX478" fmla="*/ 6406819 w 12191987"/>
              <a:gd name="connsiteY478" fmla="*/ 1117279 h 6857993"/>
              <a:gd name="connsiteX479" fmla="*/ 6409677 w 12191987"/>
              <a:gd name="connsiteY479" fmla="*/ 1098229 h 6857993"/>
              <a:gd name="connsiteX480" fmla="*/ 6678282 w 12191987"/>
              <a:gd name="connsiteY480" fmla="*/ 1098228 h 6857993"/>
              <a:gd name="connsiteX481" fmla="*/ 6675424 w 12191987"/>
              <a:gd name="connsiteY481" fmla="*/ 1117278 h 6857993"/>
              <a:gd name="connsiteX482" fmla="*/ 6667804 w 12191987"/>
              <a:gd name="connsiteY482" fmla="*/ 1117278 h 6857993"/>
              <a:gd name="connsiteX483" fmla="*/ 6665899 w 12191987"/>
              <a:gd name="connsiteY483" fmla="*/ 1127756 h 6857993"/>
              <a:gd name="connsiteX484" fmla="*/ 6673519 w 12191987"/>
              <a:gd name="connsiteY484" fmla="*/ 1127756 h 6857993"/>
              <a:gd name="connsiteX485" fmla="*/ 6667804 w 12191987"/>
              <a:gd name="connsiteY485" fmla="*/ 1166808 h 6857993"/>
              <a:gd name="connsiteX486" fmla="*/ 6681139 w 12191987"/>
              <a:gd name="connsiteY486" fmla="*/ 1166808 h 6857993"/>
              <a:gd name="connsiteX487" fmla="*/ 6686854 w 12191987"/>
              <a:gd name="connsiteY487" fmla="*/ 1127756 h 6857993"/>
              <a:gd name="connsiteX488" fmla="*/ 6695427 w 12191987"/>
              <a:gd name="connsiteY488" fmla="*/ 1127756 h 6857993"/>
              <a:gd name="connsiteX489" fmla="*/ 6697332 w 12191987"/>
              <a:gd name="connsiteY489" fmla="*/ 1117278 h 6857993"/>
              <a:gd name="connsiteX490" fmla="*/ 6688759 w 12191987"/>
              <a:gd name="connsiteY490" fmla="*/ 1117278 h 6857993"/>
              <a:gd name="connsiteX491" fmla="*/ 6691617 w 12191987"/>
              <a:gd name="connsiteY491" fmla="*/ 1098228 h 6857993"/>
              <a:gd name="connsiteX492" fmla="*/ 7739367 w 12191987"/>
              <a:gd name="connsiteY492" fmla="*/ 1097274 h 6857993"/>
              <a:gd name="connsiteX493" fmla="*/ 7728889 w 12191987"/>
              <a:gd name="connsiteY493" fmla="*/ 1166807 h 6857993"/>
              <a:gd name="connsiteX494" fmla="*/ 7742224 w 12191987"/>
              <a:gd name="connsiteY494" fmla="*/ 1166807 h 6857993"/>
              <a:gd name="connsiteX495" fmla="*/ 7744129 w 12191987"/>
              <a:gd name="connsiteY495" fmla="*/ 1159188 h 6857993"/>
              <a:gd name="connsiteX496" fmla="*/ 7751749 w 12191987"/>
              <a:gd name="connsiteY496" fmla="*/ 1164902 h 6857993"/>
              <a:gd name="connsiteX497" fmla="*/ 7760322 w 12191987"/>
              <a:gd name="connsiteY497" fmla="*/ 1166807 h 6857993"/>
              <a:gd name="connsiteX498" fmla="*/ 7775561 w 12191987"/>
              <a:gd name="connsiteY498" fmla="*/ 1163950 h 6857993"/>
              <a:gd name="connsiteX499" fmla="*/ 7786039 w 12191987"/>
              <a:gd name="connsiteY499" fmla="*/ 1153472 h 6857993"/>
              <a:gd name="connsiteX500" fmla="*/ 7790802 w 12191987"/>
              <a:gd name="connsiteY500" fmla="*/ 1138232 h 6857993"/>
              <a:gd name="connsiteX501" fmla="*/ 7785086 w 12191987"/>
              <a:gd name="connsiteY501" fmla="*/ 1122040 h 6857993"/>
              <a:gd name="connsiteX502" fmla="*/ 7766989 w 12191987"/>
              <a:gd name="connsiteY502" fmla="*/ 1114420 h 6857993"/>
              <a:gd name="connsiteX503" fmla="*/ 7758417 w 12191987"/>
              <a:gd name="connsiteY503" fmla="*/ 1116325 h 6857993"/>
              <a:gd name="connsiteX504" fmla="*/ 7749844 w 12191987"/>
              <a:gd name="connsiteY504" fmla="*/ 1122040 h 6857993"/>
              <a:gd name="connsiteX505" fmla="*/ 7752702 w 12191987"/>
              <a:gd name="connsiteY505" fmla="*/ 1097274 h 6857993"/>
              <a:gd name="connsiteX506" fmla="*/ 7993685 w 12191987"/>
              <a:gd name="connsiteY506" fmla="*/ 1097274 h 6857993"/>
              <a:gd name="connsiteX507" fmla="*/ 7987969 w 12191987"/>
              <a:gd name="connsiteY507" fmla="*/ 1139184 h 6857993"/>
              <a:gd name="connsiteX508" fmla="*/ 7985112 w 12191987"/>
              <a:gd name="connsiteY508" fmla="*/ 1149662 h 6857993"/>
              <a:gd name="connsiteX509" fmla="*/ 7982254 w 12191987"/>
              <a:gd name="connsiteY509" fmla="*/ 1154424 h 6857993"/>
              <a:gd name="connsiteX510" fmla="*/ 7974635 w 12191987"/>
              <a:gd name="connsiteY510" fmla="*/ 1156329 h 6857993"/>
              <a:gd name="connsiteX511" fmla="*/ 7967014 w 12191987"/>
              <a:gd name="connsiteY511" fmla="*/ 1154424 h 6857993"/>
              <a:gd name="connsiteX512" fmla="*/ 7964157 w 12191987"/>
              <a:gd name="connsiteY512" fmla="*/ 1148709 h 6857993"/>
              <a:gd name="connsiteX513" fmla="*/ 7966062 w 12191987"/>
              <a:gd name="connsiteY513" fmla="*/ 1141089 h 6857993"/>
              <a:gd name="connsiteX514" fmla="*/ 7971777 w 12191987"/>
              <a:gd name="connsiteY514" fmla="*/ 1099179 h 6857993"/>
              <a:gd name="connsiteX515" fmla="*/ 7956537 w 12191987"/>
              <a:gd name="connsiteY515" fmla="*/ 1099179 h 6857993"/>
              <a:gd name="connsiteX516" fmla="*/ 7952727 w 12191987"/>
              <a:gd name="connsiteY516" fmla="*/ 1134421 h 6857993"/>
              <a:gd name="connsiteX517" fmla="*/ 7950822 w 12191987"/>
              <a:gd name="connsiteY517" fmla="*/ 1145851 h 6857993"/>
              <a:gd name="connsiteX518" fmla="*/ 7956537 w 12191987"/>
              <a:gd name="connsiteY518" fmla="*/ 1161091 h 6857993"/>
              <a:gd name="connsiteX519" fmla="*/ 7974635 w 12191987"/>
              <a:gd name="connsiteY519" fmla="*/ 1166806 h 6857993"/>
              <a:gd name="connsiteX520" fmla="*/ 7989874 w 12191987"/>
              <a:gd name="connsiteY520" fmla="*/ 1163949 h 6857993"/>
              <a:gd name="connsiteX521" fmla="*/ 7998447 w 12191987"/>
              <a:gd name="connsiteY521" fmla="*/ 1155376 h 6857993"/>
              <a:gd name="connsiteX522" fmla="*/ 8003210 w 12191987"/>
              <a:gd name="connsiteY522" fmla="*/ 1137279 h 6857993"/>
              <a:gd name="connsiteX523" fmla="*/ 8008924 w 12191987"/>
              <a:gd name="connsiteY523" fmla="*/ 1097274 h 6857993"/>
              <a:gd name="connsiteX524" fmla="*/ 6716382 w 12191987"/>
              <a:gd name="connsiteY524" fmla="*/ 1096324 h 6857993"/>
              <a:gd name="connsiteX525" fmla="*/ 6710667 w 12191987"/>
              <a:gd name="connsiteY525" fmla="*/ 1098229 h 6857993"/>
              <a:gd name="connsiteX526" fmla="*/ 6707809 w 12191987"/>
              <a:gd name="connsiteY526" fmla="*/ 1103944 h 6857993"/>
              <a:gd name="connsiteX527" fmla="*/ 6710667 w 12191987"/>
              <a:gd name="connsiteY527" fmla="*/ 1109659 h 6857993"/>
              <a:gd name="connsiteX528" fmla="*/ 6716382 w 12191987"/>
              <a:gd name="connsiteY528" fmla="*/ 1111565 h 6857993"/>
              <a:gd name="connsiteX529" fmla="*/ 6722097 w 12191987"/>
              <a:gd name="connsiteY529" fmla="*/ 1109659 h 6857993"/>
              <a:gd name="connsiteX530" fmla="*/ 6724954 w 12191987"/>
              <a:gd name="connsiteY530" fmla="*/ 1103944 h 6857993"/>
              <a:gd name="connsiteX531" fmla="*/ 6722097 w 12191987"/>
              <a:gd name="connsiteY531" fmla="*/ 1098229 h 6857993"/>
              <a:gd name="connsiteX532" fmla="*/ 6716382 w 12191987"/>
              <a:gd name="connsiteY532" fmla="*/ 1096324 h 6857993"/>
              <a:gd name="connsiteX533" fmla="*/ 6947840 w 12191987"/>
              <a:gd name="connsiteY533" fmla="*/ 1096324 h 6857993"/>
              <a:gd name="connsiteX534" fmla="*/ 6937362 w 12191987"/>
              <a:gd name="connsiteY534" fmla="*/ 1165857 h 6857993"/>
              <a:gd name="connsiteX535" fmla="*/ 6950697 w 12191987"/>
              <a:gd name="connsiteY535" fmla="*/ 1165857 h 6857993"/>
              <a:gd name="connsiteX536" fmla="*/ 6961175 w 12191987"/>
              <a:gd name="connsiteY536" fmla="*/ 1096324 h 6857993"/>
              <a:gd name="connsiteX537" fmla="*/ 7717460 w 12191987"/>
              <a:gd name="connsiteY537" fmla="*/ 1096322 h 6857993"/>
              <a:gd name="connsiteX538" fmla="*/ 7711745 w 12191987"/>
              <a:gd name="connsiteY538" fmla="*/ 1098228 h 6857993"/>
              <a:gd name="connsiteX539" fmla="*/ 7708887 w 12191987"/>
              <a:gd name="connsiteY539" fmla="*/ 1103943 h 6857993"/>
              <a:gd name="connsiteX540" fmla="*/ 7711745 w 12191987"/>
              <a:gd name="connsiteY540" fmla="*/ 1109658 h 6857993"/>
              <a:gd name="connsiteX541" fmla="*/ 7717460 w 12191987"/>
              <a:gd name="connsiteY541" fmla="*/ 1111563 h 6857993"/>
              <a:gd name="connsiteX542" fmla="*/ 7723175 w 12191987"/>
              <a:gd name="connsiteY542" fmla="*/ 1109658 h 6857993"/>
              <a:gd name="connsiteX543" fmla="*/ 7726032 w 12191987"/>
              <a:gd name="connsiteY543" fmla="*/ 1103943 h 6857993"/>
              <a:gd name="connsiteX544" fmla="*/ 7723175 w 12191987"/>
              <a:gd name="connsiteY544" fmla="*/ 1098228 h 6857993"/>
              <a:gd name="connsiteX545" fmla="*/ 7717460 w 12191987"/>
              <a:gd name="connsiteY545" fmla="*/ 1096322 h 6857993"/>
              <a:gd name="connsiteX546" fmla="*/ 7852714 w 12191987"/>
              <a:gd name="connsiteY546" fmla="*/ 1096322 h 6857993"/>
              <a:gd name="connsiteX547" fmla="*/ 7846999 w 12191987"/>
              <a:gd name="connsiteY547" fmla="*/ 1098227 h 6857993"/>
              <a:gd name="connsiteX548" fmla="*/ 7844142 w 12191987"/>
              <a:gd name="connsiteY548" fmla="*/ 1103942 h 6857993"/>
              <a:gd name="connsiteX549" fmla="*/ 7846999 w 12191987"/>
              <a:gd name="connsiteY549" fmla="*/ 1109657 h 6857993"/>
              <a:gd name="connsiteX550" fmla="*/ 7852714 w 12191987"/>
              <a:gd name="connsiteY550" fmla="*/ 1111562 h 6857993"/>
              <a:gd name="connsiteX551" fmla="*/ 7858430 w 12191987"/>
              <a:gd name="connsiteY551" fmla="*/ 1109657 h 6857993"/>
              <a:gd name="connsiteX552" fmla="*/ 7861287 w 12191987"/>
              <a:gd name="connsiteY552" fmla="*/ 1103942 h 6857993"/>
              <a:gd name="connsiteX553" fmla="*/ 7858430 w 12191987"/>
              <a:gd name="connsiteY553" fmla="*/ 1098227 h 6857993"/>
              <a:gd name="connsiteX554" fmla="*/ 7852714 w 12191987"/>
              <a:gd name="connsiteY554" fmla="*/ 1096322 h 6857993"/>
              <a:gd name="connsiteX555" fmla="*/ 7460284 w 12191987"/>
              <a:gd name="connsiteY555" fmla="*/ 1095370 h 6857993"/>
              <a:gd name="connsiteX556" fmla="*/ 7452664 w 12191987"/>
              <a:gd name="connsiteY556" fmla="*/ 1097275 h 6857993"/>
              <a:gd name="connsiteX557" fmla="*/ 7447902 w 12191987"/>
              <a:gd name="connsiteY557" fmla="*/ 1102990 h 6857993"/>
              <a:gd name="connsiteX558" fmla="*/ 7445044 w 12191987"/>
              <a:gd name="connsiteY558" fmla="*/ 1116325 h 6857993"/>
              <a:gd name="connsiteX559" fmla="*/ 7439329 w 12191987"/>
              <a:gd name="connsiteY559" fmla="*/ 1116325 h 6857993"/>
              <a:gd name="connsiteX560" fmla="*/ 7437424 w 12191987"/>
              <a:gd name="connsiteY560" fmla="*/ 1127755 h 6857993"/>
              <a:gd name="connsiteX561" fmla="*/ 7443139 w 12191987"/>
              <a:gd name="connsiteY561" fmla="*/ 1127755 h 6857993"/>
              <a:gd name="connsiteX562" fmla="*/ 7437424 w 12191987"/>
              <a:gd name="connsiteY562" fmla="*/ 1166808 h 6857993"/>
              <a:gd name="connsiteX563" fmla="*/ 7450759 w 12191987"/>
              <a:gd name="connsiteY563" fmla="*/ 1166808 h 6857993"/>
              <a:gd name="connsiteX564" fmla="*/ 7456474 w 12191987"/>
              <a:gd name="connsiteY564" fmla="*/ 1127755 h 6857993"/>
              <a:gd name="connsiteX565" fmla="*/ 7465047 w 12191987"/>
              <a:gd name="connsiteY565" fmla="*/ 1127755 h 6857993"/>
              <a:gd name="connsiteX566" fmla="*/ 7466952 w 12191987"/>
              <a:gd name="connsiteY566" fmla="*/ 1117278 h 6857993"/>
              <a:gd name="connsiteX567" fmla="*/ 7458379 w 12191987"/>
              <a:gd name="connsiteY567" fmla="*/ 1117278 h 6857993"/>
              <a:gd name="connsiteX568" fmla="*/ 7460284 w 12191987"/>
              <a:gd name="connsiteY568" fmla="*/ 1108705 h 6857993"/>
              <a:gd name="connsiteX569" fmla="*/ 7463142 w 12191987"/>
              <a:gd name="connsiteY569" fmla="*/ 1106800 h 6857993"/>
              <a:gd name="connsiteX570" fmla="*/ 7468857 w 12191987"/>
              <a:gd name="connsiteY570" fmla="*/ 1108705 h 6857993"/>
              <a:gd name="connsiteX571" fmla="*/ 7470762 w 12191987"/>
              <a:gd name="connsiteY571" fmla="*/ 1098228 h 6857993"/>
              <a:gd name="connsiteX572" fmla="*/ 7460284 w 12191987"/>
              <a:gd name="connsiteY572" fmla="*/ 1095370 h 6857993"/>
              <a:gd name="connsiteX573" fmla="*/ 5328597 w 12191987"/>
              <a:gd name="connsiteY573" fmla="*/ 1088707 h 6857993"/>
              <a:gd name="connsiteX574" fmla="*/ 5350504 w 12191987"/>
              <a:gd name="connsiteY574" fmla="*/ 1106804 h 6857993"/>
              <a:gd name="connsiteX575" fmla="*/ 5305737 w 12191987"/>
              <a:gd name="connsiteY575" fmla="*/ 1106804 h 6857993"/>
              <a:gd name="connsiteX576" fmla="*/ 5328597 w 12191987"/>
              <a:gd name="connsiteY576" fmla="*/ 1088707 h 6857993"/>
              <a:gd name="connsiteX577" fmla="*/ 4360853 w 12191987"/>
              <a:gd name="connsiteY577" fmla="*/ 1080135 h 6857993"/>
              <a:gd name="connsiteX578" fmla="*/ 4397048 w 12191987"/>
              <a:gd name="connsiteY578" fmla="*/ 1119187 h 6857993"/>
              <a:gd name="connsiteX579" fmla="*/ 4360853 w 12191987"/>
              <a:gd name="connsiteY579" fmla="*/ 1158240 h 6857993"/>
              <a:gd name="connsiteX580" fmla="*/ 4324659 w 12191987"/>
              <a:gd name="connsiteY580" fmla="*/ 1119187 h 6857993"/>
              <a:gd name="connsiteX581" fmla="*/ 4360853 w 12191987"/>
              <a:gd name="connsiteY581" fmla="*/ 1080135 h 6857993"/>
              <a:gd name="connsiteX582" fmla="*/ 4184650 w 12191987"/>
              <a:gd name="connsiteY582" fmla="*/ 1068705 h 6857993"/>
              <a:gd name="connsiteX583" fmla="*/ 4156075 w 12191987"/>
              <a:gd name="connsiteY583" fmla="*/ 1086803 h 6857993"/>
              <a:gd name="connsiteX584" fmla="*/ 4156075 w 12191987"/>
              <a:gd name="connsiteY584" fmla="*/ 1070610 h 6857993"/>
              <a:gd name="connsiteX585" fmla="*/ 4143692 w 12191987"/>
              <a:gd name="connsiteY585" fmla="*/ 1070610 h 6857993"/>
              <a:gd name="connsiteX586" fmla="*/ 4143692 w 12191987"/>
              <a:gd name="connsiteY586" fmla="*/ 1166812 h 6857993"/>
              <a:gd name="connsiteX587" fmla="*/ 4157027 w 12191987"/>
              <a:gd name="connsiteY587" fmla="*/ 1166812 h 6857993"/>
              <a:gd name="connsiteX588" fmla="*/ 4157027 w 12191987"/>
              <a:gd name="connsiteY588" fmla="*/ 1113473 h 6857993"/>
              <a:gd name="connsiteX589" fmla="*/ 4185603 w 12191987"/>
              <a:gd name="connsiteY589" fmla="*/ 1082993 h 6857993"/>
              <a:gd name="connsiteX590" fmla="*/ 4192270 w 12191987"/>
              <a:gd name="connsiteY590" fmla="*/ 1082993 h 6857993"/>
              <a:gd name="connsiteX591" fmla="*/ 4192270 w 12191987"/>
              <a:gd name="connsiteY591" fmla="*/ 1068705 h 6857993"/>
              <a:gd name="connsiteX592" fmla="*/ 4184650 w 12191987"/>
              <a:gd name="connsiteY592" fmla="*/ 1068705 h 6857993"/>
              <a:gd name="connsiteX593" fmla="*/ 4360853 w 12191987"/>
              <a:gd name="connsiteY593" fmla="*/ 1068705 h 6857993"/>
              <a:gd name="connsiteX594" fmla="*/ 4311323 w 12191987"/>
              <a:gd name="connsiteY594" fmla="*/ 1119187 h 6857993"/>
              <a:gd name="connsiteX595" fmla="*/ 4360853 w 12191987"/>
              <a:gd name="connsiteY595" fmla="*/ 1169670 h 6857993"/>
              <a:gd name="connsiteX596" fmla="*/ 4410383 w 12191987"/>
              <a:gd name="connsiteY596" fmla="*/ 1119187 h 6857993"/>
              <a:gd name="connsiteX597" fmla="*/ 4360853 w 12191987"/>
              <a:gd name="connsiteY597" fmla="*/ 1068705 h 6857993"/>
              <a:gd name="connsiteX598" fmla="*/ 4077017 w 12191987"/>
              <a:gd name="connsiteY598" fmla="*/ 1067753 h 6857993"/>
              <a:gd name="connsiteX599" fmla="*/ 4040821 w 12191987"/>
              <a:gd name="connsiteY599" fmla="*/ 1080136 h 6857993"/>
              <a:gd name="connsiteX600" fmla="*/ 4047489 w 12191987"/>
              <a:gd name="connsiteY600" fmla="*/ 1090613 h 6857993"/>
              <a:gd name="connsiteX601" fmla="*/ 4077017 w 12191987"/>
              <a:gd name="connsiteY601" fmla="*/ 1080136 h 6857993"/>
              <a:gd name="connsiteX602" fmla="*/ 4100829 w 12191987"/>
              <a:gd name="connsiteY602" fmla="*/ 1101092 h 6857993"/>
              <a:gd name="connsiteX603" fmla="*/ 4098924 w 12191987"/>
              <a:gd name="connsiteY603" fmla="*/ 1101092 h 6857993"/>
              <a:gd name="connsiteX604" fmla="*/ 4089399 w 12191987"/>
              <a:gd name="connsiteY604" fmla="*/ 1109663 h 6857993"/>
              <a:gd name="connsiteX605" fmla="*/ 4066539 w 12191987"/>
              <a:gd name="connsiteY605" fmla="*/ 1109663 h 6857993"/>
              <a:gd name="connsiteX606" fmla="*/ 4034153 w 12191987"/>
              <a:gd name="connsiteY606" fmla="*/ 1138238 h 6857993"/>
              <a:gd name="connsiteX607" fmla="*/ 4069397 w 12191987"/>
              <a:gd name="connsiteY607" fmla="*/ 1167767 h 6857993"/>
              <a:gd name="connsiteX608" fmla="*/ 4099877 w 12191987"/>
              <a:gd name="connsiteY608" fmla="*/ 1153478 h 6857993"/>
              <a:gd name="connsiteX609" fmla="*/ 4099877 w 12191987"/>
              <a:gd name="connsiteY609" fmla="*/ 1165861 h 6857993"/>
              <a:gd name="connsiteX610" fmla="*/ 4113211 w 12191987"/>
              <a:gd name="connsiteY610" fmla="*/ 1165861 h 6857993"/>
              <a:gd name="connsiteX611" fmla="*/ 4113211 w 12191987"/>
              <a:gd name="connsiteY611" fmla="*/ 1100138 h 6857993"/>
              <a:gd name="connsiteX612" fmla="*/ 4077017 w 12191987"/>
              <a:gd name="connsiteY612" fmla="*/ 1067753 h 6857993"/>
              <a:gd name="connsiteX613" fmla="*/ 4982836 w 12191987"/>
              <a:gd name="connsiteY613" fmla="*/ 1067752 h 6857993"/>
              <a:gd name="connsiteX614" fmla="*/ 5017129 w 12191987"/>
              <a:gd name="connsiteY614" fmla="*/ 1167765 h 6857993"/>
              <a:gd name="connsiteX615" fmla="*/ 5052373 w 12191987"/>
              <a:gd name="connsiteY615" fmla="*/ 1167765 h 6857993"/>
              <a:gd name="connsiteX616" fmla="*/ 5087617 w 12191987"/>
              <a:gd name="connsiteY616" fmla="*/ 1067752 h 6857993"/>
              <a:gd name="connsiteX617" fmla="*/ 5058088 w 12191987"/>
              <a:gd name="connsiteY617" fmla="*/ 1067752 h 6857993"/>
              <a:gd name="connsiteX618" fmla="*/ 5035229 w 12191987"/>
              <a:gd name="connsiteY618" fmla="*/ 1137285 h 6857993"/>
              <a:gd name="connsiteX619" fmla="*/ 5013320 w 12191987"/>
              <a:gd name="connsiteY619" fmla="*/ 1067752 h 6857993"/>
              <a:gd name="connsiteX620" fmla="*/ 4924732 w 12191987"/>
              <a:gd name="connsiteY620" fmla="*/ 1067752 h 6857993"/>
              <a:gd name="connsiteX621" fmla="*/ 4924732 w 12191987"/>
              <a:gd name="connsiteY621" fmla="*/ 1091564 h 6857993"/>
              <a:gd name="connsiteX622" fmla="*/ 4939022 w 12191987"/>
              <a:gd name="connsiteY622" fmla="*/ 1091564 h 6857993"/>
              <a:gd name="connsiteX623" fmla="*/ 4939022 w 12191987"/>
              <a:gd name="connsiteY623" fmla="*/ 1167764 h 6857993"/>
              <a:gd name="connsiteX624" fmla="*/ 4966646 w 12191987"/>
              <a:gd name="connsiteY624" fmla="*/ 1167764 h 6857993"/>
              <a:gd name="connsiteX625" fmla="*/ 4966646 w 12191987"/>
              <a:gd name="connsiteY625" fmla="*/ 1067752 h 6857993"/>
              <a:gd name="connsiteX626" fmla="*/ 4909492 w 12191987"/>
              <a:gd name="connsiteY626" fmla="*/ 1065847 h 6857993"/>
              <a:gd name="connsiteX627" fmla="*/ 4883774 w 12191987"/>
              <a:gd name="connsiteY627" fmla="*/ 1082992 h 6857993"/>
              <a:gd name="connsiteX628" fmla="*/ 4883774 w 12191987"/>
              <a:gd name="connsiteY628" fmla="*/ 1067752 h 6857993"/>
              <a:gd name="connsiteX629" fmla="*/ 4856153 w 12191987"/>
              <a:gd name="connsiteY629" fmla="*/ 1067752 h 6857993"/>
              <a:gd name="connsiteX630" fmla="*/ 4856153 w 12191987"/>
              <a:gd name="connsiteY630" fmla="*/ 1167765 h 6857993"/>
              <a:gd name="connsiteX631" fmla="*/ 4884725 w 12191987"/>
              <a:gd name="connsiteY631" fmla="*/ 1167765 h 6857993"/>
              <a:gd name="connsiteX632" fmla="*/ 4884725 w 12191987"/>
              <a:gd name="connsiteY632" fmla="*/ 1120139 h 6857993"/>
              <a:gd name="connsiteX633" fmla="*/ 4905683 w 12191987"/>
              <a:gd name="connsiteY633" fmla="*/ 1096327 h 6857993"/>
              <a:gd name="connsiteX634" fmla="*/ 4918067 w 12191987"/>
              <a:gd name="connsiteY634" fmla="*/ 1096327 h 6857993"/>
              <a:gd name="connsiteX635" fmla="*/ 4917113 w 12191987"/>
              <a:gd name="connsiteY635" fmla="*/ 1066799 h 6857993"/>
              <a:gd name="connsiteX636" fmla="*/ 4909492 w 12191987"/>
              <a:gd name="connsiteY636" fmla="*/ 1065847 h 6857993"/>
              <a:gd name="connsiteX637" fmla="*/ 4790431 w 12191987"/>
              <a:gd name="connsiteY637" fmla="*/ 1065847 h 6857993"/>
              <a:gd name="connsiteX638" fmla="*/ 4747571 w 12191987"/>
              <a:gd name="connsiteY638" fmla="*/ 1078230 h 6857993"/>
              <a:gd name="connsiteX639" fmla="*/ 4758048 w 12191987"/>
              <a:gd name="connsiteY639" fmla="*/ 1099186 h 6857993"/>
              <a:gd name="connsiteX640" fmla="*/ 4788527 w 12191987"/>
              <a:gd name="connsiteY640" fmla="*/ 1089660 h 6857993"/>
              <a:gd name="connsiteX641" fmla="*/ 4804719 w 12191987"/>
              <a:gd name="connsiteY641" fmla="*/ 1101090 h 6857993"/>
              <a:gd name="connsiteX642" fmla="*/ 4798051 w 12191987"/>
              <a:gd name="connsiteY642" fmla="*/ 1108711 h 6857993"/>
              <a:gd name="connsiteX643" fmla="*/ 4778050 w 12191987"/>
              <a:gd name="connsiteY643" fmla="*/ 1108711 h 6857993"/>
              <a:gd name="connsiteX644" fmla="*/ 4741856 w 12191987"/>
              <a:gd name="connsiteY644" fmla="*/ 1139190 h 6857993"/>
              <a:gd name="connsiteX645" fmla="*/ 4777097 w 12191987"/>
              <a:gd name="connsiteY645" fmla="*/ 1170623 h 6857993"/>
              <a:gd name="connsiteX646" fmla="*/ 4804719 w 12191987"/>
              <a:gd name="connsiteY646" fmla="*/ 1158240 h 6857993"/>
              <a:gd name="connsiteX647" fmla="*/ 4804719 w 12191987"/>
              <a:gd name="connsiteY647" fmla="*/ 1167765 h 6857993"/>
              <a:gd name="connsiteX648" fmla="*/ 4833293 w 12191987"/>
              <a:gd name="connsiteY648" fmla="*/ 1167765 h 6857993"/>
              <a:gd name="connsiteX649" fmla="*/ 4833293 w 12191987"/>
              <a:gd name="connsiteY649" fmla="*/ 1102043 h 6857993"/>
              <a:gd name="connsiteX650" fmla="*/ 4790431 w 12191987"/>
              <a:gd name="connsiteY650" fmla="*/ 1065847 h 6857993"/>
              <a:gd name="connsiteX651" fmla="*/ 5140952 w 12191987"/>
              <a:gd name="connsiteY651" fmla="*/ 1065847 h 6857993"/>
              <a:gd name="connsiteX652" fmla="*/ 5098094 w 12191987"/>
              <a:gd name="connsiteY652" fmla="*/ 1078229 h 6857993"/>
              <a:gd name="connsiteX653" fmla="*/ 5108571 w 12191987"/>
              <a:gd name="connsiteY653" fmla="*/ 1099186 h 6857993"/>
              <a:gd name="connsiteX654" fmla="*/ 5139048 w 12191987"/>
              <a:gd name="connsiteY654" fmla="*/ 1089660 h 6857993"/>
              <a:gd name="connsiteX655" fmla="*/ 5155240 w 12191987"/>
              <a:gd name="connsiteY655" fmla="*/ 1101089 h 6857993"/>
              <a:gd name="connsiteX656" fmla="*/ 5148573 w 12191987"/>
              <a:gd name="connsiteY656" fmla="*/ 1108710 h 6857993"/>
              <a:gd name="connsiteX657" fmla="*/ 5128571 w 12191987"/>
              <a:gd name="connsiteY657" fmla="*/ 1108710 h 6857993"/>
              <a:gd name="connsiteX658" fmla="*/ 5092378 w 12191987"/>
              <a:gd name="connsiteY658" fmla="*/ 1139189 h 6857993"/>
              <a:gd name="connsiteX659" fmla="*/ 5127619 w 12191987"/>
              <a:gd name="connsiteY659" fmla="*/ 1170623 h 6857993"/>
              <a:gd name="connsiteX660" fmla="*/ 5155240 w 12191987"/>
              <a:gd name="connsiteY660" fmla="*/ 1158239 h 6857993"/>
              <a:gd name="connsiteX661" fmla="*/ 5155240 w 12191987"/>
              <a:gd name="connsiteY661" fmla="*/ 1167764 h 6857993"/>
              <a:gd name="connsiteX662" fmla="*/ 5183815 w 12191987"/>
              <a:gd name="connsiteY662" fmla="*/ 1167764 h 6857993"/>
              <a:gd name="connsiteX663" fmla="*/ 5183815 w 12191987"/>
              <a:gd name="connsiteY663" fmla="*/ 1102042 h 6857993"/>
              <a:gd name="connsiteX664" fmla="*/ 5140952 w 12191987"/>
              <a:gd name="connsiteY664" fmla="*/ 1065847 h 6857993"/>
              <a:gd name="connsiteX665" fmla="*/ 5329550 w 12191987"/>
              <a:gd name="connsiteY665" fmla="*/ 1064894 h 6857993"/>
              <a:gd name="connsiteX666" fmla="*/ 5277162 w 12191987"/>
              <a:gd name="connsiteY666" fmla="*/ 1117282 h 6857993"/>
              <a:gd name="connsiteX667" fmla="*/ 5329550 w 12191987"/>
              <a:gd name="connsiteY667" fmla="*/ 1169669 h 6857993"/>
              <a:gd name="connsiteX668" fmla="*/ 5379079 w 12191987"/>
              <a:gd name="connsiteY668" fmla="*/ 1138236 h 6857993"/>
              <a:gd name="connsiteX669" fmla="*/ 5349552 w 12191987"/>
              <a:gd name="connsiteY669" fmla="*/ 1135379 h 6857993"/>
              <a:gd name="connsiteX670" fmla="*/ 5329550 w 12191987"/>
              <a:gd name="connsiteY670" fmla="*/ 1145857 h 6857993"/>
              <a:gd name="connsiteX671" fmla="*/ 5306690 w 12191987"/>
              <a:gd name="connsiteY671" fmla="*/ 1125854 h 6857993"/>
              <a:gd name="connsiteX672" fmla="*/ 5380983 w 12191987"/>
              <a:gd name="connsiteY672" fmla="*/ 1125854 h 6857993"/>
              <a:gd name="connsiteX673" fmla="*/ 5329550 w 12191987"/>
              <a:gd name="connsiteY673" fmla="*/ 1064894 h 6857993"/>
              <a:gd name="connsiteX674" fmla="*/ 4217028 w 12191987"/>
              <a:gd name="connsiteY674" fmla="*/ 1029652 h 6857993"/>
              <a:gd name="connsiteX675" fmla="*/ 4217028 w 12191987"/>
              <a:gd name="connsiteY675" fmla="*/ 1069658 h 6857993"/>
              <a:gd name="connsiteX676" fmla="*/ 4200833 w 12191987"/>
              <a:gd name="connsiteY676" fmla="*/ 1069658 h 6857993"/>
              <a:gd name="connsiteX677" fmla="*/ 4200833 w 12191987"/>
              <a:gd name="connsiteY677" fmla="*/ 1080136 h 6857993"/>
              <a:gd name="connsiteX678" fmla="*/ 4217980 w 12191987"/>
              <a:gd name="connsiteY678" fmla="*/ 1080136 h 6857993"/>
              <a:gd name="connsiteX679" fmla="*/ 4217980 w 12191987"/>
              <a:gd name="connsiteY679" fmla="*/ 1145858 h 6857993"/>
              <a:gd name="connsiteX680" fmla="*/ 4239886 w 12191987"/>
              <a:gd name="connsiteY680" fmla="*/ 1166813 h 6857993"/>
              <a:gd name="connsiteX681" fmla="*/ 4255128 w 12191987"/>
              <a:gd name="connsiteY681" fmla="*/ 1165861 h 6857993"/>
              <a:gd name="connsiteX682" fmla="*/ 4255128 w 12191987"/>
              <a:gd name="connsiteY682" fmla="*/ 1155383 h 6857993"/>
              <a:gd name="connsiteX683" fmla="*/ 4244648 w 12191987"/>
              <a:gd name="connsiteY683" fmla="*/ 1156336 h 6857993"/>
              <a:gd name="connsiteX684" fmla="*/ 4231313 w 12191987"/>
              <a:gd name="connsiteY684" fmla="*/ 1146811 h 6857993"/>
              <a:gd name="connsiteX685" fmla="*/ 4231313 w 12191987"/>
              <a:gd name="connsiteY685" fmla="*/ 1081088 h 6857993"/>
              <a:gd name="connsiteX686" fmla="*/ 4255128 w 12191987"/>
              <a:gd name="connsiteY686" fmla="*/ 1081088 h 6857993"/>
              <a:gd name="connsiteX687" fmla="*/ 4255128 w 12191987"/>
              <a:gd name="connsiteY687" fmla="*/ 1070611 h 6857993"/>
              <a:gd name="connsiteX688" fmla="*/ 4231313 w 12191987"/>
              <a:gd name="connsiteY688" fmla="*/ 1070611 h 6857993"/>
              <a:gd name="connsiteX689" fmla="*/ 4231313 w 12191987"/>
              <a:gd name="connsiteY689" fmla="*/ 1030604 h 6857993"/>
              <a:gd name="connsiteX690" fmla="*/ 5214297 w 12191987"/>
              <a:gd name="connsiteY690" fmla="*/ 1027746 h 6857993"/>
              <a:gd name="connsiteX691" fmla="*/ 5214297 w 12191987"/>
              <a:gd name="connsiteY691" fmla="*/ 1065847 h 6857993"/>
              <a:gd name="connsiteX692" fmla="*/ 5199055 w 12191987"/>
              <a:gd name="connsiteY692" fmla="*/ 1065847 h 6857993"/>
              <a:gd name="connsiteX693" fmla="*/ 5199055 w 12191987"/>
              <a:gd name="connsiteY693" fmla="*/ 1089660 h 6857993"/>
              <a:gd name="connsiteX694" fmla="*/ 5214297 w 12191987"/>
              <a:gd name="connsiteY694" fmla="*/ 1089660 h 6857993"/>
              <a:gd name="connsiteX695" fmla="*/ 5214297 w 12191987"/>
              <a:gd name="connsiteY695" fmla="*/ 1144905 h 6857993"/>
              <a:gd name="connsiteX696" fmla="*/ 5242869 w 12191987"/>
              <a:gd name="connsiteY696" fmla="*/ 1167764 h 6857993"/>
              <a:gd name="connsiteX697" fmla="*/ 5264779 w 12191987"/>
              <a:gd name="connsiteY697" fmla="*/ 1166812 h 6857993"/>
              <a:gd name="connsiteX698" fmla="*/ 5264779 w 12191987"/>
              <a:gd name="connsiteY698" fmla="*/ 1142999 h 6857993"/>
              <a:gd name="connsiteX699" fmla="*/ 5251445 w 12191987"/>
              <a:gd name="connsiteY699" fmla="*/ 1143952 h 6857993"/>
              <a:gd name="connsiteX700" fmla="*/ 5241918 w 12191987"/>
              <a:gd name="connsiteY700" fmla="*/ 1136332 h 6857993"/>
              <a:gd name="connsiteX701" fmla="*/ 5241918 w 12191987"/>
              <a:gd name="connsiteY701" fmla="*/ 1091564 h 6857993"/>
              <a:gd name="connsiteX702" fmla="*/ 5263827 w 12191987"/>
              <a:gd name="connsiteY702" fmla="*/ 1091564 h 6857993"/>
              <a:gd name="connsiteX703" fmla="*/ 5263827 w 12191987"/>
              <a:gd name="connsiteY703" fmla="*/ 1067752 h 6857993"/>
              <a:gd name="connsiteX704" fmla="*/ 5241918 w 12191987"/>
              <a:gd name="connsiteY704" fmla="*/ 1067752 h 6857993"/>
              <a:gd name="connsiteX705" fmla="*/ 5241918 w 12191987"/>
              <a:gd name="connsiteY705" fmla="*/ 1029651 h 6857993"/>
              <a:gd name="connsiteX706" fmla="*/ 3946523 w 12191987"/>
              <a:gd name="connsiteY706" fmla="*/ 1026794 h 6857993"/>
              <a:gd name="connsiteX707" fmla="*/ 3975099 w 12191987"/>
              <a:gd name="connsiteY707" fmla="*/ 1026794 h 6857993"/>
              <a:gd name="connsiteX708" fmla="*/ 4012246 w 12191987"/>
              <a:gd name="connsiteY708" fmla="*/ 1061085 h 6857993"/>
              <a:gd name="connsiteX709" fmla="*/ 3975099 w 12191987"/>
              <a:gd name="connsiteY709" fmla="*/ 1096328 h 6857993"/>
              <a:gd name="connsiteX710" fmla="*/ 3946523 w 12191987"/>
              <a:gd name="connsiteY710" fmla="*/ 1096328 h 6857993"/>
              <a:gd name="connsiteX711" fmla="*/ 3933189 w 12191987"/>
              <a:gd name="connsiteY711" fmla="*/ 1015364 h 6857993"/>
              <a:gd name="connsiteX712" fmla="*/ 3933189 w 12191987"/>
              <a:gd name="connsiteY712" fmla="*/ 1167766 h 6857993"/>
              <a:gd name="connsiteX713" fmla="*/ 3946523 w 12191987"/>
              <a:gd name="connsiteY713" fmla="*/ 1167766 h 6857993"/>
              <a:gd name="connsiteX714" fmla="*/ 3946523 w 12191987"/>
              <a:gd name="connsiteY714" fmla="*/ 1108711 h 6857993"/>
              <a:gd name="connsiteX715" fmla="*/ 3973193 w 12191987"/>
              <a:gd name="connsiteY715" fmla="*/ 1108711 h 6857993"/>
              <a:gd name="connsiteX716" fmla="*/ 4025580 w 12191987"/>
              <a:gd name="connsiteY716" fmla="*/ 1062038 h 6857993"/>
              <a:gd name="connsiteX717" fmla="*/ 3973193 w 12191987"/>
              <a:gd name="connsiteY717" fmla="*/ 1015364 h 6857993"/>
              <a:gd name="connsiteX718" fmla="*/ 4697087 w 12191987"/>
              <a:gd name="connsiteY718" fmla="*/ 1015363 h 6857993"/>
              <a:gd name="connsiteX719" fmla="*/ 4697087 w 12191987"/>
              <a:gd name="connsiteY719" fmla="*/ 1167765 h 6857993"/>
              <a:gd name="connsiteX720" fmla="*/ 4725662 w 12191987"/>
              <a:gd name="connsiteY720" fmla="*/ 1167765 h 6857993"/>
              <a:gd name="connsiteX721" fmla="*/ 4725662 w 12191987"/>
              <a:gd name="connsiteY721" fmla="*/ 1015363 h 6857993"/>
              <a:gd name="connsiteX722" fmla="*/ 4952357 w 12191987"/>
              <a:gd name="connsiteY722" fmla="*/ 1015363 h 6857993"/>
              <a:gd name="connsiteX723" fmla="*/ 4934257 w 12191987"/>
              <a:gd name="connsiteY723" fmla="*/ 1033461 h 6857993"/>
              <a:gd name="connsiteX724" fmla="*/ 4952357 w 12191987"/>
              <a:gd name="connsiteY724" fmla="*/ 1051560 h 6857993"/>
              <a:gd name="connsiteX725" fmla="*/ 4970455 w 12191987"/>
              <a:gd name="connsiteY725" fmla="*/ 1033461 h 6857993"/>
              <a:gd name="connsiteX726" fmla="*/ 4952357 w 12191987"/>
              <a:gd name="connsiteY726" fmla="*/ 1015363 h 6857993"/>
              <a:gd name="connsiteX727" fmla="*/ 4462772 w 12191987"/>
              <a:gd name="connsiteY727" fmla="*/ 1014412 h 6857993"/>
              <a:gd name="connsiteX728" fmla="*/ 4440863 w 12191987"/>
              <a:gd name="connsiteY728" fmla="*/ 1037272 h 6857993"/>
              <a:gd name="connsiteX729" fmla="*/ 4440863 w 12191987"/>
              <a:gd name="connsiteY729" fmla="*/ 1072515 h 6857993"/>
              <a:gd name="connsiteX730" fmla="*/ 4424671 w 12191987"/>
              <a:gd name="connsiteY730" fmla="*/ 1072515 h 6857993"/>
              <a:gd name="connsiteX731" fmla="*/ 4424671 w 12191987"/>
              <a:gd name="connsiteY731" fmla="*/ 1082993 h 6857993"/>
              <a:gd name="connsiteX732" fmla="*/ 4440863 w 12191987"/>
              <a:gd name="connsiteY732" fmla="*/ 1082993 h 6857993"/>
              <a:gd name="connsiteX733" fmla="*/ 4440863 w 12191987"/>
              <a:gd name="connsiteY733" fmla="*/ 1167765 h 6857993"/>
              <a:gd name="connsiteX734" fmla="*/ 4454199 w 12191987"/>
              <a:gd name="connsiteY734" fmla="*/ 1167765 h 6857993"/>
              <a:gd name="connsiteX735" fmla="*/ 4454199 w 12191987"/>
              <a:gd name="connsiteY735" fmla="*/ 1082993 h 6857993"/>
              <a:gd name="connsiteX736" fmla="*/ 4474202 w 12191987"/>
              <a:gd name="connsiteY736" fmla="*/ 1082993 h 6857993"/>
              <a:gd name="connsiteX737" fmla="*/ 4474202 w 12191987"/>
              <a:gd name="connsiteY737" fmla="*/ 1072515 h 6857993"/>
              <a:gd name="connsiteX738" fmla="*/ 4454199 w 12191987"/>
              <a:gd name="connsiteY738" fmla="*/ 1072515 h 6857993"/>
              <a:gd name="connsiteX739" fmla="*/ 4454199 w 12191987"/>
              <a:gd name="connsiteY739" fmla="*/ 1039177 h 6857993"/>
              <a:gd name="connsiteX740" fmla="*/ 4466582 w 12191987"/>
              <a:gd name="connsiteY740" fmla="*/ 1025842 h 6857993"/>
              <a:gd name="connsiteX741" fmla="*/ 4476107 w 12191987"/>
              <a:gd name="connsiteY741" fmla="*/ 1026794 h 6857993"/>
              <a:gd name="connsiteX742" fmla="*/ 4476107 w 12191987"/>
              <a:gd name="connsiteY742" fmla="*/ 1015364 h 6857993"/>
              <a:gd name="connsiteX743" fmla="*/ 4462772 w 12191987"/>
              <a:gd name="connsiteY743" fmla="*/ 1014412 h 6857993"/>
              <a:gd name="connsiteX744" fmla="*/ 4606600 w 12191987"/>
              <a:gd name="connsiteY744" fmla="*/ 1012506 h 6857993"/>
              <a:gd name="connsiteX745" fmla="*/ 4527542 w 12191987"/>
              <a:gd name="connsiteY745" fmla="*/ 1091564 h 6857993"/>
              <a:gd name="connsiteX746" fmla="*/ 4606600 w 12191987"/>
              <a:gd name="connsiteY746" fmla="*/ 1170622 h 6857993"/>
              <a:gd name="connsiteX747" fmla="*/ 4680894 w 12191987"/>
              <a:gd name="connsiteY747" fmla="*/ 1113472 h 6857993"/>
              <a:gd name="connsiteX748" fmla="*/ 4647558 w 12191987"/>
              <a:gd name="connsiteY748" fmla="*/ 1113472 h 6857993"/>
              <a:gd name="connsiteX749" fmla="*/ 4605648 w 12191987"/>
              <a:gd name="connsiteY749" fmla="*/ 1142047 h 6857993"/>
              <a:gd name="connsiteX750" fmla="*/ 4558022 w 12191987"/>
              <a:gd name="connsiteY750" fmla="*/ 1092517 h 6857993"/>
              <a:gd name="connsiteX751" fmla="*/ 4605648 w 12191987"/>
              <a:gd name="connsiteY751" fmla="*/ 1041080 h 6857993"/>
              <a:gd name="connsiteX752" fmla="*/ 4647558 w 12191987"/>
              <a:gd name="connsiteY752" fmla="*/ 1069657 h 6857993"/>
              <a:gd name="connsiteX753" fmla="*/ 4680894 w 12191987"/>
              <a:gd name="connsiteY753" fmla="*/ 1069657 h 6857993"/>
              <a:gd name="connsiteX754" fmla="*/ 4606600 w 12191987"/>
              <a:gd name="connsiteY754" fmla="*/ 1012506 h 6857993"/>
              <a:gd name="connsiteX755" fmla="*/ 7178250 w 12191987"/>
              <a:gd name="connsiteY755" fmla="*/ 920640 h 6857993"/>
              <a:gd name="connsiteX756" fmla="*/ 7220731 w 12191987"/>
              <a:gd name="connsiteY756" fmla="*/ 982396 h 6857993"/>
              <a:gd name="connsiteX757" fmla="*/ 7225943 w 12191987"/>
              <a:gd name="connsiteY757" fmla="*/ 987285 h 6857993"/>
              <a:gd name="connsiteX758" fmla="*/ 7184417 w 12191987"/>
              <a:gd name="connsiteY758" fmla="*/ 979283 h 6857993"/>
              <a:gd name="connsiteX759" fmla="*/ 7136435 w 12191987"/>
              <a:gd name="connsiteY759" fmla="*/ 945826 h 6857993"/>
              <a:gd name="connsiteX760" fmla="*/ 7134584 w 12191987"/>
              <a:gd name="connsiteY760" fmla="*/ 942906 h 6857993"/>
              <a:gd name="connsiteX761" fmla="*/ 7321168 w 12191987"/>
              <a:gd name="connsiteY761" fmla="*/ 919311 h 6857993"/>
              <a:gd name="connsiteX762" fmla="*/ 7361556 w 12191987"/>
              <a:gd name="connsiteY762" fmla="*/ 938962 h 6857993"/>
              <a:gd name="connsiteX763" fmla="*/ 7350747 w 12191987"/>
              <a:gd name="connsiteY763" fmla="*/ 951541 h 6857993"/>
              <a:gd name="connsiteX764" fmla="*/ 7302170 w 12191987"/>
              <a:gd name="connsiteY764" fmla="*/ 980116 h 6857993"/>
              <a:gd name="connsiteX765" fmla="*/ 7276817 w 12191987"/>
              <a:gd name="connsiteY765" fmla="*/ 984615 h 6857993"/>
              <a:gd name="connsiteX766" fmla="*/ 7277331 w 12191987"/>
              <a:gd name="connsiteY766" fmla="*/ 984153 h 6857993"/>
              <a:gd name="connsiteX767" fmla="*/ 7320980 w 12191987"/>
              <a:gd name="connsiteY767" fmla="*/ 920177 h 6857993"/>
              <a:gd name="connsiteX768" fmla="*/ 7244067 w 12191987"/>
              <a:gd name="connsiteY768" fmla="*/ 908703 h 6857993"/>
              <a:gd name="connsiteX769" fmla="*/ 7244067 w 12191987"/>
              <a:gd name="connsiteY769" fmla="*/ 987075 h 6857993"/>
              <a:gd name="connsiteX770" fmla="*/ 7230048 w 12191987"/>
              <a:gd name="connsiteY770" fmla="*/ 974360 h 6857993"/>
              <a:gd name="connsiteX771" fmla="*/ 7190719 w 12191987"/>
              <a:gd name="connsiteY771" fmla="*/ 916489 h 6857993"/>
              <a:gd name="connsiteX772" fmla="*/ 7255497 w 12191987"/>
              <a:gd name="connsiteY772" fmla="*/ 908409 h 6857993"/>
              <a:gd name="connsiteX773" fmla="*/ 7307676 w 12191987"/>
              <a:gd name="connsiteY773" fmla="*/ 915849 h 6857993"/>
              <a:gd name="connsiteX774" fmla="*/ 7267612 w 12191987"/>
              <a:gd name="connsiteY774" fmla="*/ 974509 h 6857993"/>
              <a:gd name="connsiteX775" fmla="*/ 7255497 w 12191987"/>
              <a:gd name="connsiteY775" fmla="*/ 985852 h 6857993"/>
              <a:gd name="connsiteX776" fmla="*/ 7340191 w 12191987"/>
              <a:gd name="connsiteY776" fmla="*/ 831526 h 6857993"/>
              <a:gd name="connsiteX777" fmla="*/ 7413850 w 12191987"/>
              <a:gd name="connsiteY777" fmla="*/ 831526 h 6857993"/>
              <a:gd name="connsiteX778" fmla="*/ 7407100 w 12191987"/>
              <a:gd name="connsiteY778" fmla="*/ 876459 h 6857993"/>
              <a:gd name="connsiteX779" fmla="*/ 7397839 w 12191987"/>
              <a:gd name="connsiteY779" fmla="*/ 895788 h 6857993"/>
              <a:gd name="connsiteX780" fmla="*/ 7393610 w 12191987"/>
              <a:gd name="connsiteY780" fmla="*/ 893438 h 6857993"/>
              <a:gd name="connsiteX781" fmla="*/ 7371107 w 12191987"/>
              <a:gd name="connsiteY781" fmla="*/ 927847 h 6857993"/>
              <a:gd name="connsiteX782" fmla="*/ 7369990 w 12191987"/>
              <a:gd name="connsiteY782" fmla="*/ 929148 h 6857993"/>
              <a:gd name="connsiteX783" fmla="*/ 7324168 w 12191987"/>
              <a:gd name="connsiteY783" fmla="*/ 905464 h 6857993"/>
              <a:gd name="connsiteX784" fmla="*/ 7255497 w 12191987"/>
              <a:gd name="connsiteY784" fmla="*/ 831526 h 6857993"/>
              <a:gd name="connsiteX785" fmla="*/ 7326845 w 12191987"/>
              <a:gd name="connsiteY785" fmla="*/ 831526 h 6857993"/>
              <a:gd name="connsiteX786" fmla="*/ 7311385 w 12191987"/>
              <a:gd name="connsiteY786" fmla="*/ 902091 h 6857993"/>
              <a:gd name="connsiteX787" fmla="*/ 7255497 w 12191987"/>
              <a:gd name="connsiteY787" fmla="*/ 894121 h 6857993"/>
              <a:gd name="connsiteX788" fmla="*/ 7171016 w 12191987"/>
              <a:gd name="connsiteY788" fmla="*/ 831526 h 6857993"/>
              <a:gd name="connsiteX789" fmla="*/ 7244067 w 12191987"/>
              <a:gd name="connsiteY789" fmla="*/ 831526 h 6857993"/>
              <a:gd name="connsiteX790" fmla="*/ 7244067 w 12191987"/>
              <a:gd name="connsiteY790" fmla="*/ 894445 h 6857993"/>
              <a:gd name="connsiteX791" fmla="*/ 7186606 w 12191987"/>
              <a:gd name="connsiteY791" fmla="*/ 903093 h 6857993"/>
              <a:gd name="connsiteX792" fmla="*/ 7091667 w 12191987"/>
              <a:gd name="connsiteY792" fmla="*/ 831526 h 6857993"/>
              <a:gd name="connsiteX793" fmla="*/ 7157083 w 12191987"/>
              <a:gd name="connsiteY793" fmla="*/ 831526 h 6857993"/>
              <a:gd name="connsiteX794" fmla="*/ 7162113 w 12191987"/>
              <a:gd name="connsiteY794" fmla="*/ 876055 h 6857993"/>
              <a:gd name="connsiteX795" fmla="*/ 7173010 w 12191987"/>
              <a:gd name="connsiteY795" fmla="*/ 907433 h 6857993"/>
              <a:gd name="connsiteX796" fmla="*/ 7126801 w 12191987"/>
              <a:gd name="connsiteY796" fmla="*/ 930631 h 6857993"/>
              <a:gd name="connsiteX797" fmla="*/ 7104050 w 12191987"/>
              <a:gd name="connsiteY797" fmla="*/ 894748 h 6857993"/>
              <a:gd name="connsiteX798" fmla="*/ 7091667 w 12191987"/>
              <a:gd name="connsiteY798" fmla="*/ 831526 h 6857993"/>
              <a:gd name="connsiteX799" fmla="*/ 5432417 w 12191987"/>
              <a:gd name="connsiteY799" fmla="*/ 822958 h 6857993"/>
              <a:gd name="connsiteX800" fmla="*/ 5437180 w 12191987"/>
              <a:gd name="connsiteY800" fmla="*/ 822958 h 6857993"/>
              <a:gd name="connsiteX801" fmla="*/ 5441943 w 12191987"/>
              <a:gd name="connsiteY801" fmla="*/ 823911 h 6857993"/>
              <a:gd name="connsiteX802" fmla="*/ 5442894 w 12191987"/>
              <a:gd name="connsiteY802" fmla="*/ 827721 h 6857993"/>
              <a:gd name="connsiteX803" fmla="*/ 5440990 w 12191987"/>
              <a:gd name="connsiteY803" fmla="*/ 830578 h 6857993"/>
              <a:gd name="connsiteX804" fmla="*/ 5437180 w 12191987"/>
              <a:gd name="connsiteY804" fmla="*/ 831531 h 6857993"/>
              <a:gd name="connsiteX805" fmla="*/ 5432417 w 12191987"/>
              <a:gd name="connsiteY805" fmla="*/ 831531 h 6857993"/>
              <a:gd name="connsiteX806" fmla="*/ 5426703 w 12191987"/>
              <a:gd name="connsiteY806" fmla="*/ 818196 h 6857993"/>
              <a:gd name="connsiteX807" fmla="*/ 5426703 w 12191987"/>
              <a:gd name="connsiteY807" fmla="*/ 848676 h 6857993"/>
              <a:gd name="connsiteX808" fmla="*/ 5432417 w 12191987"/>
              <a:gd name="connsiteY808" fmla="*/ 848676 h 6857993"/>
              <a:gd name="connsiteX809" fmla="*/ 5432417 w 12191987"/>
              <a:gd name="connsiteY809" fmla="*/ 836293 h 6857993"/>
              <a:gd name="connsiteX810" fmla="*/ 5440037 w 12191987"/>
              <a:gd name="connsiteY810" fmla="*/ 837246 h 6857993"/>
              <a:gd name="connsiteX811" fmla="*/ 5443848 w 12191987"/>
              <a:gd name="connsiteY811" fmla="*/ 838198 h 6857993"/>
              <a:gd name="connsiteX812" fmla="*/ 5444800 w 12191987"/>
              <a:gd name="connsiteY812" fmla="*/ 842008 h 6857993"/>
              <a:gd name="connsiteX813" fmla="*/ 5444800 w 12191987"/>
              <a:gd name="connsiteY813" fmla="*/ 846771 h 6857993"/>
              <a:gd name="connsiteX814" fmla="*/ 5444800 w 12191987"/>
              <a:gd name="connsiteY814" fmla="*/ 848676 h 6857993"/>
              <a:gd name="connsiteX815" fmla="*/ 5449563 w 12191987"/>
              <a:gd name="connsiteY815" fmla="*/ 848676 h 6857993"/>
              <a:gd name="connsiteX816" fmla="*/ 5448610 w 12191987"/>
              <a:gd name="connsiteY816" fmla="*/ 846771 h 6857993"/>
              <a:gd name="connsiteX817" fmla="*/ 5448610 w 12191987"/>
              <a:gd name="connsiteY817" fmla="*/ 843913 h 6857993"/>
              <a:gd name="connsiteX818" fmla="*/ 5448610 w 12191987"/>
              <a:gd name="connsiteY818" fmla="*/ 842008 h 6857993"/>
              <a:gd name="connsiteX819" fmla="*/ 5447657 w 12191987"/>
              <a:gd name="connsiteY819" fmla="*/ 837246 h 6857993"/>
              <a:gd name="connsiteX820" fmla="*/ 5444800 w 12191987"/>
              <a:gd name="connsiteY820" fmla="*/ 834388 h 6857993"/>
              <a:gd name="connsiteX821" fmla="*/ 5447657 w 12191987"/>
              <a:gd name="connsiteY821" fmla="*/ 831531 h 6857993"/>
              <a:gd name="connsiteX822" fmla="*/ 5448610 w 12191987"/>
              <a:gd name="connsiteY822" fmla="*/ 827721 h 6857993"/>
              <a:gd name="connsiteX823" fmla="*/ 5445753 w 12191987"/>
              <a:gd name="connsiteY823" fmla="*/ 821053 h 6857993"/>
              <a:gd name="connsiteX824" fmla="*/ 5437180 w 12191987"/>
              <a:gd name="connsiteY824" fmla="*/ 818196 h 6857993"/>
              <a:gd name="connsiteX825" fmla="*/ 5437181 w 12191987"/>
              <a:gd name="connsiteY825" fmla="*/ 811052 h 6857993"/>
              <a:gd name="connsiteX826" fmla="*/ 5451468 w 12191987"/>
              <a:gd name="connsiteY826" fmla="*/ 817243 h 6857993"/>
              <a:gd name="connsiteX827" fmla="*/ 5451468 w 12191987"/>
              <a:gd name="connsiteY827" fmla="*/ 848676 h 6857993"/>
              <a:gd name="connsiteX828" fmla="*/ 5450514 w 12191987"/>
              <a:gd name="connsiteY828" fmla="*/ 849628 h 6857993"/>
              <a:gd name="connsiteX829" fmla="*/ 5421940 w 12191987"/>
              <a:gd name="connsiteY829" fmla="*/ 848676 h 6857993"/>
              <a:gd name="connsiteX830" fmla="*/ 5416225 w 12191987"/>
              <a:gd name="connsiteY830" fmla="*/ 833436 h 6857993"/>
              <a:gd name="connsiteX831" fmla="*/ 5421940 w 12191987"/>
              <a:gd name="connsiteY831" fmla="*/ 817243 h 6857993"/>
              <a:gd name="connsiteX832" fmla="*/ 5422893 w 12191987"/>
              <a:gd name="connsiteY832" fmla="*/ 816291 h 6857993"/>
              <a:gd name="connsiteX833" fmla="*/ 5437181 w 12191987"/>
              <a:gd name="connsiteY833" fmla="*/ 811052 h 6857993"/>
              <a:gd name="connsiteX834" fmla="*/ 5437180 w 12191987"/>
              <a:gd name="connsiteY834" fmla="*/ 806766 h 6857993"/>
              <a:gd name="connsiteX835" fmla="*/ 5420035 w 12191987"/>
              <a:gd name="connsiteY835" fmla="*/ 814386 h 6857993"/>
              <a:gd name="connsiteX836" fmla="*/ 5412415 w 12191987"/>
              <a:gd name="connsiteY836" fmla="*/ 833436 h 6857993"/>
              <a:gd name="connsiteX837" fmla="*/ 5420035 w 12191987"/>
              <a:gd name="connsiteY837" fmla="*/ 852486 h 6857993"/>
              <a:gd name="connsiteX838" fmla="*/ 5420988 w 12191987"/>
              <a:gd name="connsiteY838" fmla="*/ 853438 h 6857993"/>
              <a:gd name="connsiteX839" fmla="*/ 5455278 w 12191987"/>
              <a:gd name="connsiteY839" fmla="*/ 852486 h 6857993"/>
              <a:gd name="connsiteX840" fmla="*/ 5462898 w 12191987"/>
              <a:gd name="connsiteY840" fmla="*/ 833436 h 6857993"/>
              <a:gd name="connsiteX841" fmla="*/ 5455278 w 12191987"/>
              <a:gd name="connsiteY841" fmla="*/ 814386 h 6857993"/>
              <a:gd name="connsiteX842" fmla="*/ 5454324 w 12191987"/>
              <a:gd name="connsiteY842" fmla="*/ 813433 h 6857993"/>
              <a:gd name="connsiteX843" fmla="*/ 5437180 w 12191987"/>
              <a:gd name="connsiteY843" fmla="*/ 806766 h 6857993"/>
              <a:gd name="connsiteX844" fmla="*/ 7393182 w 12191987"/>
              <a:gd name="connsiteY844" fmla="*/ 783901 h 6857993"/>
              <a:gd name="connsiteX845" fmla="*/ 7393610 w 12191987"/>
              <a:gd name="connsiteY845" fmla="*/ 783901 h 6857993"/>
              <a:gd name="connsiteX846" fmla="*/ 7393610 w 12191987"/>
              <a:gd name="connsiteY846" fmla="*/ 784854 h 6857993"/>
              <a:gd name="connsiteX847" fmla="*/ 7309248 w 12191987"/>
              <a:gd name="connsiteY847" fmla="*/ 744602 h 6857993"/>
              <a:gd name="connsiteX848" fmla="*/ 7320931 w 12191987"/>
              <a:gd name="connsiteY848" fmla="*/ 774763 h 6857993"/>
              <a:gd name="connsiteX849" fmla="*/ 7322153 w 12191987"/>
              <a:gd name="connsiteY849" fmla="*/ 783901 h 6857993"/>
              <a:gd name="connsiteX850" fmla="*/ 7255497 w 12191987"/>
              <a:gd name="connsiteY850" fmla="*/ 783901 h 6857993"/>
              <a:gd name="connsiteX851" fmla="*/ 7255497 w 12191987"/>
              <a:gd name="connsiteY851" fmla="*/ 752576 h 6857993"/>
              <a:gd name="connsiteX852" fmla="*/ 7188328 w 12191987"/>
              <a:gd name="connsiteY852" fmla="*/ 744081 h 6857993"/>
              <a:gd name="connsiteX853" fmla="*/ 7244067 w 12191987"/>
              <a:gd name="connsiteY853" fmla="*/ 752555 h 6857993"/>
              <a:gd name="connsiteX854" fmla="*/ 7244067 w 12191987"/>
              <a:gd name="connsiteY854" fmla="*/ 783901 h 6857993"/>
              <a:gd name="connsiteX855" fmla="*/ 7175454 w 12191987"/>
              <a:gd name="connsiteY855" fmla="*/ 783901 h 6857993"/>
              <a:gd name="connsiteX856" fmla="*/ 7176892 w 12191987"/>
              <a:gd name="connsiteY856" fmla="*/ 773294 h 6857993"/>
              <a:gd name="connsiteX857" fmla="*/ 7364295 w 12191987"/>
              <a:gd name="connsiteY857" fmla="*/ 719604 h 6857993"/>
              <a:gd name="connsiteX858" fmla="*/ 7393182 w 12191987"/>
              <a:gd name="connsiteY858" fmla="*/ 783901 h 6857993"/>
              <a:gd name="connsiteX859" fmla="*/ 7335467 w 12191987"/>
              <a:gd name="connsiteY859" fmla="*/ 783901 h 6857993"/>
              <a:gd name="connsiteX860" fmla="*/ 7333908 w 12191987"/>
              <a:gd name="connsiteY860" fmla="*/ 772285 h 6857993"/>
              <a:gd name="connsiteX861" fmla="*/ 7321855 w 12191987"/>
              <a:gd name="connsiteY861" fmla="*/ 741332 h 6857993"/>
              <a:gd name="connsiteX862" fmla="*/ 7129058 w 12191987"/>
              <a:gd name="connsiteY862" fmla="*/ 717791 h 6857993"/>
              <a:gd name="connsiteX863" fmla="*/ 7175564 w 12191987"/>
              <a:gd name="connsiteY863" fmla="*/ 740857 h 6857993"/>
              <a:gd name="connsiteX864" fmla="*/ 7168835 w 12191987"/>
              <a:gd name="connsiteY864" fmla="*/ 754228 h 6857993"/>
              <a:gd name="connsiteX865" fmla="*/ 7163696 w 12191987"/>
              <a:gd name="connsiteY865" fmla="*/ 783901 h 6857993"/>
              <a:gd name="connsiteX866" fmla="*/ 7096430 w 12191987"/>
              <a:gd name="connsiteY866" fmla="*/ 783901 h 6857993"/>
              <a:gd name="connsiteX867" fmla="*/ 7115361 w 12191987"/>
              <a:gd name="connsiteY867" fmla="*/ 735324 h 6857993"/>
              <a:gd name="connsiteX868" fmla="*/ 7221895 w 12191987"/>
              <a:gd name="connsiteY868" fmla="*/ 667369 h 6857993"/>
              <a:gd name="connsiteX869" fmla="*/ 7196323 w 12191987"/>
              <a:gd name="connsiteY869" fmla="*/ 699608 h 6857993"/>
              <a:gd name="connsiteX870" fmla="*/ 7180813 w 12191987"/>
              <a:gd name="connsiteY870" fmla="*/ 730428 h 6857993"/>
              <a:gd name="connsiteX871" fmla="*/ 7136742 w 12191987"/>
              <a:gd name="connsiteY871" fmla="*/ 707956 h 6857993"/>
              <a:gd name="connsiteX872" fmla="*/ 7142149 w 12191987"/>
              <a:gd name="connsiteY872" fmla="*/ 701033 h 6857993"/>
              <a:gd name="connsiteX873" fmla="*/ 7188703 w 12191987"/>
              <a:gd name="connsiteY873" fmla="*/ 672816 h 6857993"/>
              <a:gd name="connsiteX874" fmla="*/ 7274697 w 12191987"/>
              <a:gd name="connsiteY874" fmla="*/ 667183 h 6857993"/>
              <a:gd name="connsiteX875" fmla="*/ 7278477 w 12191987"/>
              <a:gd name="connsiteY875" fmla="*/ 667577 h 6857993"/>
              <a:gd name="connsiteX876" fmla="*/ 7311695 w 12191987"/>
              <a:gd name="connsiteY876" fmla="*/ 679126 h 6857993"/>
              <a:gd name="connsiteX877" fmla="*/ 7353332 w 12191987"/>
              <a:gd name="connsiteY877" fmla="*/ 710922 h 6857993"/>
              <a:gd name="connsiteX878" fmla="*/ 7316837 w 12191987"/>
              <a:gd name="connsiteY878" fmla="*/ 728443 h 6857993"/>
              <a:gd name="connsiteX879" fmla="*/ 7316058 w 12191987"/>
              <a:gd name="connsiteY879" fmla="*/ 726442 h 6857993"/>
              <a:gd name="connsiteX880" fmla="*/ 7293812 w 12191987"/>
              <a:gd name="connsiteY880" fmla="*/ 690444 h 6857993"/>
              <a:gd name="connsiteX881" fmla="*/ 7255497 w 12191987"/>
              <a:gd name="connsiteY881" fmla="*/ 665179 h 6857993"/>
              <a:gd name="connsiteX882" fmla="*/ 7255847 w 12191987"/>
              <a:gd name="connsiteY882" fmla="*/ 665215 h 6857993"/>
              <a:gd name="connsiteX883" fmla="*/ 7263594 w 12191987"/>
              <a:gd name="connsiteY883" fmla="*/ 672998 h 6857993"/>
              <a:gd name="connsiteX884" fmla="*/ 7303978 w 12191987"/>
              <a:gd name="connsiteY884" fmla="*/ 730996 h 6857993"/>
              <a:gd name="connsiteX885" fmla="*/ 7304297 w 12191987"/>
              <a:gd name="connsiteY885" fmla="*/ 731818 h 6857993"/>
              <a:gd name="connsiteX886" fmla="*/ 7255497 w 12191987"/>
              <a:gd name="connsiteY886" fmla="*/ 738853 h 6857993"/>
              <a:gd name="connsiteX887" fmla="*/ 7243115 w 12191987"/>
              <a:gd name="connsiteY887" fmla="*/ 663886 h 6857993"/>
              <a:gd name="connsiteX888" fmla="*/ 7244067 w 12191987"/>
              <a:gd name="connsiteY888" fmla="*/ 663986 h 6857993"/>
              <a:gd name="connsiteX889" fmla="*/ 7244067 w 12191987"/>
              <a:gd name="connsiteY889" fmla="*/ 739672 h 6857993"/>
              <a:gd name="connsiteX890" fmla="*/ 7192973 w 12191987"/>
              <a:gd name="connsiteY890" fmla="*/ 732215 h 6857993"/>
              <a:gd name="connsiteX891" fmla="*/ 7194184 w 12191987"/>
              <a:gd name="connsiteY891" fmla="*/ 729123 h 6857993"/>
              <a:gd name="connsiteX892" fmla="*/ 7234870 w 12191987"/>
              <a:gd name="connsiteY892" fmla="*/ 671108 h 6857993"/>
              <a:gd name="connsiteX893" fmla="*/ 7241943 w 12191987"/>
              <a:gd name="connsiteY893" fmla="*/ 664079 h 6857993"/>
              <a:gd name="connsiteX894" fmla="*/ 4828529 w 12191987"/>
              <a:gd name="connsiteY894" fmla="*/ 645792 h 6857993"/>
              <a:gd name="connsiteX895" fmla="*/ 4883774 w 12191987"/>
              <a:gd name="connsiteY895" fmla="*/ 736279 h 6857993"/>
              <a:gd name="connsiteX896" fmla="*/ 4822814 w 12191987"/>
              <a:gd name="connsiteY896" fmla="*/ 831529 h 6857993"/>
              <a:gd name="connsiteX897" fmla="*/ 4791383 w 12191987"/>
              <a:gd name="connsiteY897" fmla="*/ 826767 h 6857993"/>
              <a:gd name="connsiteX898" fmla="*/ 4791383 w 12191987"/>
              <a:gd name="connsiteY898" fmla="*/ 653412 h 6857993"/>
              <a:gd name="connsiteX899" fmla="*/ 4828529 w 12191987"/>
              <a:gd name="connsiteY899" fmla="*/ 645792 h 6857993"/>
              <a:gd name="connsiteX900" fmla="*/ 7243115 w 12191987"/>
              <a:gd name="connsiteY900" fmla="*/ 618166 h 6857993"/>
              <a:gd name="connsiteX901" fmla="*/ 7084047 w 12191987"/>
              <a:gd name="connsiteY901" fmla="*/ 693413 h 6857993"/>
              <a:gd name="connsiteX902" fmla="*/ 7038327 w 12191987"/>
              <a:gd name="connsiteY902" fmla="*/ 828668 h 6857993"/>
              <a:gd name="connsiteX903" fmla="*/ 7093572 w 12191987"/>
              <a:gd name="connsiteY903" fmla="*/ 974401 h 6857993"/>
              <a:gd name="connsiteX904" fmla="*/ 7246924 w 12191987"/>
              <a:gd name="connsiteY904" fmla="*/ 1038219 h 6857993"/>
              <a:gd name="connsiteX905" fmla="*/ 7325982 w 12191987"/>
              <a:gd name="connsiteY905" fmla="*/ 1024883 h 6857993"/>
              <a:gd name="connsiteX906" fmla="*/ 7387895 w 12191987"/>
              <a:gd name="connsiteY906" fmla="*/ 985831 h 6857993"/>
              <a:gd name="connsiteX907" fmla="*/ 7436472 w 12191987"/>
              <a:gd name="connsiteY907" fmla="*/ 917251 h 6857993"/>
              <a:gd name="connsiteX908" fmla="*/ 7407771 w 12191987"/>
              <a:gd name="connsiteY908" fmla="*/ 901306 h 6857993"/>
              <a:gd name="connsiteX909" fmla="*/ 7415371 w 12191987"/>
              <a:gd name="connsiteY909" fmla="*/ 887904 h 6857993"/>
              <a:gd name="connsiteX910" fmla="*/ 7425168 w 12191987"/>
              <a:gd name="connsiteY910" fmla="*/ 831526 h 6857993"/>
              <a:gd name="connsiteX911" fmla="*/ 7450760 w 12191987"/>
              <a:gd name="connsiteY911" fmla="*/ 831526 h 6857993"/>
              <a:gd name="connsiteX912" fmla="*/ 7405992 w 12191987"/>
              <a:gd name="connsiteY912" fmla="*/ 695318 h 6857993"/>
              <a:gd name="connsiteX913" fmla="*/ 7243115 w 12191987"/>
              <a:gd name="connsiteY913" fmla="*/ 618166 h 6857993"/>
              <a:gd name="connsiteX914" fmla="*/ 4144641 w 12191987"/>
              <a:gd name="connsiteY914" fmla="*/ 617218 h 6857993"/>
              <a:gd name="connsiteX915" fmla="*/ 4221789 w 12191987"/>
              <a:gd name="connsiteY915" fmla="*/ 735328 h 6857993"/>
              <a:gd name="connsiteX916" fmla="*/ 4135117 w 12191987"/>
              <a:gd name="connsiteY916" fmla="*/ 861058 h 6857993"/>
              <a:gd name="connsiteX917" fmla="*/ 4198928 w 12191987"/>
              <a:gd name="connsiteY917" fmla="*/ 861058 h 6857993"/>
              <a:gd name="connsiteX918" fmla="*/ 4252268 w 12191987"/>
              <a:gd name="connsiteY918" fmla="*/ 772476 h 6857993"/>
              <a:gd name="connsiteX919" fmla="*/ 4253220 w 12191987"/>
              <a:gd name="connsiteY919" fmla="*/ 772476 h 6857993"/>
              <a:gd name="connsiteX920" fmla="*/ 4305608 w 12191987"/>
              <a:gd name="connsiteY920" fmla="*/ 861058 h 6857993"/>
              <a:gd name="connsiteX921" fmla="*/ 4373236 w 12191987"/>
              <a:gd name="connsiteY921" fmla="*/ 861058 h 6857993"/>
              <a:gd name="connsiteX922" fmla="*/ 4286558 w 12191987"/>
              <a:gd name="connsiteY922" fmla="*/ 731518 h 6857993"/>
              <a:gd name="connsiteX923" fmla="*/ 4365615 w 12191987"/>
              <a:gd name="connsiteY923" fmla="*/ 617218 h 6857993"/>
              <a:gd name="connsiteX924" fmla="*/ 4306560 w 12191987"/>
              <a:gd name="connsiteY924" fmla="*/ 617218 h 6857993"/>
              <a:gd name="connsiteX925" fmla="*/ 4257985 w 12191987"/>
              <a:gd name="connsiteY925" fmla="*/ 697228 h 6857993"/>
              <a:gd name="connsiteX926" fmla="*/ 4257031 w 12191987"/>
              <a:gd name="connsiteY926" fmla="*/ 697228 h 6857993"/>
              <a:gd name="connsiteX927" fmla="*/ 4210358 w 12191987"/>
              <a:gd name="connsiteY927" fmla="*/ 617218 h 6857993"/>
              <a:gd name="connsiteX928" fmla="*/ 4628507 w 12191987"/>
              <a:gd name="connsiteY928" fmla="*/ 617218 h 6857993"/>
              <a:gd name="connsiteX929" fmla="*/ 4628507 w 12191987"/>
              <a:gd name="connsiteY929" fmla="*/ 861057 h 6857993"/>
              <a:gd name="connsiteX930" fmla="*/ 4683750 w 12191987"/>
              <a:gd name="connsiteY930" fmla="*/ 861057 h 6857993"/>
              <a:gd name="connsiteX931" fmla="*/ 4683750 w 12191987"/>
              <a:gd name="connsiteY931" fmla="*/ 617218 h 6857993"/>
              <a:gd name="connsiteX932" fmla="*/ 5142857 w 12191987"/>
              <a:gd name="connsiteY932" fmla="*/ 617217 h 6857993"/>
              <a:gd name="connsiteX933" fmla="*/ 5142857 w 12191987"/>
              <a:gd name="connsiteY933" fmla="*/ 861057 h 6857993"/>
              <a:gd name="connsiteX934" fmla="*/ 5198099 w 12191987"/>
              <a:gd name="connsiteY934" fmla="*/ 861057 h 6857993"/>
              <a:gd name="connsiteX935" fmla="*/ 5198099 w 12191987"/>
              <a:gd name="connsiteY935" fmla="*/ 617217 h 6857993"/>
              <a:gd name="connsiteX936" fmla="*/ 5108569 w 12191987"/>
              <a:gd name="connsiteY936" fmla="*/ 613407 h 6857993"/>
              <a:gd name="connsiteX937" fmla="*/ 4981885 w 12191987"/>
              <a:gd name="connsiteY937" fmla="*/ 630552 h 6857993"/>
              <a:gd name="connsiteX938" fmla="*/ 4981885 w 12191987"/>
              <a:gd name="connsiteY938" fmla="*/ 861057 h 6857993"/>
              <a:gd name="connsiteX939" fmla="*/ 5038083 w 12191987"/>
              <a:gd name="connsiteY939" fmla="*/ 861057 h 6857993"/>
              <a:gd name="connsiteX940" fmla="*/ 5038083 w 12191987"/>
              <a:gd name="connsiteY940" fmla="*/ 655317 h 6857993"/>
              <a:gd name="connsiteX941" fmla="*/ 5098092 w 12191987"/>
              <a:gd name="connsiteY941" fmla="*/ 653412 h 6857993"/>
              <a:gd name="connsiteX942" fmla="*/ 5108569 w 12191987"/>
              <a:gd name="connsiteY942" fmla="*/ 613407 h 6857993"/>
              <a:gd name="connsiteX943" fmla="*/ 5332404 w 12191987"/>
              <a:gd name="connsiteY943" fmla="*/ 613407 h 6857993"/>
              <a:gd name="connsiteX944" fmla="*/ 5247631 w 12191987"/>
              <a:gd name="connsiteY944" fmla="*/ 683892 h 6857993"/>
              <a:gd name="connsiteX945" fmla="*/ 5308593 w 12191987"/>
              <a:gd name="connsiteY945" fmla="*/ 752472 h 6857993"/>
              <a:gd name="connsiteX946" fmla="*/ 5352406 w 12191987"/>
              <a:gd name="connsiteY946" fmla="*/ 792477 h 6857993"/>
              <a:gd name="connsiteX947" fmla="*/ 5306687 w 12191987"/>
              <a:gd name="connsiteY947" fmla="*/ 826767 h 6857993"/>
              <a:gd name="connsiteX948" fmla="*/ 5256205 w 12191987"/>
              <a:gd name="connsiteY948" fmla="*/ 812480 h 6857993"/>
              <a:gd name="connsiteX949" fmla="*/ 5240964 w 12191987"/>
              <a:gd name="connsiteY949" fmla="*/ 847722 h 6857993"/>
              <a:gd name="connsiteX950" fmla="*/ 5315260 w 12191987"/>
              <a:gd name="connsiteY950" fmla="*/ 865820 h 6857993"/>
              <a:gd name="connsiteX951" fmla="*/ 5410509 w 12191987"/>
              <a:gd name="connsiteY951" fmla="*/ 791525 h 6857993"/>
              <a:gd name="connsiteX952" fmla="*/ 5346693 w 12191987"/>
              <a:gd name="connsiteY952" fmla="*/ 720087 h 6857993"/>
              <a:gd name="connsiteX953" fmla="*/ 5302877 w 12191987"/>
              <a:gd name="connsiteY953" fmla="*/ 681987 h 6857993"/>
              <a:gd name="connsiteX954" fmla="*/ 5344787 w 12191987"/>
              <a:gd name="connsiteY954" fmla="*/ 649602 h 6857993"/>
              <a:gd name="connsiteX955" fmla="*/ 5386698 w 12191987"/>
              <a:gd name="connsiteY955" fmla="*/ 662937 h 6857993"/>
              <a:gd name="connsiteX956" fmla="*/ 5401937 w 12191987"/>
              <a:gd name="connsiteY956" fmla="*/ 630552 h 6857993"/>
              <a:gd name="connsiteX957" fmla="*/ 5332404 w 12191987"/>
              <a:gd name="connsiteY957" fmla="*/ 613407 h 6857993"/>
              <a:gd name="connsiteX958" fmla="*/ 3995098 w 12191987"/>
              <a:gd name="connsiteY958" fmla="*/ 550543 h 6857993"/>
              <a:gd name="connsiteX959" fmla="*/ 3924614 w 12191987"/>
              <a:gd name="connsiteY959" fmla="*/ 636268 h 6857993"/>
              <a:gd name="connsiteX960" fmla="*/ 3924614 w 12191987"/>
              <a:gd name="connsiteY960" fmla="*/ 777238 h 6857993"/>
              <a:gd name="connsiteX961" fmla="*/ 3995098 w 12191987"/>
              <a:gd name="connsiteY961" fmla="*/ 862963 h 6857993"/>
              <a:gd name="connsiteX962" fmla="*/ 4106541 w 12191987"/>
              <a:gd name="connsiteY962" fmla="*/ 862963 h 6857993"/>
              <a:gd name="connsiteX963" fmla="*/ 4106541 w 12191987"/>
              <a:gd name="connsiteY963" fmla="*/ 824863 h 6857993"/>
              <a:gd name="connsiteX964" fmla="*/ 4021768 w 12191987"/>
              <a:gd name="connsiteY964" fmla="*/ 824863 h 6857993"/>
              <a:gd name="connsiteX965" fmla="*/ 3982716 w 12191987"/>
              <a:gd name="connsiteY965" fmla="*/ 782953 h 6857993"/>
              <a:gd name="connsiteX966" fmla="*/ 3982716 w 12191987"/>
              <a:gd name="connsiteY966" fmla="*/ 721041 h 6857993"/>
              <a:gd name="connsiteX967" fmla="*/ 4097016 w 12191987"/>
              <a:gd name="connsiteY967" fmla="*/ 721041 h 6857993"/>
              <a:gd name="connsiteX968" fmla="*/ 4097016 w 12191987"/>
              <a:gd name="connsiteY968" fmla="*/ 682941 h 6857993"/>
              <a:gd name="connsiteX969" fmla="*/ 3981763 w 12191987"/>
              <a:gd name="connsiteY969" fmla="*/ 682941 h 6857993"/>
              <a:gd name="connsiteX970" fmla="*/ 3981763 w 12191987"/>
              <a:gd name="connsiteY970" fmla="*/ 630553 h 6857993"/>
              <a:gd name="connsiteX971" fmla="*/ 4020816 w 12191987"/>
              <a:gd name="connsiteY971" fmla="*/ 588643 h 6857993"/>
              <a:gd name="connsiteX972" fmla="*/ 4106541 w 12191987"/>
              <a:gd name="connsiteY972" fmla="*/ 588643 h 6857993"/>
              <a:gd name="connsiteX973" fmla="*/ 4106541 w 12191987"/>
              <a:gd name="connsiteY973" fmla="*/ 550543 h 6857993"/>
              <a:gd name="connsiteX974" fmla="*/ 4410383 w 12191987"/>
              <a:gd name="connsiteY974" fmla="*/ 549590 h 6857993"/>
              <a:gd name="connsiteX975" fmla="*/ 4410383 w 12191987"/>
              <a:gd name="connsiteY975" fmla="*/ 776285 h 6857993"/>
              <a:gd name="connsiteX976" fmla="*/ 4480869 w 12191987"/>
              <a:gd name="connsiteY976" fmla="*/ 862010 h 6857993"/>
              <a:gd name="connsiteX977" fmla="*/ 4591360 w 12191987"/>
              <a:gd name="connsiteY977" fmla="*/ 862010 h 6857993"/>
              <a:gd name="connsiteX978" fmla="*/ 4591360 w 12191987"/>
              <a:gd name="connsiteY978" fmla="*/ 823910 h 6857993"/>
              <a:gd name="connsiteX979" fmla="*/ 4506586 w 12191987"/>
              <a:gd name="connsiteY979" fmla="*/ 823910 h 6857993"/>
              <a:gd name="connsiteX980" fmla="*/ 4467534 w 12191987"/>
              <a:gd name="connsiteY980" fmla="*/ 782000 h 6857993"/>
              <a:gd name="connsiteX981" fmla="*/ 4467534 w 12191987"/>
              <a:gd name="connsiteY981" fmla="*/ 549590 h 6857993"/>
              <a:gd name="connsiteX982" fmla="*/ 4791383 w 12191987"/>
              <a:gd name="connsiteY982" fmla="*/ 546733 h 6857993"/>
              <a:gd name="connsiteX983" fmla="*/ 4736139 w 12191987"/>
              <a:gd name="connsiteY983" fmla="*/ 557210 h 6857993"/>
              <a:gd name="connsiteX984" fmla="*/ 4736139 w 12191987"/>
              <a:gd name="connsiteY984" fmla="*/ 847722 h 6857993"/>
              <a:gd name="connsiteX985" fmla="*/ 4820910 w 12191987"/>
              <a:gd name="connsiteY985" fmla="*/ 865820 h 6857993"/>
              <a:gd name="connsiteX986" fmla="*/ 4939971 w 12191987"/>
              <a:gd name="connsiteY986" fmla="*/ 732470 h 6857993"/>
              <a:gd name="connsiteX987" fmla="*/ 4843771 w 12191987"/>
              <a:gd name="connsiteY987" fmla="*/ 613408 h 6857993"/>
              <a:gd name="connsiteX988" fmla="*/ 4791383 w 12191987"/>
              <a:gd name="connsiteY988" fmla="*/ 623885 h 6857993"/>
              <a:gd name="connsiteX989" fmla="*/ 7552677 w 12191987"/>
              <a:gd name="connsiteY989" fmla="*/ 541013 h 6857993"/>
              <a:gd name="connsiteX990" fmla="*/ 7553630 w 12191987"/>
              <a:gd name="connsiteY990" fmla="*/ 1024883 h 6857993"/>
              <a:gd name="connsiteX991" fmla="*/ 7787945 w 12191987"/>
              <a:gd name="connsiteY991" fmla="*/ 1024883 h 6857993"/>
              <a:gd name="connsiteX992" fmla="*/ 7787945 w 12191987"/>
              <a:gd name="connsiteY992" fmla="*/ 979163 h 6857993"/>
              <a:gd name="connsiteX993" fmla="*/ 7601255 w 12191987"/>
              <a:gd name="connsiteY993" fmla="*/ 979163 h 6857993"/>
              <a:gd name="connsiteX994" fmla="*/ 7601255 w 12191987"/>
              <a:gd name="connsiteY994" fmla="*/ 541013 h 6857993"/>
              <a:gd name="connsiteX995" fmla="*/ 6711619 w 12191987"/>
              <a:gd name="connsiteY995" fmla="*/ 525773 h 6857993"/>
              <a:gd name="connsiteX996" fmla="*/ 6575412 w 12191987"/>
              <a:gd name="connsiteY996" fmla="*/ 560063 h 6857993"/>
              <a:gd name="connsiteX997" fmla="*/ 6480162 w 12191987"/>
              <a:gd name="connsiteY997" fmla="*/ 652456 h 6857993"/>
              <a:gd name="connsiteX998" fmla="*/ 6445872 w 12191987"/>
              <a:gd name="connsiteY998" fmla="*/ 780091 h 6857993"/>
              <a:gd name="connsiteX999" fmla="*/ 6506832 w 12191987"/>
              <a:gd name="connsiteY999" fmla="*/ 942968 h 6857993"/>
              <a:gd name="connsiteX1000" fmla="*/ 6720192 w 12191987"/>
              <a:gd name="connsiteY1000" fmla="*/ 1035361 h 6857993"/>
              <a:gd name="connsiteX1001" fmla="*/ 6896404 w 12191987"/>
              <a:gd name="connsiteY1001" fmla="*/ 969638 h 6857993"/>
              <a:gd name="connsiteX1002" fmla="*/ 6963079 w 12191987"/>
              <a:gd name="connsiteY1002" fmla="*/ 791521 h 6857993"/>
              <a:gd name="connsiteX1003" fmla="*/ 6753529 w 12191987"/>
              <a:gd name="connsiteY1003" fmla="*/ 791521 h 6857993"/>
              <a:gd name="connsiteX1004" fmla="*/ 6753529 w 12191987"/>
              <a:gd name="connsiteY1004" fmla="*/ 837241 h 6857993"/>
              <a:gd name="connsiteX1005" fmla="*/ 6906882 w 12191987"/>
              <a:gd name="connsiteY1005" fmla="*/ 837241 h 6857993"/>
              <a:gd name="connsiteX1006" fmla="*/ 6845922 w 12191987"/>
              <a:gd name="connsiteY1006" fmla="*/ 946778 h 6857993"/>
              <a:gd name="connsiteX1007" fmla="*/ 6720192 w 12191987"/>
              <a:gd name="connsiteY1007" fmla="*/ 989641 h 6857993"/>
              <a:gd name="connsiteX1008" fmla="*/ 6605892 w 12191987"/>
              <a:gd name="connsiteY1008" fmla="*/ 961066 h 6857993"/>
              <a:gd name="connsiteX1009" fmla="*/ 6523977 w 12191987"/>
              <a:gd name="connsiteY1009" fmla="*/ 883913 h 6857993"/>
              <a:gd name="connsiteX1010" fmla="*/ 6494449 w 12191987"/>
              <a:gd name="connsiteY1010" fmla="*/ 780091 h 6857993"/>
              <a:gd name="connsiteX1011" fmla="*/ 6523024 w 12191987"/>
              <a:gd name="connsiteY1011" fmla="*/ 679125 h 6857993"/>
              <a:gd name="connsiteX1012" fmla="*/ 6603035 w 12191987"/>
              <a:gd name="connsiteY1012" fmla="*/ 603878 h 6857993"/>
              <a:gd name="connsiteX1013" fmla="*/ 6711619 w 12191987"/>
              <a:gd name="connsiteY1013" fmla="*/ 575303 h 6857993"/>
              <a:gd name="connsiteX1014" fmla="*/ 6806869 w 12191987"/>
              <a:gd name="connsiteY1014" fmla="*/ 596258 h 6857993"/>
              <a:gd name="connsiteX1015" fmla="*/ 6896404 w 12191987"/>
              <a:gd name="connsiteY1015" fmla="*/ 657218 h 6857993"/>
              <a:gd name="connsiteX1016" fmla="*/ 6933552 w 12191987"/>
              <a:gd name="connsiteY1016" fmla="*/ 621975 h 6857993"/>
              <a:gd name="connsiteX1017" fmla="*/ 6827824 w 12191987"/>
              <a:gd name="connsiteY1017" fmla="*/ 547681 h 6857993"/>
              <a:gd name="connsiteX1018" fmla="*/ 6711619 w 12191987"/>
              <a:gd name="connsiteY1018" fmla="*/ 525773 h 6857993"/>
              <a:gd name="connsiteX1019" fmla="*/ 6295377 w 12191987"/>
              <a:gd name="connsiteY1019" fmla="*/ 484816 h 6857993"/>
              <a:gd name="connsiteX1020" fmla="*/ 6295377 w 12191987"/>
              <a:gd name="connsiteY1020" fmla="*/ 1026788 h 6857993"/>
              <a:gd name="connsiteX1021" fmla="*/ 6348717 w 12191987"/>
              <a:gd name="connsiteY1021" fmla="*/ 1026788 h 6857993"/>
              <a:gd name="connsiteX1022" fmla="*/ 6348717 w 12191987"/>
              <a:gd name="connsiteY1022" fmla="*/ 484816 h 6857993"/>
              <a:gd name="connsiteX1023" fmla="*/ 7876527 w 12191987"/>
              <a:gd name="connsiteY1023" fmla="*/ 484816 h 6857993"/>
              <a:gd name="connsiteX1024" fmla="*/ 7876527 w 12191987"/>
              <a:gd name="connsiteY1024" fmla="*/ 811523 h 6857993"/>
              <a:gd name="connsiteX1025" fmla="*/ 7887005 w 12191987"/>
              <a:gd name="connsiteY1025" fmla="*/ 925823 h 6857993"/>
              <a:gd name="connsiteX1026" fmla="*/ 7948917 w 12191987"/>
              <a:gd name="connsiteY1026" fmla="*/ 1008691 h 6857993"/>
              <a:gd name="connsiteX1027" fmla="*/ 8061312 w 12191987"/>
              <a:gd name="connsiteY1027" fmla="*/ 1040123 h 6857993"/>
              <a:gd name="connsiteX1028" fmla="*/ 8165135 w 12191987"/>
              <a:gd name="connsiteY1028" fmla="*/ 1007738 h 6857993"/>
              <a:gd name="connsiteX1029" fmla="*/ 8221332 w 12191987"/>
              <a:gd name="connsiteY1029" fmla="*/ 928681 h 6857993"/>
              <a:gd name="connsiteX1030" fmla="*/ 8236572 w 12191987"/>
              <a:gd name="connsiteY1030" fmla="*/ 811523 h 6857993"/>
              <a:gd name="connsiteX1031" fmla="*/ 8236572 w 12191987"/>
              <a:gd name="connsiteY1031" fmla="*/ 484816 h 6857993"/>
              <a:gd name="connsiteX1032" fmla="*/ 8181327 w 12191987"/>
              <a:gd name="connsiteY1032" fmla="*/ 484816 h 6857993"/>
              <a:gd name="connsiteX1033" fmla="*/ 8181327 w 12191987"/>
              <a:gd name="connsiteY1033" fmla="*/ 811523 h 6857993"/>
              <a:gd name="connsiteX1034" fmla="*/ 8175612 w 12191987"/>
              <a:gd name="connsiteY1034" fmla="*/ 896296 h 6857993"/>
              <a:gd name="connsiteX1035" fmla="*/ 8151799 w 12191987"/>
              <a:gd name="connsiteY1035" fmla="*/ 944873 h 6857993"/>
              <a:gd name="connsiteX1036" fmla="*/ 8109890 w 12191987"/>
              <a:gd name="connsiteY1036" fmla="*/ 976306 h 6857993"/>
              <a:gd name="connsiteX1037" fmla="*/ 8057502 w 12191987"/>
              <a:gd name="connsiteY1037" fmla="*/ 987736 h 6857993"/>
              <a:gd name="connsiteX1038" fmla="*/ 7996542 w 12191987"/>
              <a:gd name="connsiteY1038" fmla="*/ 972496 h 6857993"/>
              <a:gd name="connsiteX1039" fmla="*/ 7951774 w 12191987"/>
              <a:gd name="connsiteY1039" fmla="*/ 937254 h 6857993"/>
              <a:gd name="connsiteX1040" fmla="*/ 7932724 w 12191987"/>
              <a:gd name="connsiteY1040" fmla="*/ 883913 h 6857993"/>
              <a:gd name="connsiteX1041" fmla="*/ 7930820 w 12191987"/>
              <a:gd name="connsiteY1041" fmla="*/ 811523 h 6857993"/>
              <a:gd name="connsiteX1042" fmla="*/ 7930820 w 12191987"/>
              <a:gd name="connsiteY1042" fmla="*/ 484816 h 6857993"/>
              <a:gd name="connsiteX1043" fmla="*/ 7877480 w 12191987"/>
              <a:gd name="connsiteY1043" fmla="*/ 484816 h 6857993"/>
              <a:gd name="connsiteX1044" fmla="*/ 4912348 w 12191987"/>
              <a:gd name="connsiteY1044" fmla="*/ 373378 h 6857993"/>
              <a:gd name="connsiteX1045" fmla="*/ 4630411 w 12191987"/>
              <a:gd name="connsiteY1045" fmla="*/ 517205 h 6857993"/>
              <a:gd name="connsiteX1046" fmla="*/ 4621839 w 12191987"/>
              <a:gd name="connsiteY1046" fmla="*/ 539113 h 6857993"/>
              <a:gd name="connsiteX1047" fmla="*/ 4629459 w 12191987"/>
              <a:gd name="connsiteY1047" fmla="*/ 561021 h 6857993"/>
              <a:gd name="connsiteX1048" fmla="*/ 4655176 w 12191987"/>
              <a:gd name="connsiteY1048" fmla="*/ 574355 h 6857993"/>
              <a:gd name="connsiteX1049" fmla="*/ 4686608 w 12191987"/>
              <a:gd name="connsiteY1049" fmla="*/ 557211 h 6857993"/>
              <a:gd name="connsiteX1050" fmla="*/ 4911397 w 12191987"/>
              <a:gd name="connsiteY1050" fmla="*/ 388618 h 6857993"/>
              <a:gd name="connsiteX1051" fmla="*/ 5140952 w 12191987"/>
              <a:gd name="connsiteY1051" fmla="*/ 559116 h 6857993"/>
              <a:gd name="connsiteX1052" fmla="*/ 5175241 w 12191987"/>
              <a:gd name="connsiteY1052" fmla="*/ 573403 h 6857993"/>
              <a:gd name="connsiteX1053" fmla="*/ 5204769 w 12191987"/>
              <a:gd name="connsiteY1053" fmla="*/ 539113 h 6857993"/>
              <a:gd name="connsiteX1054" fmla="*/ 5196197 w 12191987"/>
              <a:gd name="connsiteY1054" fmla="*/ 517205 h 6857993"/>
              <a:gd name="connsiteX1055" fmla="*/ 4912348 w 12191987"/>
              <a:gd name="connsiteY1055" fmla="*/ 373378 h 6857993"/>
              <a:gd name="connsiteX1056" fmla="*/ 0 w 12191987"/>
              <a:gd name="connsiteY1056" fmla="*/ 0 h 6857993"/>
              <a:gd name="connsiteX1057" fmla="*/ 12191987 w 12191987"/>
              <a:gd name="connsiteY1057" fmla="*/ 0 h 6857993"/>
              <a:gd name="connsiteX1058" fmla="*/ 12191987 w 12191987"/>
              <a:gd name="connsiteY1058" fmla="*/ 6857993 h 6857993"/>
              <a:gd name="connsiteX1059" fmla="*/ 0 w 12191987"/>
              <a:gd name="connsiteY1059"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Lst>
            <a:rect l="l" t="t" r="r" b="b"/>
            <a:pathLst>
              <a:path w="12191987" h="6857993">
                <a:moveTo>
                  <a:pt x="6626848" y="1129661"/>
                </a:moveTo>
                <a:cubicBezTo>
                  <a:pt x="6631610" y="1129661"/>
                  <a:pt x="6634467" y="1129661"/>
                  <a:pt x="6637325" y="1132520"/>
                </a:cubicBezTo>
                <a:cubicBezTo>
                  <a:pt x="6638277" y="1133471"/>
                  <a:pt x="6640183" y="1136330"/>
                  <a:pt x="6640183" y="1141091"/>
                </a:cubicBezTo>
                <a:cubicBezTo>
                  <a:pt x="6640183" y="1143949"/>
                  <a:pt x="6639230" y="1146807"/>
                  <a:pt x="6637325" y="1149664"/>
                </a:cubicBezTo>
                <a:cubicBezTo>
                  <a:pt x="6636373" y="1152522"/>
                  <a:pt x="6634467" y="1153475"/>
                  <a:pt x="6631610" y="1155379"/>
                </a:cubicBezTo>
                <a:cubicBezTo>
                  <a:pt x="6628752" y="1157285"/>
                  <a:pt x="6625895" y="1157285"/>
                  <a:pt x="6623037" y="1157285"/>
                </a:cubicBezTo>
                <a:cubicBezTo>
                  <a:pt x="6618275" y="1157285"/>
                  <a:pt x="6615417" y="1156331"/>
                  <a:pt x="6612560" y="1154427"/>
                </a:cubicBezTo>
                <a:cubicBezTo>
                  <a:pt x="6611608" y="1153475"/>
                  <a:pt x="6609702" y="1150617"/>
                  <a:pt x="6609702" y="1145855"/>
                </a:cubicBezTo>
                <a:cubicBezTo>
                  <a:pt x="6609702" y="1142044"/>
                  <a:pt x="6612560" y="1137282"/>
                  <a:pt x="6615417" y="1134425"/>
                </a:cubicBezTo>
                <a:cubicBezTo>
                  <a:pt x="6618275" y="1131566"/>
                  <a:pt x="6622085" y="1129661"/>
                  <a:pt x="6626848" y="1129661"/>
                </a:cubicBezTo>
                <a:close/>
                <a:moveTo>
                  <a:pt x="6897358" y="1129661"/>
                </a:moveTo>
                <a:cubicBezTo>
                  <a:pt x="6902120" y="1129661"/>
                  <a:pt x="6904977" y="1129661"/>
                  <a:pt x="6907835" y="1132519"/>
                </a:cubicBezTo>
                <a:cubicBezTo>
                  <a:pt x="6908787" y="1133471"/>
                  <a:pt x="6910693" y="1136329"/>
                  <a:pt x="6910693" y="1141091"/>
                </a:cubicBezTo>
                <a:cubicBezTo>
                  <a:pt x="6910693" y="1143949"/>
                  <a:pt x="6909740" y="1146806"/>
                  <a:pt x="6907835" y="1149664"/>
                </a:cubicBezTo>
                <a:cubicBezTo>
                  <a:pt x="6906883" y="1152521"/>
                  <a:pt x="6904977" y="1153474"/>
                  <a:pt x="6902120" y="1155379"/>
                </a:cubicBezTo>
                <a:cubicBezTo>
                  <a:pt x="6899262" y="1157284"/>
                  <a:pt x="6896405" y="1157284"/>
                  <a:pt x="6893548" y="1157284"/>
                </a:cubicBezTo>
                <a:cubicBezTo>
                  <a:pt x="6888785" y="1157284"/>
                  <a:pt x="6885927" y="1156331"/>
                  <a:pt x="6883070" y="1154426"/>
                </a:cubicBezTo>
                <a:cubicBezTo>
                  <a:pt x="6882118" y="1153474"/>
                  <a:pt x="6880212" y="1150616"/>
                  <a:pt x="6880212" y="1145854"/>
                </a:cubicBezTo>
                <a:cubicBezTo>
                  <a:pt x="6880212" y="1142044"/>
                  <a:pt x="6883070" y="1137281"/>
                  <a:pt x="6885927" y="1134424"/>
                </a:cubicBezTo>
                <a:cubicBezTo>
                  <a:pt x="6888785" y="1131566"/>
                  <a:pt x="6892595" y="1129661"/>
                  <a:pt x="6897358" y="1129661"/>
                </a:cubicBezTo>
                <a:close/>
                <a:moveTo>
                  <a:pt x="6452540" y="1125852"/>
                </a:moveTo>
                <a:cubicBezTo>
                  <a:pt x="6455398" y="1125852"/>
                  <a:pt x="6458255" y="1126805"/>
                  <a:pt x="6461112" y="1128710"/>
                </a:cubicBezTo>
                <a:cubicBezTo>
                  <a:pt x="6463970" y="1130615"/>
                  <a:pt x="6464923" y="1133472"/>
                  <a:pt x="6466827" y="1136330"/>
                </a:cubicBezTo>
                <a:lnTo>
                  <a:pt x="6438252" y="1136330"/>
                </a:lnTo>
                <a:cubicBezTo>
                  <a:pt x="6439205" y="1133472"/>
                  <a:pt x="6441110" y="1130615"/>
                  <a:pt x="6443967" y="1128710"/>
                </a:cubicBezTo>
                <a:cubicBezTo>
                  <a:pt x="6446825" y="1127757"/>
                  <a:pt x="6449682" y="1125852"/>
                  <a:pt x="6452540" y="1125852"/>
                </a:cubicBezTo>
                <a:close/>
                <a:moveTo>
                  <a:pt x="7298360" y="1125851"/>
                </a:moveTo>
                <a:cubicBezTo>
                  <a:pt x="7303122" y="1125851"/>
                  <a:pt x="7305980" y="1127756"/>
                  <a:pt x="7307885" y="1128708"/>
                </a:cubicBezTo>
                <a:cubicBezTo>
                  <a:pt x="7308837" y="1129661"/>
                  <a:pt x="7310742" y="1132518"/>
                  <a:pt x="7310742" y="1137281"/>
                </a:cubicBezTo>
                <a:cubicBezTo>
                  <a:pt x="7310742" y="1141090"/>
                  <a:pt x="7308837" y="1145853"/>
                  <a:pt x="7305980" y="1148711"/>
                </a:cubicBezTo>
                <a:cubicBezTo>
                  <a:pt x="7303122" y="1151568"/>
                  <a:pt x="7299312" y="1153473"/>
                  <a:pt x="7294549" y="1153473"/>
                </a:cubicBezTo>
                <a:cubicBezTo>
                  <a:pt x="7289787" y="1153473"/>
                  <a:pt x="7286930" y="1153473"/>
                  <a:pt x="7284072" y="1150615"/>
                </a:cubicBezTo>
                <a:cubicBezTo>
                  <a:pt x="7283120" y="1149663"/>
                  <a:pt x="7281214" y="1146806"/>
                  <a:pt x="7281214" y="1142043"/>
                </a:cubicBezTo>
                <a:cubicBezTo>
                  <a:pt x="7281214" y="1139186"/>
                  <a:pt x="7282167" y="1136328"/>
                  <a:pt x="7284072" y="1133470"/>
                </a:cubicBezTo>
                <a:cubicBezTo>
                  <a:pt x="7285024" y="1130613"/>
                  <a:pt x="7286930" y="1129661"/>
                  <a:pt x="7289787" y="1127756"/>
                </a:cubicBezTo>
                <a:cubicBezTo>
                  <a:pt x="7292645" y="1125851"/>
                  <a:pt x="7295502" y="1125851"/>
                  <a:pt x="7298360" y="1125851"/>
                </a:cubicBezTo>
                <a:close/>
                <a:moveTo>
                  <a:pt x="6759245" y="1125851"/>
                </a:moveTo>
                <a:cubicBezTo>
                  <a:pt x="6763055" y="1125851"/>
                  <a:pt x="6765912" y="1127756"/>
                  <a:pt x="6769723" y="1128708"/>
                </a:cubicBezTo>
                <a:cubicBezTo>
                  <a:pt x="6770675" y="1129661"/>
                  <a:pt x="6772580" y="1134423"/>
                  <a:pt x="6772580" y="1137281"/>
                </a:cubicBezTo>
                <a:cubicBezTo>
                  <a:pt x="6772580" y="1141091"/>
                  <a:pt x="6770675" y="1145853"/>
                  <a:pt x="6767817" y="1148711"/>
                </a:cubicBezTo>
                <a:cubicBezTo>
                  <a:pt x="6764960" y="1152521"/>
                  <a:pt x="6760198" y="1154426"/>
                  <a:pt x="6754482" y="1154426"/>
                </a:cubicBezTo>
                <a:cubicBezTo>
                  <a:pt x="6751625" y="1154426"/>
                  <a:pt x="6748767" y="1153473"/>
                  <a:pt x="6745910" y="1151568"/>
                </a:cubicBezTo>
                <a:cubicBezTo>
                  <a:pt x="6744957" y="1150616"/>
                  <a:pt x="6743052" y="1145853"/>
                  <a:pt x="6743052" y="1142996"/>
                </a:cubicBezTo>
                <a:cubicBezTo>
                  <a:pt x="6743052" y="1139186"/>
                  <a:pt x="6744957" y="1134423"/>
                  <a:pt x="6747815" y="1131566"/>
                </a:cubicBezTo>
                <a:cubicBezTo>
                  <a:pt x="6748767" y="1127756"/>
                  <a:pt x="6753530" y="1125851"/>
                  <a:pt x="6759245" y="1125851"/>
                </a:cubicBezTo>
                <a:close/>
                <a:moveTo>
                  <a:pt x="7159295" y="1125851"/>
                </a:moveTo>
                <a:cubicBezTo>
                  <a:pt x="7163105" y="1125851"/>
                  <a:pt x="7167867" y="1127756"/>
                  <a:pt x="7169772" y="1128708"/>
                </a:cubicBezTo>
                <a:cubicBezTo>
                  <a:pt x="7170725" y="1129661"/>
                  <a:pt x="7172630" y="1134422"/>
                  <a:pt x="7172630" y="1137281"/>
                </a:cubicBezTo>
                <a:cubicBezTo>
                  <a:pt x="7172630" y="1141091"/>
                  <a:pt x="7170725" y="1145852"/>
                  <a:pt x="7167867" y="1148710"/>
                </a:cubicBezTo>
                <a:cubicBezTo>
                  <a:pt x="7165010" y="1152521"/>
                  <a:pt x="7160247" y="1154426"/>
                  <a:pt x="7154532" y="1154426"/>
                </a:cubicBezTo>
                <a:cubicBezTo>
                  <a:pt x="7151675" y="1154426"/>
                  <a:pt x="7148817" y="1153473"/>
                  <a:pt x="7145960" y="1151568"/>
                </a:cubicBezTo>
                <a:cubicBezTo>
                  <a:pt x="7145007" y="1150616"/>
                  <a:pt x="7143102" y="1145852"/>
                  <a:pt x="7143102" y="1142996"/>
                </a:cubicBezTo>
                <a:cubicBezTo>
                  <a:pt x="7143102" y="1139186"/>
                  <a:pt x="7145007" y="1134422"/>
                  <a:pt x="7147865" y="1131566"/>
                </a:cubicBezTo>
                <a:cubicBezTo>
                  <a:pt x="7148817" y="1127756"/>
                  <a:pt x="7153580" y="1125851"/>
                  <a:pt x="7159295" y="1125851"/>
                </a:cubicBezTo>
                <a:close/>
                <a:moveTo>
                  <a:pt x="7399325" y="1125850"/>
                </a:moveTo>
                <a:cubicBezTo>
                  <a:pt x="7404087" y="1125850"/>
                  <a:pt x="7408850" y="1127755"/>
                  <a:pt x="7409802" y="1128707"/>
                </a:cubicBezTo>
                <a:cubicBezTo>
                  <a:pt x="7410755" y="1129660"/>
                  <a:pt x="7412660" y="1134422"/>
                  <a:pt x="7412660" y="1137280"/>
                </a:cubicBezTo>
                <a:cubicBezTo>
                  <a:pt x="7412660" y="1141090"/>
                  <a:pt x="7410755" y="1145852"/>
                  <a:pt x="7407898" y="1148710"/>
                </a:cubicBezTo>
                <a:cubicBezTo>
                  <a:pt x="7405040" y="1152520"/>
                  <a:pt x="7400277" y="1154425"/>
                  <a:pt x="7394562" y="1154425"/>
                </a:cubicBezTo>
                <a:cubicBezTo>
                  <a:pt x="7391705" y="1154425"/>
                  <a:pt x="7388848" y="1153472"/>
                  <a:pt x="7385990" y="1151567"/>
                </a:cubicBezTo>
                <a:cubicBezTo>
                  <a:pt x="7385037" y="1150615"/>
                  <a:pt x="7383133" y="1145852"/>
                  <a:pt x="7383133" y="1142995"/>
                </a:cubicBezTo>
                <a:cubicBezTo>
                  <a:pt x="7383133" y="1139185"/>
                  <a:pt x="7385037" y="1134422"/>
                  <a:pt x="7387895" y="1131565"/>
                </a:cubicBezTo>
                <a:cubicBezTo>
                  <a:pt x="7388848" y="1127755"/>
                  <a:pt x="7393610" y="1125850"/>
                  <a:pt x="7399325" y="1125850"/>
                </a:cubicBezTo>
                <a:close/>
                <a:moveTo>
                  <a:pt x="7763179" y="1125850"/>
                </a:moveTo>
                <a:cubicBezTo>
                  <a:pt x="7767942" y="1125850"/>
                  <a:pt x="7770799" y="1127754"/>
                  <a:pt x="7773657" y="1128707"/>
                </a:cubicBezTo>
                <a:cubicBezTo>
                  <a:pt x="7774609" y="1129660"/>
                  <a:pt x="7776514" y="1132517"/>
                  <a:pt x="7776514" y="1137280"/>
                </a:cubicBezTo>
                <a:cubicBezTo>
                  <a:pt x="7776514" y="1141090"/>
                  <a:pt x="7773657" y="1145852"/>
                  <a:pt x="7770799" y="1148709"/>
                </a:cubicBezTo>
                <a:cubicBezTo>
                  <a:pt x="7767942" y="1151567"/>
                  <a:pt x="7764132" y="1153472"/>
                  <a:pt x="7759369" y="1153472"/>
                </a:cubicBezTo>
                <a:cubicBezTo>
                  <a:pt x="7754607" y="1153472"/>
                  <a:pt x="7751749" y="1153472"/>
                  <a:pt x="7748892" y="1150615"/>
                </a:cubicBezTo>
                <a:cubicBezTo>
                  <a:pt x="7747939" y="1149663"/>
                  <a:pt x="7746034" y="1146805"/>
                  <a:pt x="7746034" y="1142042"/>
                </a:cubicBezTo>
                <a:cubicBezTo>
                  <a:pt x="7746034" y="1139185"/>
                  <a:pt x="7746986" y="1136327"/>
                  <a:pt x="7748892" y="1133469"/>
                </a:cubicBezTo>
                <a:cubicBezTo>
                  <a:pt x="7749844" y="1130613"/>
                  <a:pt x="7751749" y="1129660"/>
                  <a:pt x="7754607" y="1127754"/>
                </a:cubicBezTo>
                <a:cubicBezTo>
                  <a:pt x="7757464" y="1125850"/>
                  <a:pt x="7760322" y="1125850"/>
                  <a:pt x="7763179" y="1125850"/>
                </a:cubicBezTo>
                <a:close/>
                <a:moveTo>
                  <a:pt x="8096555" y="1125849"/>
                </a:moveTo>
                <a:cubicBezTo>
                  <a:pt x="8099412" y="1125849"/>
                  <a:pt x="8102270" y="1126802"/>
                  <a:pt x="8105127" y="1128707"/>
                </a:cubicBezTo>
                <a:cubicBezTo>
                  <a:pt x="8107985" y="1130612"/>
                  <a:pt x="8108937" y="1133469"/>
                  <a:pt x="8110842" y="1136327"/>
                </a:cubicBezTo>
                <a:lnTo>
                  <a:pt x="8082267" y="1136327"/>
                </a:lnTo>
                <a:cubicBezTo>
                  <a:pt x="8083220" y="1133469"/>
                  <a:pt x="8085124" y="1130612"/>
                  <a:pt x="8087982" y="1128707"/>
                </a:cubicBezTo>
                <a:cubicBezTo>
                  <a:pt x="8090840" y="1127754"/>
                  <a:pt x="8093697" y="1125849"/>
                  <a:pt x="8096555" y="1125849"/>
                </a:cubicBezTo>
                <a:close/>
                <a:moveTo>
                  <a:pt x="4804719" y="1124903"/>
                </a:moveTo>
                <a:lnTo>
                  <a:pt x="4804719" y="1131570"/>
                </a:lnTo>
                <a:cubicBezTo>
                  <a:pt x="4804719" y="1143953"/>
                  <a:pt x="4796147" y="1149668"/>
                  <a:pt x="4785669" y="1148714"/>
                </a:cubicBezTo>
                <a:cubicBezTo>
                  <a:pt x="4777097" y="1148714"/>
                  <a:pt x="4771382" y="1143953"/>
                  <a:pt x="4771382" y="1137286"/>
                </a:cubicBezTo>
                <a:cubicBezTo>
                  <a:pt x="4771382" y="1130618"/>
                  <a:pt x="4777097" y="1126808"/>
                  <a:pt x="4785669" y="1126808"/>
                </a:cubicBezTo>
                <a:lnTo>
                  <a:pt x="4796147" y="1126808"/>
                </a:lnTo>
                <a:cubicBezTo>
                  <a:pt x="4799955" y="1126808"/>
                  <a:pt x="4802813" y="1126808"/>
                  <a:pt x="4804719" y="1124903"/>
                </a:cubicBezTo>
                <a:close/>
                <a:moveTo>
                  <a:pt x="5155240" y="1124902"/>
                </a:moveTo>
                <a:lnTo>
                  <a:pt x="5155240" y="1131569"/>
                </a:lnTo>
                <a:cubicBezTo>
                  <a:pt x="5155240" y="1143952"/>
                  <a:pt x="5145715" y="1149667"/>
                  <a:pt x="5136192" y="1148714"/>
                </a:cubicBezTo>
                <a:cubicBezTo>
                  <a:pt x="5127619" y="1148714"/>
                  <a:pt x="5121904" y="1143952"/>
                  <a:pt x="5121904" y="1137285"/>
                </a:cubicBezTo>
                <a:cubicBezTo>
                  <a:pt x="5121904" y="1130617"/>
                  <a:pt x="5127619" y="1126807"/>
                  <a:pt x="5136192" y="1126807"/>
                </a:cubicBezTo>
                <a:lnTo>
                  <a:pt x="5146667" y="1126807"/>
                </a:lnTo>
                <a:cubicBezTo>
                  <a:pt x="5150478" y="1126807"/>
                  <a:pt x="5153336" y="1126807"/>
                  <a:pt x="5155240" y="1124902"/>
                </a:cubicBezTo>
                <a:close/>
                <a:moveTo>
                  <a:pt x="4100829" y="1120141"/>
                </a:moveTo>
                <a:lnTo>
                  <a:pt x="4100829" y="1133475"/>
                </a:lnTo>
                <a:cubicBezTo>
                  <a:pt x="4100829" y="1150620"/>
                  <a:pt x="4086542" y="1159193"/>
                  <a:pt x="4072254" y="1159193"/>
                </a:cubicBezTo>
                <a:cubicBezTo>
                  <a:pt x="4056060" y="1159193"/>
                  <a:pt x="4049394" y="1149668"/>
                  <a:pt x="4049394" y="1141095"/>
                </a:cubicBezTo>
                <a:cubicBezTo>
                  <a:pt x="4049394" y="1130618"/>
                  <a:pt x="4056060" y="1123950"/>
                  <a:pt x="4070348" y="1123950"/>
                </a:cubicBezTo>
                <a:lnTo>
                  <a:pt x="4088447" y="1123950"/>
                </a:lnTo>
                <a:cubicBezTo>
                  <a:pt x="4093209" y="1123950"/>
                  <a:pt x="4097972" y="1122999"/>
                  <a:pt x="4100829" y="1120141"/>
                </a:cubicBezTo>
                <a:close/>
                <a:moveTo>
                  <a:pt x="6707809" y="1116327"/>
                </a:moveTo>
                <a:lnTo>
                  <a:pt x="6700189" y="1166809"/>
                </a:lnTo>
                <a:lnTo>
                  <a:pt x="6713524" y="1166809"/>
                </a:lnTo>
                <a:lnTo>
                  <a:pt x="6721144" y="1116327"/>
                </a:lnTo>
                <a:close/>
                <a:moveTo>
                  <a:pt x="6327762" y="1116327"/>
                </a:moveTo>
                <a:lnTo>
                  <a:pt x="6318237" y="1170619"/>
                </a:lnTo>
                <a:lnTo>
                  <a:pt x="6331572" y="1170619"/>
                </a:lnTo>
                <a:lnTo>
                  <a:pt x="6334430" y="1152522"/>
                </a:lnTo>
                <a:cubicBezTo>
                  <a:pt x="6335382" y="1144902"/>
                  <a:pt x="6335382" y="1140140"/>
                  <a:pt x="6337287" y="1137282"/>
                </a:cubicBezTo>
                <a:cubicBezTo>
                  <a:pt x="6338240" y="1134424"/>
                  <a:pt x="6341097" y="1133472"/>
                  <a:pt x="6343002" y="1131567"/>
                </a:cubicBezTo>
                <a:cubicBezTo>
                  <a:pt x="6345860" y="1129662"/>
                  <a:pt x="6348717" y="1129662"/>
                  <a:pt x="6350622" y="1129662"/>
                </a:cubicBezTo>
                <a:cubicBezTo>
                  <a:pt x="6353480" y="1129662"/>
                  <a:pt x="6354432" y="1129662"/>
                  <a:pt x="6356337" y="1131567"/>
                </a:cubicBezTo>
                <a:cubicBezTo>
                  <a:pt x="6358242" y="1133472"/>
                  <a:pt x="6358242" y="1135377"/>
                  <a:pt x="6358242" y="1136329"/>
                </a:cubicBezTo>
                <a:cubicBezTo>
                  <a:pt x="6358242" y="1137282"/>
                  <a:pt x="6358242" y="1139187"/>
                  <a:pt x="6358242" y="1142044"/>
                </a:cubicBezTo>
                <a:lnTo>
                  <a:pt x="6353480" y="1168715"/>
                </a:lnTo>
                <a:lnTo>
                  <a:pt x="6366815" y="1168715"/>
                </a:lnTo>
                <a:lnTo>
                  <a:pt x="6371577" y="1140140"/>
                </a:lnTo>
                <a:cubicBezTo>
                  <a:pt x="6373482" y="1136329"/>
                  <a:pt x="6373482" y="1133472"/>
                  <a:pt x="6373482" y="1131567"/>
                </a:cubicBezTo>
                <a:cubicBezTo>
                  <a:pt x="6373482" y="1126804"/>
                  <a:pt x="6371577" y="1123947"/>
                  <a:pt x="6368720" y="1121090"/>
                </a:cubicBezTo>
                <a:cubicBezTo>
                  <a:pt x="6365862" y="1118232"/>
                  <a:pt x="6362052" y="1116327"/>
                  <a:pt x="6357290" y="1116327"/>
                </a:cubicBezTo>
                <a:cubicBezTo>
                  <a:pt x="6351575" y="1116327"/>
                  <a:pt x="6346812" y="1117279"/>
                  <a:pt x="6341097" y="1122042"/>
                </a:cubicBezTo>
                <a:lnTo>
                  <a:pt x="6341097" y="1116327"/>
                </a:lnTo>
                <a:close/>
                <a:moveTo>
                  <a:pt x="6537312" y="1116327"/>
                </a:moveTo>
                <a:lnTo>
                  <a:pt x="6527787" y="1170619"/>
                </a:lnTo>
                <a:lnTo>
                  <a:pt x="6541122" y="1170619"/>
                </a:lnTo>
                <a:lnTo>
                  <a:pt x="6543980" y="1152522"/>
                </a:lnTo>
                <a:cubicBezTo>
                  <a:pt x="6544932" y="1144902"/>
                  <a:pt x="6544932" y="1140140"/>
                  <a:pt x="6546837" y="1137282"/>
                </a:cubicBezTo>
                <a:cubicBezTo>
                  <a:pt x="6547790" y="1134424"/>
                  <a:pt x="6550647" y="1133472"/>
                  <a:pt x="6552552" y="1131567"/>
                </a:cubicBezTo>
                <a:cubicBezTo>
                  <a:pt x="6555410" y="1129661"/>
                  <a:pt x="6558267" y="1129661"/>
                  <a:pt x="6560172" y="1129661"/>
                </a:cubicBezTo>
                <a:cubicBezTo>
                  <a:pt x="6563030" y="1129661"/>
                  <a:pt x="6563982" y="1129661"/>
                  <a:pt x="6565887" y="1131567"/>
                </a:cubicBezTo>
                <a:cubicBezTo>
                  <a:pt x="6567792" y="1133472"/>
                  <a:pt x="6567792" y="1135377"/>
                  <a:pt x="6567792" y="1136329"/>
                </a:cubicBezTo>
                <a:cubicBezTo>
                  <a:pt x="6567792" y="1137282"/>
                  <a:pt x="6567792" y="1139187"/>
                  <a:pt x="6567792" y="1142044"/>
                </a:cubicBezTo>
                <a:lnTo>
                  <a:pt x="6563030" y="1168714"/>
                </a:lnTo>
                <a:lnTo>
                  <a:pt x="6576365" y="1168714"/>
                </a:lnTo>
                <a:lnTo>
                  <a:pt x="6581127" y="1140140"/>
                </a:lnTo>
                <a:cubicBezTo>
                  <a:pt x="6583032" y="1136329"/>
                  <a:pt x="6583032" y="1133472"/>
                  <a:pt x="6583032" y="1131567"/>
                </a:cubicBezTo>
                <a:cubicBezTo>
                  <a:pt x="6583032" y="1126804"/>
                  <a:pt x="6581127" y="1123947"/>
                  <a:pt x="6578270" y="1121089"/>
                </a:cubicBezTo>
                <a:cubicBezTo>
                  <a:pt x="6575412" y="1118232"/>
                  <a:pt x="6571602" y="1116327"/>
                  <a:pt x="6566840" y="1116327"/>
                </a:cubicBezTo>
                <a:cubicBezTo>
                  <a:pt x="6561125" y="1116327"/>
                  <a:pt x="6556362" y="1117279"/>
                  <a:pt x="6550647" y="1122042"/>
                </a:cubicBezTo>
                <a:lnTo>
                  <a:pt x="6550647" y="1116327"/>
                </a:lnTo>
                <a:close/>
                <a:moveTo>
                  <a:pt x="6495402" y="1116327"/>
                </a:moveTo>
                <a:lnTo>
                  <a:pt x="6487782" y="1168715"/>
                </a:lnTo>
                <a:lnTo>
                  <a:pt x="6499212" y="1168715"/>
                </a:lnTo>
                <a:lnTo>
                  <a:pt x="6502070" y="1149665"/>
                </a:lnTo>
                <a:cubicBezTo>
                  <a:pt x="6503974" y="1142044"/>
                  <a:pt x="6504927" y="1136329"/>
                  <a:pt x="6506832" y="1133472"/>
                </a:cubicBezTo>
                <a:cubicBezTo>
                  <a:pt x="6508737" y="1130615"/>
                  <a:pt x="6511595" y="1128709"/>
                  <a:pt x="6514452" y="1128709"/>
                </a:cubicBezTo>
                <a:cubicBezTo>
                  <a:pt x="6514452" y="1128709"/>
                  <a:pt x="6514452" y="1128709"/>
                  <a:pt x="6516357" y="1128709"/>
                </a:cubicBezTo>
                <a:lnTo>
                  <a:pt x="6521120" y="1118232"/>
                </a:lnTo>
                <a:cubicBezTo>
                  <a:pt x="6521120" y="1116327"/>
                  <a:pt x="6520167" y="1116327"/>
                  <a:pt x="6518262" y="1116327"/>
                </a:cubicBezTo>
                <a:cubicBezTo>
                  <a:pt x="6512547" y="1116327"/>
                  <a:pt x="6507785" y="1118232"/>
                  <a:pt x="6504927" y="1123947"/>
                </a:cubicBezTo>
                <a:lnTo>
                  <a:pt x="6506832" y="1116327"/>
                </a:lnTo>
                <a:close/>
                <a:moveTo>
                  <a:pt x="6759245" y="1116326"/>
                </a:moveTo>
                <a:cubicBezTo>
                  <a:pt x="6752577" y="1116326"/>
                  <a:pt x="6744957" y="1117278"/>
                  <a:pt x="6735432" y="1123946"/>
                </a:cubicBezTo>
                <a:cubicBezTo>
                  <a:pt x="6729717" y="1129661"/>
                  <a:pt x="6726860" y="1136328"/>
                  <a:pt x="6726860" y="1144901"/>
                </a:cubicBezTo>
                <a:cubicBezTo>
                  <a:pt x="6726860" y="1150616"/>
                  <a:pt x="6729717" y="1156331"/>
                  <a:pt x="6734480" y="1161093"/>
                </a:cubicBezTo>
                <a:cubicBezTo>
                  <a:pt x="6738290" y="1164903"/>
                  <a:pt x="6745910" y="1166808"/>
                  <a:pt x="6753530" y="1166808"/>
                </a:cubicBezTo>
                <a:cubicBezTo>
                  <a:pt x="6762102" y="1166808"/>
                  <a:pt x="6769723" y="1163951"/>
                  <a:pt x="6775437" y="1158236"/>
                </a:cubicBezTo>
                <a:cubicBezTo>
                  <a:pt x="6781152" y="1154426"/>
                  <a:pt x="6784010" y="1146806"/>
                  <a:pt x="6784010" y="1139186"/>
                </a:cubicBezTo>
                <a:cubicBezTo>
                  <a:pt x="6784010" y="1135376"/>
                  <a:pt x="6783057" y="1130614"/>
                  <a:pt x="6781152" y="1127756"/>
                </a:cubicBezTo>
                <a:cubicBezTo>
                  <a:pt x="6780200" y="1123946"/>
                  <a:pt x="6777342" y="1120136"/>
                  <a:pt x="6772580" y="1119183"/>
                </a:cubicBezTo>
                <a:cubicBezTo>
                  <a:pt x="6767817" y="1118231"/>
                  <a:pt x="6764007" y="1116326"/>
                  <a:pt x="6759245" y="1116326"/>
                </a:cubicBezTo>
                <a:close/>
                <a:moveTo>
                  <a:pt x="6806870" y="1116326"/>
                </a:moveTo>
                <a:lnTo>
                  <a:pt x="6797345" y="1170618"/>
                </a:lnTo>
                <a:lnTo>
                  <a:pt x="6810680" y="1170618"/>
                </a:lnTo>
                <a:lnTo>
                  <a:pt x="6813537" y="1152521"/>
                </a:lnTo>
                <a:cubicBezTo>
                  <a:pt x="6814490" y="1144901"/>
                  <a:pt x="6814490" y="1140139"/>
                  <a:pt x="6816395" y="1137281"/>
                </a:cubicBezTo>
                <a:cubicBezTo>
                  <a:pt x="6817348" y="1134423"/>
                  <a:pt x="6820205" y="1133471"/>
                  <a:pt x="6822110" y="1131566"/>
                </a:cubicBezTo>
                <a:cubicBezTo>
                  <a:pt x="6824967" y="1129661"/>
                  <a:pt x="6827825" y="1129661"/>
                  <a:pt x="6829730" y="1129661"/>
                </a:cubicBezTo>
                <a:cubicBezTo>
                  <a:pt x="6832587" y="1129661"/>
                  <a:pt x="6833540" y="1129661"/>
                  <a:pt x="6835445" y="1131566"/>
                </a:cubicBezTo>
                <a:cubicBezTo>
                  <a:pt x="6837350" y="1133471"/>
                  <a:pt x="6837350" y="1135376"/>
                  <a:pt x="6837350" y="1136328"/>
                </a:cubicBezTo>
                <a:cubicBezTo>
                  <a:pt x="6837350" y="1137281"/>
                  <a:pt x="6837350" y="1139186"/>
                  <a:pt x="6837350" y="1142043"/>
                </a:cubicBezTo>
                <a:lnTo>
                  <a:pt x="6832587" y="1168714"/>
                </a:lnTo>
                <a:lnTo>
                  <a:pt x="6845923" y="1168714"/>
                </a:lnTo>
                <a:lnTo>
                  <a:pt x="6850685" y="1140139"/>
                </a:lnTo>
                <a:cubicBezTo>
                  <a:pt x="6852590" y="1136328"/>
                  <a:pt x="6852590" y="1133471"/>
                  <a:pt x="6852590" y="1131566"/>
                </a:cubicBezTo>
                <a:cubicBezTo>
                  <a:pt x="6852590" y="1126803"/>
                  <a:pt x="6850685" y="1123946"/>
                  <a:pt x="6847827" y="1121089"/>
                </a:cubicBezTo>
                <a:cubicBezTo>
                  <a:pt x="6844970" y="1118231"/>
                  <a:pt x="6841160" y="1116326"/>
                  <a:pt x="6836398" y="1116326"/>
                </a:cubicBezTo>
                <a:cubicBezTo>
                  <a:pt x="6830683" y="1116326"/>
                  <a:pt x="6825920" y="1117278"/>
                  <a:pt x="6820205" y="1122041"/>
                </a:cubicBezTo>
                <a:lnTo>
                  <a:pt x="6820205" y="1116326"/>
                </a:lnTo>
                <a:close/>
                <a:moveTo>
                  <a:pt x="7706982" y="1116326"/>
                </a:moveTo>
                <a:lnTo>
                  <a:pt x="7699362" y="1166808"/>
                </a:lnTo>
                <a:lnTo>
                  <a:pt x="7712697" y="1166808"/>
                </a:lnTo>
                <a:lnTo>
                  <a:pt x="7720317" y="1116326"/>
                </a:lnTo>
                <a:close/>
                <a:moveTo>
                  <a:pt x="7842237" y="1116326"/>
                </a:moveTo>
                <a:lnTo>
                  <a:pt x="7834617" y="1166807"/>
                </a:lnTo>
                <a:lnTo>
                  <a:pt x="7847952" y="1166807"/>
                </a:lnTo>
                <a:lnTo>
                  <a:pt x="7855572" y="1116326"/>
                </a:lnTo>
                <a:close/>
                <a:moveTo>
                  <a:pt x="7160247" y="1116326"/>
                </a:moveTo>
                <a:cubicBezTo>
                  <a:pt x="7151675" y="1116326"/>
                  <a:pt x="7144055" y="1119182"/>
                  <a:pt x="7136435" y="1123946"/>
                </a:cubicBezTo>
                <a:cubicBezTo>
                  <a:pt x="7130720" y="1129661"/>
                  <a:pt x="7127862" y="1136328"/>
                  <a:pt x="7127862" y="1144900"/>
                </a:cubicBezTo>
                <a:cubicBezTo>
                  <a:pt x="7127862" y="1150616"/>
                  <a:pt x="7130720" y="1156330"/>
                  <a:pt x="7135482" y="1161092"/>
                </a:cubicBezTo>
                <a:cubicBezTo>
                  <a:pt x="7139292" y="1164903"/>
                  <a:pt x="7146912" y="1166807"/>
                  <a:pt x="7154532" y="1166807"/>
                </a:cubicBezTo>
                <a:cubicBezTo>
                  <a:pt x="7163105" y="1166807"/>
                  <a:pt x="7170725" y="1162998"/>
                  <a:pt x="7176440" y="1158236"/>
                </a:cubicBezTo>
                <a:cubicBezTo>
                  <a:pt x="7182155" y="1154426"/>
                  <a:pt x="7185012" y="1146805"/>
                  <a:pt x="7185012" y="1139186"/>
                </a:cubicBezTo>
                <a:cubicBezTo>
                  <a:pt x="7185012" y="1135376"/>
                  <a:pt x="7184060" y="1130614"/>
                  <a:pt x="7182155" y="1127756"/>
                </a:cubicBezTo>
                <a:cubicBezTo>
                  <a:pt x="7181202" y="1123946"/>
                  <a:pt x="7176440" y="1121089"/>
                  <a:pt x="7173582" y="1119182"/>
                </a:cubicBezTo>
                <a:cubicBezTo>
                  <a:pt x="7168820" y="1118230"/>
                  <a:pt x="7165010" y="1116326"/>
                  <a:pt x="7160247" y="1116326"/>
                </a:cubicBezTo>
                <a:close/>
                <a:moveTo>
                  <a:pt x="7093572" y="1116326"/>
                </a:moveTo>
                <a:lnTo>
                  <a:pt x="7084047" y="1168714"/>
                </a:lnTo>
                <a:lnTo>
                  <a:pt x="7097382" y="1168714"/>
                </a:lnTo>
                <a:lnTo>
                  <a:pt x="7100239" y="1149664"/>
                </a:lnTo>
                <a:cubicBezTo>
                  <a:pt x="7102144" y="1142043"/>
                  <a:pt x="7103097" y="1136328"/>
                  <a:pt x="7105002" y="1133471"/>
                </a:cubicBezTo>
                <a:cubicBezTo>
                  <a:pt x="7106907" y="1130614"/>
                  <a:pt x="7109764" y="1128708"/>
                  <a:pt x="7112622" y="1128708"/>
                </a:cubicBezTo>
                <a:cubicBezTo>
                  <a:pt x="7112622" y="1128708"/>
                  <a:pt x="7112622" y="1128708"/>
                  <a:pt x="7114527" y="1128708"/>
                </a:cubicBezTo>
                <a:lnTo>
                  <a:pt x="7119289" y="1118230"/>
                </a:lnTo>
                <a:cubicBezTo>
                  <a:pt x="7119289" y="1116326"/>
                  <a:pt x="7118337" y="1116326"/>
                  <a:pt x="7116432" y="1116326"/>
                </a:cubicBezTo>
                <a:cubicBezTo>
                  <a:pt x="7110717" y="1116326"/>
                  <a:pt x="7105954" y="1118230"/>
                  <a:pt x="7103097" y="1123946"/>
                </a:cubicBezTo>
                <a:lnTo>
                  <a:pt x="7105002" y="1116326"/>
                </a:lnTo>
                <a:close/>
                <a:moveTo>
                  <a:pt x="7401230" y="1116325"/>
                </a:moveTo>
                <a:cubicBezTo>
                  <a:pt x="7391705" y="1116325"/>
                  <a:pt x="7385037" y="1119182"/>
                  <a:pt x="7377417" y="1123945"/>
                </a:cubicBezTo>
                <a:cubicBezTo>
                  <a:pt x="7371702" y="1129660"/>
                  <a:pt x="7368845" y="1136327"/>
                  <a:pt x="7368845" y="1144900"/>
                </a:cubicBezTo>
                <a:cubicBezTo>
                  <a:pt x="7368845" y="1150615"/>
                  <a:pt x="7371702" y="1156330"/>
                  <a:pt x="7376465" y="1161092"/>
                </a:cubicBezTo>
                <a:cubicBezTo>
                  <a:pt x="7380275" y="1164902"/>
                  <a:pt x="7387895" y="1166807"/>
                  <a:pt x="7395515" y="1166807"/>
                </a:cubicBezTo>
                <a:cubicBezTo>
                  <a:pt x="7404087" y="1166807"/>
                  <a:pt x="7411708" y="1163950"/>
                  <a:pt x="7417423" y="1158235"/>
                </a:cubicBezTo>
                <a:cubicBezTo>
                  <a:pt x="7423137" y="1154425"/>
                  <a:pt x="7425995" y="1146805"/>
                  <a:pt x="7425995" y="1139185"/>
                </a:cubicBezTo>
                <a:cubicBezTo>
                  <a:pt x="7425995" y="1135375"/>
                  <a:pt x="7425042" y="1130613"/>
                  <a:pt x="7423137" y="1127755"/>
                </a:cubicBezTo>
                <a:cubicBezTo>
                  <a:pt x="7422185" y="1123945"/>
                  <a:pt x="7419327" y="1120135"/>
                  <a:pt x="7414565" y="1119182"/>
                </a:cubicBezTo>
                <a:cubicBezTo>
                  <a:pt x="7409802" y="1118230"/>
                  <a:pt x="7405992" y="1116325"/>
                  <a:pt x="7401230" y="1116325"/>
                </a:cubicBezTo>
                <a:close/>
                <a:moveTo>
                  <a:pt x="7561249" y="1116325"/>
                </a:moveTo>
                <a:lnTo>
                  <a:pt x="7579347" y="1141090"/>
                </a:lnTo>
                <a:lnTo>
                  <a:pt x="7558392" y="1165855"/>
                </a:lnTo>
                <a:lnTo>
                  <a:pt x="7574585" y="1165855"/>
                </a:lnTo>
                <a:lnTo>
                  <a:pt x="7586014" y="1150615"/>
                </a:lnTo>
                <a:lnTo>
                  <a:pt x="7596492" y="1165855"/>
                </a:lnTo>
                <a:lnTo>
                  <a:pt x="7611732" y="1165855"/>
                </a:lnTo>
                <a:lnTo>
                  <a:pt x="7593635" y="1141090"/>
                </a:lnTo>
                <a:lnTo>
                  <a:pt x="7612685" y="1116325"/>
                </a:lnTo>
                <a:lnTo>
                  <a:pt x="7596492" y="1116325"/>
                </a:lnTo>
                <a:lnTo>
                  <a:pt x="7585062" y="1131565"/>
                </a:lnTo>
                <a:lnTo>
                  <a:pt x="7576489" y="1116325"/>
                </a:lnTo>
                <a:close/>
                <a:moveTo>
                  <a:pt x="7806042" y="1116325"/>
                </a:moveTo>
                <a:lnTo>
                  <a:pt x="7796517" y="1168712"/>
                </a:lnTo>
                <a:lnTo>
                  <a:pt x="7809852" y="1168712"/>
                </a:lnTo>
                <a:lnTo>
                  <a:pt x="7812710" y="1149662"/>
                </a:lnTo>
                <a:cubicBezTo>
                  <a:pt x="7814614" y="1142041"/>
                  <a:pt x="7815567" y="1136326"/>
                  <a:pt x="7817472" y="1133469"/>
                </a:cubicBezTo>
                <a:cubicBezTo>
                  <a:pt x="7819377" y="1130612"/>
                  <a:pt x="7822235" y="1128707"/>
                  <a:pt x="7825092" y="1128707"/>
                </a:cubicBezTo>
                <a:cubicBezTo>
                  <a:pt x="7825092" y="1128707"/>
                  <a:pt x="7825092" y="1128707"/>
                  <a:pt x="7826997" y="1128707"/>
                </a:cubicBezTo>
                <a:lnTo>
                  <a:pt x="7831760" y="1118229"/>
                </a:lnTo>
                <a:cubicBezTo>
                  <a:pt x="7831760" y="1116325"/>
                  <a:pt x="7830807" y="1116325"/>
                  <a:pt x="7828902" y="1116325"/>
                </a:cubicBezTo>
                <a:cubicBezTo>
                  <a:pt x="7823187" y="1116325"/>
                  <a:pt x="7818424" y="1118229"/>
                  <a:pt x="7815567" y="1123944"/>
                </a:cubicBezTo>
                <a:lnTo>
                  <a:pt x="7817472" y="1116325"/>
                </a:lnTo>
                <a:close/>
                <a:moveTo>
                  <a:pt x="8140369" y="1116324"/>
                </a:moveTo>
                <a:lnTo>
                  <a:pt x="8128939" y="1168712"/>
                </a:lnTo>
                <a:lnTo>
                  <a:pt x="8144179" y="1168712"/>
                </a:lnTo>
                <a:lnTo>
                  <a:pt x="8147036" y="1149662"/>
                </a:lnTo>
                <a:cubicBezTo>
                  <a:pt x="8148942" y="1142041"/>
                  <a:pt x="8149894" y="1136326"/>
                  <a:pt x="8151799" y="1133469"/>
                </a:cubicBezTo>
                <a:cubicBezTo>
                  <a:pt x="8153704" y="1130612"/>
                  <a:pt x="8156561" y="1128706"/>
                  <a:pt x="8159419" y="1128706"/>
                </a:cubicBezTo>
                <a:cubicBezTo>
                  <a:pt x="8159419" y="1128706"/>
                  <a:pt x="8159419" y="1128706"/>
                  <a:pt x="8161324" y="1128706"/>
                </a:cubicBezTo>
                <a:lnTo>
                  <a:pt x="8166086" y="1118229"/>
                </a:lnTo>
                <a:cubicBezTo>
                  <a:pt x="8166086" y="1116324"/>
                  <a:pt x="8165134" y="1116324"/>
                  <a:pt x="8163229" y="1116324"/>
                </a:cubicBezTo>
                <a:cubicBezTo>
                  <a:pt x="8157514" y="1116324"/>
                  <a:pt x="8152752" y="1118229"/>
                  <a:pt x="8149894" y="1123944"/>
                </a:cubicBezTo>
                <a:lnTo>
                  <a:pt x="8151799" y="1116324"/>
                </a:lnTo>
                <a:close/>
                <a:moveTo>
                  <a:pt x="7302170" y="1115373"/>
                </a:moveTo>
                <a:cubicBezTo>
                  <a:pt x="7299312" y="1115373"/>
                  <a:pt x="7296455" y="1115373"/>
                  <a:pt x="7293597" y="1117278"/>
                </a:cubicBezTo>
                <a:cubicBezTo>
                  <a:pt x="7290739" y="1118231"/>
                  <a:pt x="7287882" y="1120136"/>
                  <a:pt x="7285024" y="1122993"/>
                </a:cubicBezTo>
                <a:lnTo>
                  <a:pt x="7286930" y="1117278"/>
                </a:lnTo>
                <a:lnTo>
                  <a:pt x="7273595" y="1117278"/>
                </a:lnTo>
                <a:lnTo>
                  <a:pt x="7263117" y="1185858"/>
                </a:lnTo>
                <a:lnTo>
                  <a:pt x="7276452" y="1185858"/>
                </a:lnTo>
                <a:lnTo>
                  <a:pt x="7279310" y="1160140"/>
                </a:lnTo>
                <a:cubicBezTo>
                  <a:pt x="7281214" y="1162998"/>
                  <a:pt x="7284072" y="1163951"/>
                  <a:pt x="7286930" y="1165856"/>
                </a:cubicBezTo>
                <a:cubicBezTo>
                  <a:pt x="7289787" y="1167761"/>
                  <a:pt x="7292645" y="1167761"/>
                  <a:pt x="7295502" y="1167761"/>
                </a:cubicBezTo>
                <a:cubicBezTo>
                  <a:pt x="7302170" y="1167761"/>
                  <a:pt x="7305980" y="1167761"/>
                  <a:pt x="7310742" y="1164903"/>
                </a:cubicBezTo>
                <a:cubicBezTo>
                  <a:pt x="7315505" y="1162045"/>
                  <a:pt x="7318362" y="1159188"/>
                  <a:pt x="7321220" y="1154426"/>
                </a:cubicBezTo>
                <a:cubicBezTo>
                  <a:pt x="7324077" y="1147758"/>
                  <a:pt x="7325982" y="1143948"/>
                  <a:pt x="7325982" y="1139186"/>
                </a:cubicBezTo>
                <a:cubicBezTo>
                  <a:pt x="7325982" y="1133470"/>
                  <a:pt x="7325030" y="1127756"/>
                  <a:pt x="7320267" y="1122993"/>
                </a:cubicBezTo>
                <a:cubicBezTo>
                  <a:pt x="7315505" y="1118231"/>
                  <a:pt x="7309789" y="1115373"/>
                  <a:pt x="7302170" y="1115373"/>
                </a:cubicBezTo>
                <a:close/>
                <a:moveTo>
                  <a:pt x="7241210" y="1115373"/>
                </a:moveTo>
                <a:lnTo>
                  <a:pt x="7238352" y="1140139"/>
                </a:lnTo>
                <a:cubicBezTo>
                  <a:pt x="7236448" y="1145853"/>
                  <a:pt x="7235495" y="1149664"/>
                  <a:pt x="7233590" y="1151569"/>
                </a:cubicBezTo>
                <a:cubicBezTo>
                  <a:pt x="7231685" y="1152520"/>
                  <a:pt x="7228827" y="1154426"/>
                  <a:pt x="7225970" y="1154426"/>
                </a:cubicBezTo>
                <a:cubicBezTo>
                  <a:pt x="7221207" y="1154426"/>
                  <a:pt x="7220255" y="1154426"/>
                  <a:pt x="7218350" y="1152520"/>
                </a:cubicBezTo>
                <a:cubicBezTo>
                  <a:pt x="7217398" y="1151569"/>
                  <a:pt x="7215492" y="1148712"/>
                  <a:pt x="7215492" y="1146806"/>
                </a:cubicBezTo>
                <a:cubicBezTo>
                  <a:pt x="7215492" y="1145853"/>
                  <a:pt x="7215492" y="1143948"/>
                  <a:pt x="7215492" y="1141090"/>
                </a:cubicBezTo>
                <a:lnTo>
                  <a:pt x="7218350" y="1116327"/>
                </a:lnTo>
                <a:lnTo>
                  <a:pt x="7205015" y="1116327"/>
                </a:lnTo>
                <a:lnTo>
                  <a:pt x="7205015" y="1135377"/>
                </a:lnTo>
                <a:cubicBezTo>
                  <a:pt x="7203110" y="1141090"/>
                  <a:pt x="7203110" y="1145853"/>
                  <a:pt x="7203110" y="1148712"/>
                </a:cubicBezTo>
                <a:cubicBezTo>
                  <a:pt x="7203110" y="1153473"/>
                  <a:pt x="7204062" y="1159189"/>
                  <a:pt x="7208825" y="1162045"/>
                </a:cubicBezTo>
                <a:cubicBezTo>
                  <a:pt x="7213587" y="1165856"/>
                  <a:pt x="7217398" y="1167761"/>
                  <a:pt x="7225017" y="1167761"/>
                </a:cubicBezTo>
                <a:cubicBezTo>
                  <a:pt x="7228827" y="1167761"/>
                  <a:pt x="7233590" y="1166808"/>
                  <a:pt x="7236448" y="1164903"/>
                </a:cubicBezTo>
                <a:cubicBezTo>
                  <a:pt x="7239305" y="1162999"/>
                  <a:pt x="7243115" y="1160140"/>
                  <a:pt x="7245020" y="1157283"/>
                </a:cubicBezTo>
                <a:cubicBezTo>
                  <a:pt x="7246925" y="1152520"/>
                  <a:pt x="7247877" y="1147759"/>
                  <a:pt x="7249782" y="1142043"/>
                </a:cubicBezTo>
                <a:lnTo>
                  <a:pt x="7254545" y="1115373"/>
                </a:lnTo>
                <a:close/>
                <a:moveTo>
                  <a:pt x="6452540" y="1114422"/>
                </a:moveTo>
                <a:cubicBezTo>
                  <a:pt x="6443967" y="1114422"/>
                  <a:pt x="6436348" y="1117280"/>
                  <a:pt x="6430632" y="1122995"/>
                </a:cubicBezTo>
                <a:cubicBezTo>
                  <a:pt x="6424917" y="1128710"/>
                  <a:pt x="6422060" y="1135377"/>
                  <a:pt x="6422060" y="1143950"/>
                </a:cubicBezTo>
                <a:cubicBezTo>
                  <a:pt x="6422060" y="1151570"/>
                  <a:pt x="6424917" y="1157285"/>
                  <a:pt x="6429680" y="1162047"/>
                </a:cubicBezTo>
                <a:cubicBezTo>
                  <a:pt x="6433490" y="1165857"/>
                  <a:pt x="6440157" y="1167762"/>
                  <a:pt x="6448730" y="1167762"/>
                </a:cubicBezTo>
                <a:cubicBezTo>
                  <a:pt x="6455398" y="1167762"/>
                  <a:pt x="6459207" y="1166810"/>
                  <a:pt x="6463970" y="1164905"/>
                </a:cubicBezTo>
                <a:cubicBezTo>
                  <a:pt x="6468732" y="1163000"/>
                  <a:pt x="6471590" y="1160142"/>
                  <a:pt x="6474448" y="1157285"/>
                </a:cubicBezTo>
                <a:lnTo>
                  <a:pt x="6463017" y="1151570"/>
                </a:lnTo>
                <a:cubicBezTo>
                  <a:pt x="6458255" y="1154427"/>
                  <a:pt x="6453492" y="1156332"/>
                  <a:pt x="6445873" y="1154427"/>
                </a:cubicBezTo>
                <a:cubicBezTo>
                  <a:pt x="6441110" y="1154427"/>
                  <a:pt x="6437300" y="1153475"/>
                  <a:pt x="6435395" y="1151570"/>
                </a:cubicBezTo>
                <a:cubicBezTo>
                  <a:pt x="6434442" y="1148712"/>
                  <a:pt x="6432537" y="1145855"/>
                  <a:pt x="6432537" y="1142997"/>
                </a:cubicBezTo>
                <a:lnTo>
                  <a:pt x="6477305" y="1142997"/>
                </a:lnTo>
                <a:cubicBezTo>
                  <a:pt x="6477305" y="1140140"/>
                  <a:pt x="6477305" y="1139187"/>
                  <a:pt x="6477305" y="1137282"/>
                </a:cubicBezTo>
                <a:cubicBezTo>
                  <a:pt x="6477305" y="1134425"/>
                  <a:pt x="6476352" y="1128710"/>
                  <a:pt x="6474448" y="1125852"/>
                </a:cubicBezTo>
                <a:cubicBezTo>
                  <a:pt x="6473495" y="1122995"/>
                  <a:pt x="6470637" y="1119185"/>
                  <a:pt x="6465875" y="1117280"/>
                </a:cubicBezTo>
                <a:cubicBezTo>
                  <a:pt x="6463017" y="1116327"/>
                  <a:pt x="6458255" y="1114422"/>
                  <a:pt x="6452540" y="1114422"/>
                </a:cubicBezTo>
                <a:close/>
                <a:moveTo>
                  <a:pt x="6627800" y="1114422"/>
                </a:moveTo>
                <a:cubicBezTo>
                  <a:pt x="6621133" y="1114422"/>
                  <a:pt x="6617323" y="1114422"/>
                  <a:pt x="6612560" y="1117279"/>
                </a:cubicBezTo>
                <a:cubicBezTo>
                  <a:pt x="6607798" y="1120136"/>
                  <a:pt x="6604940" y="1122042"/>
                  <a:pt x="6602083" y="1127757"/>
                </a:cubicBezTo>
                <a:cubicBezTo>
                  <a:pt x="6599225" y="1134425"/>
                  <a:pt x="6597320" y="1138234"/>
                  <a:pt x="6597320" y="1142997"/>
                </a:cubicBezTo>
                <a:cubicBezTo>
                  <a:pt x="6597320" y="1150617"/>
                  <a:pt x="6598273" y="1156331"/>
                  <a:pt x="6603035" y="1161094"/>
                </a:cubicBezTo>
                <a:cubicBezTo>
                  <a:pt x="6607798" y="1165857"/>
                  <a:pt x="6613512" y="1168714"/>
                  <a:pt x="6621133" y="1168714"/>
                </a:cubicBezTo>
                <a:cubicBezTo>
                  <a:pt x="6623990" y="1168714"/>
                  <a:pt x="6626848" y="1167761"/>
                  <a:pt x="6629705" y="1166810"/>
                </a:cubicBezTo>
                <a:cubicBezTo>
                  <a:pt x="6632562" y="1165857"/>
                  <a:pt x="6635420" y="1163952"/>
                  <a:pt x="6638277" y="1161094"/>
                </a:cubicBezTo>
                <a:lnTo>
                  <a:pt x="6636373" y="1166810"/>
                </a:lnTo>
                <a:lnTo>
                  <a:pt x="6649708" y="1166810"/>
                </a:lnTo>
                <a:lnTo>
                  <a:pt x="6657327" y="1116327"/>
                </a:lnTo>
                <a:lnTo>
                  <a:pt x="6643992" y="1116327"/>
                </a:lnTo>
                <a:lnTo>
                  <a:pt x="6643992" y="1122042"/>
                </a:lnTo>
                <a:cubicBezTo>
                  <a:pt x="6642087" y="1119184"/>
                  <a:pt x="6639230" y="1118232"/>
                  <a:pt x="6636373" y="1116327"/>
                </a:cubicBezTo>
                <a:cubicBezTo>
                  <a:pt x="6633515" y="1114422"/>
                  <a:pt x="6630658" y="1114422"/>
                  <a:pt x="6627800" y="1114422"/>
                </a:cubicBezTo>
                <a:close/>
                <a:moveTo>
                  <a:pt x="6898310" y="1114421"/>
                </a:moveTo>
                <a:cubicBezTo>
                  <a:pt x="6891643" y="1114421"/>
                  <a:pt x="6887833" y="1114421"/>
                  <a:pt x="6883070" y="1117279"/>
                </a:cubicBezTo>
                <a:cubicBezTo>
                  <a:pt x="6878308" y="1120136"/>
                  <a:pt x="6875450" y="1122041"/>
                  <a:pt x="6872593" y="1127756"/>
                </a:cubicBezTo>
                <a:cubicBezTo>
                  <a:pt x="6869735" y="1134424"/>
                  <a:pt x="6867830" y="1138234"/>
                  <a:pt x="6867830" y="1142996"/>
                </a:cubicBezTo>
                <a:cubicBezTo>
                  <a:pt x="6867830" y="1150616"/>
                  <a:pt x="6868783" y="1156331"/>
                  <a:pt x="6873545" y="1161094"/>
                </a:cubicBezTo>
                <a:cubicBezTo>
                  <a:pt x="6878308" y="1165856"/>
                  <a:pt x="6884023" y="1168714"/>
                  <a:pt x="6891643" y="1168714"/>
                </a:cubicBezTo>
                <a:cubicBezTo>
                  <a:pt x="6894500" y="1168714"/>
                  <a:pt x="6897358" y="1167761"/>
                  <a:pt x="6900215" y="1166809"/>
                </a:cubicBezTo>
                <a:cubicBezTo>
                  <a:pt x="6903073" y="1165856"/>
                  <a:pt x="6905930" y="1163951"/>
                  <a:pt x="6908787" y="1161094"/>
                </a:cubicBezTo>
                <a:lnTo>
                  <a:pt x="6906883" y="1166809"/>
                </a:lnTo>
                <a:lnTo>
                  <a:pt x="6920218" y="1166809"/>
                </a:lnTo>
                <a:lnTo>
                  <a:pt x="6927837" y="1116326"/>
                </a:lnTo>
                <a:lnTo>
                  <a:pt x="6914502" y="1116326"/>
                </a:lnTo>
                <a:lnTo>
                  <a:pt x="6914502" y="1122041"/>
                </a:lnTo>
                <a:cubicBezTo>
                  <a:pt x="6912598" y="1119184"/>
                  <a:pt x="6909740" y="1118231"/>
                  <a:pt x="6906883" y="1116326"/>
                </a:cubicBezTo>
                <a:cubicBezTo>
                  <a:pt x="6904025" y="1114421"/>
                  <a:pt x="6901168" y="1114421"/>
                  <a:pt x="6898310" y="1114421"/>
                </a:cubicBezTo>
                <a:close/>
                <a:moveTo>
                  <a:pt x="8097507" y="1114419"/>
                </a:moveTo>
                <a:cubicBezTo>
                  <a:pt x="8088935" y="1114419"/>
                  <a:pt x="8081315" y="1117277"/>
                  <a:pt x="8075599" y="1122992"/>
                </a:cubicBezTo>
                <a:cubicBezTo>
                  <a:pt x="8069885" y="1128707"/>
                  <a:pt x="8067027" y="1135374"/>
                  <a:pt x="8067027" y="1143947"/>
                </a:cubicBezTo>
                <a:cubicBezTo>
                  <a:pt x="8067027" y="1151567"/>
                  <a:pt x="8069885" y="1157282"/>
                  <a:pt x="8074647" y="1162044"/>
                </a:cubicBezTo>
                <a:cubicBezTo>
                  <a:pt x="8078457" y="1165854"/>
                  <a:pt x="8085124" y="1167759"/>
                  <a:pt x="8093697" y="1167759"/>
                </a:cubicBezTo>
                <a:cubicBezTo>
                  <a:pt x="8100365" y="1167759"/>
                  <a:pt x="8104174" y="1166807"/>
                  <a:pt x="8108937" y="1164902"/>
                </a:cubicBezTo>
                <a:cubicBezTo>
                  <a:pt x="8113699" y="1162997"/>
                  <a:pt x="8116557" y="1160139"/>
                  <a:pt x="8119415" y="1157282"/>
                </a:cubicBezTo>
                <a:lnTo>
                  <a:pt x="8107985" y="1151567"/>
                </a:lnTo>
                <a:cubicBezTo>
                  <a:pt x="8103222" y="1154424"/>
                  <a:pt x="8098460" y="1156329"/>
                  <a:pt x="8090840" y="1154424"/>
                </a:cubicBezTo>
                <a:cubicBezTo>
                  <a:pt x="8086077" y="1154424"/>
                  <a:pt x="8082267" y="1153472"/>
                  <a:pt x="8080362" y="1151567"/>
                </a:cubicBezTo>
                <a:cubicBezTo>
                  <a:pt x="8079410" y="1148709"/>
                  <a:pt x="8077505" y="1145852"/>
                  <a:pt x="8077505" y="1142994"/>
                </a:cubicBezTo>
                <a:lnTo>
                  <a:pt x="8122272" y="1142994"/>
                </a:lnTo>
                <a:cubicBezTo>
                  <a:pt x="8122272" y="1140137"/>
                  <a:pt x="8122272" y="1139184"/>
                  <a:pt x="8122272" y="1137279"/>
                </a:cubicBezTo>
                <a:cubicBezTo>
                  <a:pt x="8122272" y="1134422"/>
                  <a:pt x="8121320" y="1130612"/>
                  <a:pt x="8119415" y="1125849"/>
                </a:cubicBezTo>
                <a:cubicBezTo>
                  <a:pt x="8118462" y="1122992"/>
                  <a:pt x="8115605" y="1119182"/>
                  <a:pt x="8110842" y="1117277"/>
                </a:cubicBezTo>
                <a:cubicBezTo>
                  <a:pt x="8107985" y="1116324"/>
                  <a:pt x="8103222" y="1114419"/>
                  <a:pt x="8097507" y="1114419"/>
                </a:cubicBezTo>
                <a:close/>
                <a:moveTo>
                  <a:pt x="8034642" y="1112514"/>
                </a:moveTo>
                <a:cubicBezTo>
                  <a:pt x="8030832" y="1112514"/>
                  <a:pt x="8026070" y="1114419"/>
                  <a:pt x="8023212" y="1117277"/>
                </a:cubicBezTo>
                <a:cubicBezTo>
                  <a:pt x="8019402" y="1120134"/>
                  <a:pt x="8017497" y="1122992"/>
                  <a:pt x="8017497" y="1127754"/>
                </a:cubicBezTo>
                <a:cubicBezTo>
                  <a:pt x="8017497" y="1130612"/>
                  <a:pt x="8018449" y="1133469"/>
                  <a:pt x="8020354" y="1136327"/>
                </a:cubicBezTo>
                <a:cubicBezTo>
                  <a:pt x="8021307" y="1138231"/>
                  <a:pt x="8024164" y="1141089"/>
                  <a:pt x="8028927" y="1143947"/>
                </a:cubicBezTo>
                <a:cubicBezTo>
                  <a:pt x="8033689" y="1145852"/>
                  <a:pt x="8034642" y="1146804"/>
                  <a:pt x="8036547" y="1148709"/>
                </a:cubicBezTo>
                <a:cubicBezTo>
                  <a:pt x="8038452" y="1149662"/>
                  <a:pt x="8038452" y="1150614"/>
                  <a:pt x="8038452" y="1151567"/>
                </a:cubicBezTo>
                <a:cubicBezTo>
                  <a:pt x="8038452" y="1152519"/>
                  <a:pt x="8038452" y="1154424"/>
                  <a:pt x="8036547" y="1154424"/>
                </a:cubicBezTo>
                <a:cubicBezTo>
                  <a:pt x="8034642" y="1156329"/>
                  <a:pt x="8033689" y="1156329"/>
                  <a:pt x="8031785" y="1156329"/>
                </a:cubicBezTo>
                <a:cubicBezTo>
                  <a:pt x="8027974" y="1156329"/>
                  <a:pt x="8023212" y="1153472"/>
                  <a:pt x="8020354" y="1148709"/>
                </a:cubicBezTo>
                <a:lnTo>
                  <a:pt x="8011782" y="1157281"/>
                </a:lnTo>
                <a:cubicBezTo>
                  <a:pt x="8016545" y="1162044"/>
                  <a:pt x="8019402" y="1162997"/>
                  <a:pt x="8022260" y="1164902"/>
                </a:cubicBezTo>
                <a:cubicBezTo>
                  <a:pt x="8025117" y="1166806"/>
                  <a:pt x="8029879" y="1166806"/>
                  <a:pt x="8032737" y="1166806"/>
                </a:cubicBezTo>
                <a:cubicBezTo>
                  <a:pt x="8039404" y="1166806"/>
                  <a:pt x="8043214" y="1164902"/>
                  <a:pt x="8047977" y="1162044"/>
                </a:cubicBezTo>
                <a:cubicBezTo>
                  <a:pt x="8051787" y="1159187"/>
                  <a:pt x="8053692" y="1154424"/>
                  <a:pt x="8053692" y="1151567"/>
                </a:cubicBezTo>
                <a:cubicBezTo>
                  <a:pt x="8053692" y="1149662"/>
                  <a:pt x="8052739" y="1146804"/>
                  <a:pt x="8050835" y="1143947"/>
                </a:cubicBezTo>
                <a:cubicBezTo>
                  <a:pt x="8048929" y="1141089"/>
                  <a:pt x="8046072" y="1138231"/>
                  <a:pt x="8040357" y="1135374"/>
                </a:cubicBezTo>
                <a:cubicBezTo>
                  <a:pt x="8037499" y="1132517"/>
                  <a:pt x="8034642" y="1130612"/>
                  <a:pt x="8034642" y="1130612"/>
                </a:cubicBezTo>
                <a:cubicBezTo>
                  <a:pt x="8032737" y="1130612"/>
                  <a:pt x="8032737" y="1128706"/>
                  <a:pt x="8032737" y="1128706"/>
                </a:cubicBezTo>
                <a:cubicBezTo>
                  <a:pt x="8032737" y="1128706"/>
                  <a:pt x="8032737" y="1126802"/>
                  <a:pt x="8034642" y="1126802"/>
                </a:cubicBezTo>
                <a:cubicBezTo>
                  <a:pt x="8035595" y="1124897"/>
                  <a:pt x="8035595" y="1124897"/>
                  <a:pt x="8037499" y="1124897"/>
                </a:cubicBezTo>
                <a:cubicBezTo>
                  <a:pt x="8040357" y="1124897"/>
                  <a:pt x="8041310" y="1124897"/>
                  <a:pt x="8043214" y="1126802"/>
                </a:cubicBezTo>
                <a:cubicBezTo>
                  <a:pt x="8046072" y="1128706"/>
                  <a:pt x="8047024" y="1129659"/>
                  <a:pt x="8048929" y="1131564"/>
                </a:cubicBezTo>
                <a:lnTo>
                  <a:pt x="8054645" y="1122992"/>
                </a:lnTo>
                <a:cubicBezTo>
                  <a:pt x="8052739" y="1120134"/>
                  <a:pt x="8049882" y="1119181"/>
                  <a:pt x="8043214" y="1114419"/>
                </a:cubicBezTo>
                <a:cubicBezTo>
                  <a:pt x="8040357" y="1112514"/>
                  <a:pt x="8037499" y="1112514"/>
                  <a:pt x="8034642" y="1112514"/>
                </a:cubicBezTo>
                <a:close/>
                <a:moveTo>
                  <a:pt x="7884147" y="1112514"/>
                </a:moveTo>
                <a:cubicBezTo>
                  <a:pt x="7880337" y="1112514"/>
                  <a:pt x="7877480" y="1114419"/>
                  <a:pt x="7872717" y="1117277"/>
                </a:cubicBezTo>
                <a:cubicBezTo>
                  <a:pt x="7868907" y="1120134"/>
                  <a:pt x="7867002" y="1122992"/>
                  <a:pt x="7867002" y="1127754"/>
                </a:cubicBezTo>
                <a:cubicBezTo>
                  <a:pt x="7867002" y="1130612"/>
                  <a:pt x="7867955" y="1133469"/>
                  <a:pt x="7869860" y="1136327"/>
                </a:cubicBezTo>
                <a:cubicBezTo>
                  <a:pt x="7870812" y="1138231"/>
                  <a:pt x="7873670" y="1141089"/>
                  <a:pt x="7878432" y="1143947"/>
                </a:cubicBezTo>
                <a:cubicBezTo>
                  <a:pt x="7883195" y="1145852"/>
                  <a:pt x="7884147" y="1146804"/>
                  <a:pt x="7886052" y="1148709"/>
                </a:cubicBezTo>
                <a:cubicBezTo>
                  <a:pt x="7887957" y="1149662"/>
                  <a:pt x="7887957" y="1150614"/>
                  <a:pt x="7887957" y="1151567"/>
                </a:cubicBezTo>
                <a:cubicBezTo>
                  <a:pt x="7887957" y="1152519"/>
                  <a:pt x="7887957" y="1154424"/>
                  <a:pt x="7886052" y="1154424"/>
                </a:cubicBezTo>
                <a:cubicBezTo>
                  <a:pt x="7884147" y="1156329"/>
                  <a:pt x="7883195" y="1156329"/>
                  <a:pt x="7881290" y="1156329"/>
                </a:cubicBezTo>
                <a:cubicBezTo>
                  <a:pt x="7877480" y="1156329"/>
                  <a:pt x="7872717" y="1153472"/>
                  <a:pt x="7869860" y="1148709"/>
                </a:cubicBezTo>
                <a:lnTo>
                  <a:pt x="7861287" y="1157281"/>
                </a:lnTo>
                <a:cubicBezTo>
                  <a:pt x="7866050" y="1162044"/>
                  <a:pt x="7868907" y="1162997"/>
                  <a:pt x="7871765" y="1164902"/>
                </a:cubicBezTo>
                <a:cubicBezTo>
                  <a:pt x="7874622" y="1166806"/>
                  <a:pt x="7879385" y="1166806"/>
                  <a:pt x="7882242" y="1166806"/>
                </a:cubicBezTo>
                <a:cubicBezTo>
                  <a:pt x="7888910" y="1166806"/>
                  <a:pt x="7894625" y="1164902"/>
                  <a:pt x="7897482" y="1162044"/>
                </a:cubicBezTo>
                <a:cubicBezTo>
                  <a:pt x="7901292" y="1159187"/>
                  <a:pt x="7903197" y="1154424"/>
                  <a:pt x="7903197" y="1151567"/>
                </a:cubicBezTo>
                <a:cubicBezTo>
                  <a:pt x="7903197" y="1149662"/>
                  <a:pt x="7902245" y="1146804"/>
                  <a:pt x="7900340" y="1143947"/>
                </a:cubicBezTo>
                <a:cubicBezTo>
                  <a:pt x="7898435" y="1141089"/>
                  <a:pt x="7895577" y="1138231"/>
                  <a:pt x="7889862" y="1135374"/>
                </a:cubicBezTo>
                <a:cubicBezTo>
                  <a:pt x="7887005" y="1132517"/>
                  <a:pt x="7884147" y="1130612"/>
                  <a:pt x="7884147" y="1130612"/>
                </a:cubicBezTo>
                <a:cubicBezTo>
                  <a:pt x="7882242" y="1130612"/>
                  <a:pt x="7882242" y="1128706"/>
                  <a:pt x="7882242" y="1128706"/>
                </a:cubicBezTo>
                <a:cubicBezTo>
                  <a:pt x="7882242" y="1128706"/>
                  <a:pt x="7882242" y="1126802"/>
                  <a:pt x="7884147" y="1126802"/>
                </a:cubicBezTo>
                <a:cubicBezTo>
                  <a:pt x="7885100" y="1124897"/>
                  <a:pt x="7885100" y="1124897"/>
                  <a:pt x="7887005" y="1124897"/>
                </a:cubicBezTo>
                <a:cubicBezTo>
                  <a:pt x="7889862" y="1124897"/>
                  <a:pt x="7890815" y="1124897"/>
                  <a:pt x="7892720" y="1126802"/>
                </a:cubicBezTo>
                <a:cubicBezTo>
                  <a:pt x="7895577" y="1128706"/>
                  <a:pt x="7896530" y="1129659"/>
                  <a:pt x="7898435" y="1131564"/>
                </a:cubicBezTo>
                <a:lnTo>
                  <a:pt x="7904150" y="1122992"/>
                </a:lnTo>
                <a:cubicBezTo>
                  <a:pt x="7903197" y="1120134"/>
                  <a:pt x="7899387" y="1119181"/>
                  <a:pt x="7892720" y="1114419"/>
                </a:cubicBezTo>
                <a:cubicBezTo>
                  <a:pt x="7889862" y="1112514"/>
                  <a:pt x="7887005" y="1112514"/>
                  <a:pt x="7884147" y="1112514"/>
                </a:cubicBezTo>
                <a:close/>
                <a:moveTo>
                  <a:pt x="8188947" y="1112514"/>
                </a:moveTo>
                <a:cubicBezTo>
                  <a:pt x="8185137" y="1112514"/>
                  <a:pt x="8182280" y="1114419"/>
                  <a:pt x="8177517" y="1117277"/>
                </a:cubicBezTo>
                <a:cubicBezTo>
                  <a:pt x="8173707" y="1120134"/>
                  <a:pt x="8171802" y="1122992"/>
                  <a:pt x="8171802" y="1127754"/>
                </a:cubicBezTo>
                <a:cubicBezTo>
                  <a:pt x="8171802" y="1130612"/>
                  <a:pt x="8172755" y="1133469"/>
                  <a:pt x="8174660" y="1136327"/>
                </a:cubicBezTo>
                <a:cubicBezTo>
                  <a:pt x="8175612" y="1138231"/>
                  <a:pt x="8178470" y="1141089"/>
                  <a:pt x="8183232" y="1143947"/>
                </a:cubicBezTo>
                <a:cubicBezTo>
                  <a:pt x="8187995" y="1145852"/>
                  <a:pt x="8188947" y="1146804"/>
                  <a:pt x="8190852" y="1148709"/>
                </a:cubicBezTo>
                <a:cubicBezTo>
                  <a:pt x="8192757" y="1149662"/>
                  <a:pt x="8192757" y="1150614"/>
                  <a:pt x="8192757" y="1151567"/>
                </a:cubicBezTo>
                <a:cubicBezTo>
                  <a:pt x="8192757" y="1152519"/>
                  <a:pt x="8192757" y="1154424"/>
                  <a:pt x="8190852" y="1154424"/>
                </a:cubicBezTo>
                <a:cubicBezTo>
                  <a:pt x="8188947" y="1156329"/>
                  <a:pt x="8187995" y="1156329"/>
                  <a:pt x="8186090" y="1156329"/>
                </a:cubicBezTo>
                <a:cubicBezTo>
                  <a:pt x="8182280" y="1156329"/>
                  <a:pt x="8177517" y="1153472"/>
                  <a:pt x="8174660" y="1148709"/>
                </a:cubicBezTo>
                <a:lnTo>
                  <a:pt x="8166087" y="1157281"/>
                </a:lnTo>
                <a:cubicBezTo>
                  <a:pt x="8170850" y="1162044"/>
                  <a:pt x="8173707" y="1162997"/>
                  <a:pt x="8176565" y="1164902"/>
                </a:cubicBezTo>
                <a:cubicBezTo>
                  <a:pt x="8179422" y="1166806"/>
                  <a:pt x="8184185" y="1166806"/>
                  <a:pt x="8187042" y="1166806"/>
                </a:cubicBezTo>
                <a:cubicBezTo>
                  <a:pt x="8193710" y="1166806"/>
                  <a:pt x="8199425" y="1164902"/>
                  <a:pt x="8202282" y="1162044"/>
                </a:cubicBezTo>
                <a:cubicBezTo>
                  <a:pt x="8206092" y="1159187"/>
                  <a:pt x="8207997" y="1154424"/>
                  <a:pt x="8207997" y="1151567"/>
                </a:cubicBezTo>
                <a:cubicBezTo>
                  <a:pt x="8207997" y="1149662"/>
                  <a:pt x="8207045" y="1146804"/>
                  <a:pt x="8205140" y="1143947"/>
                </a:cubicBezTo>
                <a:cubicBezTo>
                  <a:pt x="8203235" y="1141089"/>
                  <a:pt x="8200377" y="1138231"/>
                  <a:pt x="8194662" y="1135374"/>
                </a:cubicBezTo>
                <a:cubicBezTo>
                  <a:pt x="8191805" y="1132517"/>
                  <a:pt x="8188947" y="1130612"/>
                  <a:pt x="8188947" y="1130612"/>
                </a:cubicBezTo>
                <a:cubicBezTo>
                  <a:pt x="8187042" y="1130612"/>
                  <a:pt x="8187042" y="1128706"/>
                  <a:pt x="8187042" y="1128706"/>
                </a:cubicBezTo>
                <a:cubicBezTo>
                  <a:pt x="8187042" y="1128706"/>
                  <a:pt x="8187042" y="1126802"/>
                  <a:pt x="8188947" y="1126802"/>
                </a:cubicBezTo>
                <a:cubicBezTo>
                  <a:pt x="8189900" y="1124897"/>
                  <a:pt x="8189900" y="1124897"/>
                  <a:pt x="8191805" y="1124897"/>
                </a:cubicBezTo>
                <a:cubicBezTo>
                  <a:pt x="8194662" y="1124897"/>
                  <a:pt x="8195615" y="1124897"/>
                  <a:pt x="8197520" y="1126802"/>
                </a:cubicBezTo>
                <a:cubicBezTo>
                  <a:pt x="8200377" y="1128706"/>
                  <a:pt x="8201330" y="1129659"/>
                  <a:pt x="8203235" y="1131564"/>
                </a:cubicBezTo>
                <a:lnTo>
                  <a:pt x="8208950" y="1122992"/>
                </a:lnTo>
                <a:cubicBezTo>
                  <a:pt x="8207045" y="1120134"/>
                  <a:pt x="8204187" y="1119181"/>
                  <a:pt x="8197520" y="1114419"/>
                </a:cubicBezTo>
                <a:cubicBezTo>
                  <a:pt x="8194662" y="1112514"/>
                  <a:pt x="8191805" y="1112514"/>
                  <a:pt x="8188947" y="1112514"/>
                </a:cubicBezTo>
                <a:close/>
                <a:moveTo>
                  <a:pt x="6299187" y="1099182"/>
                </a:moveTo>
                <a:lnTo>
                  <a:pt x="6288710" y="1167762"/>
                </a:lnTo>
                <a:lnTo>
                  <a:pt x="6302045" y="1167762"/>
                </a:lnTo>
                <a:lnTo>
                  <a:pt x="6312523" y="1099182"/>
                </a:lnTo>
                <a:close/>
                <a:moveTo>
                  <a:pt x="7044042" y="1099181"/>
                </a:moveTo>
                <a:cubicBezTo>
                  <a:pt x="7032612" y="1099181"/>
                  <a:pt x="7023087" y="1102039"/>
                  <a:pt x="7014515" y="1109658"/>
                </a:cubicBezTo>
                <a:cubicBezTo>
                  <a:pt x="7007848" y="1117278"/>
                  <a:pt x="7003085" y="1125851"/>
                  <a:pt x="7003085" y="1136328"/>
                </a:cubicBezTo>
                <a:cubicBezTo>
                  <a:pt x="7003085" y="1144901"/>
                  <a:pt x="7005942" y="1152521"/>
                  <a:pt x="7011657" y="1158236"/>
                </a:cubicBezTo>
                <a:cubicBezTo>
                  <a:pt x="7019277" y="1166808"/>
                  <a:pt x="7028802" y="1169666"/>
                  <a:pt x="7040232" y="1169666"/>
                </a:cubicBezTo>
                <a:cubicBezTo>
                  <a:pt x="7050710" y="1169666"/>
                  <a:pt x="7060235" y="1166808"/>
                  <a:pt x="7066902" y="1159189"/>
                </a:cubicBezTo>
                <a:cubicBezTo>
                  <a:pt x="7073570" y="1151569"/>
                  <a:pt x="7078332" y="1142996"/>
                  <a:pt x="7078332" y="1132519"/>
                </a:cubicBezTo>
                <a:lnTo>
                  <a:pt x="7041185" y="1132519"/>
                </a:lnTo>
                <a:lnTo>
                  <a:pt x="7039280" y="1143948"/>
                </a:lnTo>
                <a:lnTo>
                  <a:pt x="7061187" y="1143948"/>
                </a:lnTo>
                <a:cubicBezTo>
                  <a:pt x="7060235" y="1146806"/>
                  <a:pt x="7057377" y="1150616"/>
                  <a:pt x="7052615" y="1152521"/>
                </a:cubicBezTo>
                <a:cubicBezTo>
                  <a:pt x="7047852" y="1153473"/>
                  <a:pt x="7044042" y="1155378"/>
                  <a:pt x="7039280" y="1155378"/>
                </a:cubicBezTo>
                <a:cubicBezTo>
                  <a:pt x="7033565" y="1155378"/>
                  <a:pt x="7028802" y="1154426"/>
                  <a:pt x="7023087" y="1149664"/>
                </a:cubicBezTo>
                <a:cubicBezTo>
                  <a:pt x="7017373" y="1144901"/>
                  <a:pt x="7015467" y="1140139"/>
                  <a:pt x="7015467" y="1134423"/>
                </a:cubicBezTo>
                <a:cubicBezTo>
                  <a:pt x="7015467" y="1128708"/>
                  <a:pt x="7016420" y="1123946"/>
                  <a:pt x="7021182" y="1118231"/>
                </a:cubicBezTo>
                <a:cubicBezTo>
                  <a:pt x="7025945" y="1112516"/>
                  <a:pt x="7033565" y="1109658"/>
                  <a:pt x="7042137" y="1109658"/>
                </a:cubicBezTo>
                <a:cubicBezTo>
                  <a:pt x="7044995" y="1109658"/>
                  <a:pt x="7049757" y="1109658"/>
                  <a:pt x="7052615" y="1111564"/>
                </a:cubicBezTo>
                <a:cubicBezTo>
                  <a:pt x="7055473" y="1113469"/>
                  <a:pt x="7060235" y="1116326"/>
                  <a:pt x="7063092" y="1119183"/>
                </a:cubicBezTo>
                <a:lnTo>
                  <a:pt x="7074523" y="1111564"/>
                </a:lnTo>
                <a:cubicBezTo>
                  <a:pt x="7071665" y="1108705"/>
                  <a:pt x="7068807" y="1105848"/>
                  <a:pt x="7065950" y="1105848"/>
                </a:cubicBezTo>
                <a:cubicBezTo>
                  <a:pt x="7063092" y="1103944"/>
                  <a:pt x="7060235" y="1102991"/>
                  <a:pt x="7055473" y="1101086"/>
                </a:cubicBezTo>
                <a:cubicBezTo>
                  <a:pt x="7052615" y="1099181"/>
                  <a:pt x="7048805" y="1099181"/>
                  <a:pt x="7044042" y="1099181"/>
                </a:cubicBezTo>
                <a:close/>
                <a:moveTo>
                  <a:pt x="7513624" y="1099180"/>
                </a:moveTo>
                <a:lnTo>
                  <a:pt x="7503147" y="1166807"/>
                </a:lnTo>
                <a:lnTo>
                  <a:pt x="7543152" y="1166807"/>
                </a:lnTo>
                <a:lnTo>
                  <a:pt x="7545057" y="1155377"/>
                </a:lnTo>
                <a:lnTo>
                  <a:pt x="7518387" y="1155377"/>
                </a:lnTo>
                <a:lnTo>
                  <a:pt x="7521244" y="1137280"/>
                </a:lnTo>
                <a:lnTo>
                  <a:pt x="7547914" y="1137280"/>
                </a:lnTo>
                <a:lnTo>
                  <a:pt x="7549819" y="1125850"/>
                </a:lnTo>
                <a:lnTo>
                  <a:pt x="7523149" y="1125850"/>
                </a:lnTo>
                <a:lnTo>
                  <a:pt x="7525054" y="1110610"/>
                </a:lnTo>
                <a:lnTo>
                  <a:pt x="7551724" y="1110610"/>
                </a:lnTo>
                <a:lnTo>
                  <a:pt x="7553629" y="1099180"/>
                </a:lnTo>
                <a:close/>
                <a:moveTo>
                  <a:pt x="7665072" y="1099180"/>
                </a:moveTo>
                <a:lnTo>
                  <a:pt x="7656499" y="1166807"/>
                </a:lnTo>
                <a:lnTo>
                  <a:pt x="7693647" y="1166807"/>
                </a:lnTo>
                <a:lnTo>
                  <a:pt x="7695552" y="1155377"/>
                </a:lnTo>
                <a:lnTo>
                  <a:pt x="7671739" y="1155377"/>
                </a:lnTo>
                <a:lnTo>
                  <a:pt x="7680312" y="1099180"/>
                </a:lnTo>
                <a:close/>
                <a:moveTo>
                  <a:pt x="6396342" y="1098229"/>
                </a:moveTo>
                <a:lnTo>
                  <a:pt x="6395389" y="1117279"/>
                </a:lnTo>
                <a:lnTo>
                  <a:pt x="6387769" y="1117279"/>
                </a:lnTo>
                <a:lnTo>
                  <a:pt x="6385864" y="1127757"/>
                </a:lnTo>
                <a:lnTo>
                  <a:pt x="6391579" y="1127757"/>
                </a:lnTo>
                <a:lnTo>
                  <a:pt x="6385864" y="1166809"/>
                </a:lnTo>
                <a:lnTo>
                  <a:pt x="6399199" y="1166809"/>
                </a:lnTo>
                <a:lnTo>
                  <a:pt x="6404914" y="1127757"/>
                </a:lnTo>
                <a:lnTo>
                  <a:pt x="6413486" y="1127757"/>
                </a:lnTo>
                <a:lnTo>
                  <a:pt x="6415392" y="1117279"/>
                </a:lnTo>
                <a:lnTo>
                  <a:pt x="6406819" y="1117279"/>
                </a:lnTo>
                <a:lnTo>
                  <a:pt x="6409677" y="1098229"/>
                </a:lnTo>
                <a:close/>
                <a:moveTo>
                  <a:pt x="6678282" y="1098228"/>
                </a:moveTo>
                <a:lnTo>
                  <a:pt x="6675424" y="1117278"/>
                </a:lnTo>
                <a:lnTo>
                  <a:pt x="6667804" y="1117278"/>
                </a:lnTo>
                <a:lnTo>
                  <a:pt x="6665899" y="1127756"/>
                </a:lnTo>
                <a:lnTo>
                  <a:pt x="6673519" y="1127756"/>
                </a:lnTo>
                <a:lnTo>
                  <a:pt x="6667804" y="1166808"/>
                </a:lnTo>
                <a:lnTo>
                  <a:pt x="6681139" y="1166808"/>
                </a:lnTo>
                <a:lnTo>
                  <a:pt x="6686854" y="1127756"/>
                </a:lnTo>
                <a:lnTo>
                  <a:pt x="6695427" y="1127756"/>
                </a:lnTo>
                <a:lnTo>
                  <a:pt x="6697332" y="1117278"/>
                </a:lnTo>
                <a:lnTo>
                  <a:pt x="6688759" y="1117278"/>
                </a:lnTo>
                <a:lnTo>
                  <a:pt x="6691617" y="1098228"/>
                </a:lnTo>
                <a:close/>
                <a:moveTo>
                  <a:pt x="7739367" y="1097274"/>
                </a:moveTo>
                <a:lnTo>
                  <a:pt x="7728889" y="1166807"/>
                </a:lnTo>
                <a:lnTo>
                  <a:pt x="7742224" y="1166807"/>
                </a:lnTo>
                <a:lnTo>
                  <a:pt x="7744129" y="1159188"/>
                </a:lnTo>
                <a:cubicBezTo>
                  <a:pt x="7746034" y="1162044"/>
                  <a:pt x="7748892" y="1162997"/>
                  <a:pt x="7751749" y="1164902"/>
                </a:cubicBezTo>
                <a:cubicBezTo>
                  <a:pt x="7754607" y="1166807"/>
                  <a:pt x="7757464" y="1166807"/>
                  <a:pt x="7760322" y="1166807"/>
                </a:cubicBezTo>
                <a:cubicBezTo>
                  <a:pt x="7766989" y="1166807"/>
                  <a:pt x="7770799" y="1166807"/>
                  <a:pt x="7775561" y="1163950"/>
                </a:cubicBezTo>
                <a:cubicBezTo>
                  <a:pt x="7780324" y="1161091"/>
                  <a:pt x="7783182" y="1158235"/>
                  <a:pt x="7786039" y="1153472"/>
                </a:cubicBezTo>
                <a:cubicBezTo>
                  <a:pt x="7788897" y="1146805"/>
                  <a:pt x="7790802" y="1142995"/>
                  <a:pt x="7790802" y="1138232"/>
                </a:cubicBezTo>
                <a:cubicBezTo>
                  <a:pt x="7790802" y="1132517"/>
                  <a:pt x="7789849" y="1126802"/>
                  <a:pt x="7785086" y="1122040"/>
                </a:cubicBezTo>
                <a:cubicBezTo>
                  <a:pt x="7780324" y="1117277"/>
                  <a:pt x="7774609" y="1114420"/>
                  <a:pt x="7766989" y="1114420"/>
                </a:cubicBezTo>
                <a:cubicBezTo>
                  <a:pt x="7764132" y="1114420"/>
                  <a:pt x="7761274" y="1114420"/>
                  <a:pt x="7758417" y="1116325"/>
                </a:cubicBezTo>
                <a:cubicBezTo>
                  <a:pt x="7755559" y="1117277"/>
                  <a:pt x="7752702" y="1119182"/>
                  <a:pt x="7749844" y="1122040"/>
                </a:cubicBezTo>
                <a:lnTo>
                  <a:pt x="7752702" y="1097274"/>
                </a:lnTo>
                <a:close/>
                <a:moveTo>
                  <a:pt x="7993685" y="1097274"/>
                </a:moveTo>
                <a:lnTo>
                  <a:pt x="7987969" y="1139184"/>
                </a:lnTo>
                <a:cubicBezTo>
                  <a:pt x="7987017" y="1143946"/>
                  <a:pt x="7987017" y="1147756"/>
                  <a:pt x="7985112" y="1149662"/>
                </a:cubicBezTo>
                <a:cubicBezTo>
                  <a:pt x="7985112" y="1152519"/>
                  <a:pt x="7984160" y="1152519"/>
                  <a:pt x="7982254" y="1154424"/>
                </a:cubicBezTo>
                <a:cubicBezTo>
                  <a:pt x="7980349" y="1156329"/>
                  <a:pt x="7977492" y="1156329"/>
                  <a:pt x="7974635" y="1156329"/>
                </a:cubicBezTo>
                <a:cubicBezTo>
                  <a:pt x="7971777" y="1156329"/>
                  <a:pt x="7968919" y="1156329"/>
                  <a:pt x="7967014" y="1154424"/>
                </a:cubicBezTo>
                <a:cubicBezTo>
                  <a:pt x="7966062" y="1153471"/>
                  <a:pt x="7964157" y="1151566"/>
                  <a:pt x="7964157" y="1148709"/>
                </a:cubicBezTo>
                <a:cubicBezTo>
                  <a:pt x="7964157" y="1146804"/>
                  <a:pt x="7966062" y="1143946"/>
                  <a:pt x="7966062" y="1141089"/>
                </a:cubicBezTo>
                <a:lnTo>
                  <a:pt x="7971777" y="1099179"/>
                </a:lnTo>
                <a:lnTo>
                  <a:pt x="7956537" y="1099179"/>
                </a:lnTo>
                <a:lnTo>
                  <a:pt x="7952727" y="1134421"/>
                </a:lnTo>
                <a:cubicBezTo>
                  <a:pt x="7950822" y="1138231"/>
                  <a:pt x="7950822" y="1142994"/>
                  <a:pt x="7950822" y="1145851"/>
                </a:cubicBezTo>
                <a:cubicBezTo>
                  <a:pt x="7950822" y="1152519"/>
                  <a:pt x="7951774" y="1158234"/>
                  <a:pt x="7956537" y="1161091"/>
                </a:cubicBezTo>
                <a:cubicBezTo>
                  <a:pt x="7961299" y="1164901"/>
                  <a:pt x="7967014" y="1166806"/>
                  <a:pt x="7974635" y="1166806"/>
                </a:cubicBezTo>
                <a:cubicBezTo>
                  <a:pt x="7981302" y="1166806"/>
                  <a:pt x="7985112" y="1165854"/>
                  <a:pt x="7989874" y="1163949"/>
                </a:cubicBezTo>
                <a:cubicBezTo>
                  <a:pt x="7993685" y="1161091"/>
                  <a:pt x="7996542" y="1158234"/>
                  <a:pt x="7998447" y="1155376"/>
                </a:cubicBezTo>
                <a:cubicBezTo>
                  <a:pt x="8000352" y="1152519"/>
                  <a:pt x="8001304" y="1145851"/>
                  <a:pt x="8003210" y="1137279"/>
                </a:cubicBezTo>
                <a:lnTo>
                  <a:pt x="8008924" y="1097274"/>
                </a:lnTo>
                <a:close/>
                <a:moveTo>
                  <a:pt x="6716382" y="1096324"/>
                </a:moveTo>
                <a:cubicBezTo>
                  <a:pt x="6713524" y="1096324"/>
                  <a:pt x="6712572" y="1096324"/>
                  <a:pt x="6710667" y="1098229"/>
                </a:cubicBezTo>
                <a:cubicBezTo>
                  <a:pt x="6709714" y="1101088"/>
                  <a:pt x="6707809" y="1102039"/>
                  <a:pt x="6707809" y="1103944"/>
                </a:cubicBezTo>
                <a:cubicBezTo>
                  <a:pt x="6707809" y="1106802"/>
                  <a:pt x="6708761" y="1107754"/>
                  <a:pt x="6710667" y="1109659"/>
                </a:cubicBezTo>
                <a:cubicBezTo>
                  <a:pt x="6711619" y="1111565"/>
                  <a:pt x="6714477" y="1111565"/>
                  <a:pt x="6716382" y="1111565"/>
                </a:cubicBezTo>
                <a:cubicBezTo>
                  <a:pt x="6719239" y="1111565"/>
                  <a:pt x="6720192" y="1111565"/>
                  <a:pt x="6722097" y="1109659"/>
                </a:cubicBezTo>
                <a:cubicBezTo>
                  <a:pt x="6723049" y="1106802"/>
                  <a:pt x="6724954" y="1105849"/>
                  <a:pt x="6724954" y="1103944"/>
                </a:cubicBezTo>
                <a:cubicBezTo>
                  <a:pt x="6724954" y="1101088"/>
                  <a:pt x="6724002" y="1100134"/>
                  <a:pt x="6722097" y="1098229"/>
                </a:cubicBezTo>
                <a:cubicBezTo>
                  <a:pt x="6721144" y="1096324"/>
                  <a:pt x="6718286" y="1096324"/>
                  <a:pt x="6716382" y="1096324"/>
                </a:cubicBezTo>
                <a:close/>
                <a:moveTo>
                  <a:pt x="6947840" y="1096324"/>
                </a:moveTo>
                <a:lnTo>
                  <a:pt x="6937362" y="1165857"/>
                </a:lnTo>
                <a:lnTo>
                  <a:pt x="6950697" y="1165857"/>
                </a:lnTo>
                <a:lnTo>
                  <a:pt x="6961175" y="1096324"/>
                </a:lnTo>
                <a:close/>
                <a:moveTo>
                  <a:pt x="7717460" y="1096322"/>
                </a:moveTo>
                <a:cubicBezTo>
                  <a:pt x="7714602" y="1096322"/>
                  <a:pt x="7712697" y="1096322"/>
                  <a:pt x="7711745" y="1098228"/>
                </a:cubicBezTo>
                <a:cubicBezTo>
                  <a:pt x="7710792" y="1101086"/>
                  <a:pt x="7708887" y="1102038"/>
                  <a:pt x="7708887" y="1103943"/>
                </a:cubicBezTo>
                <a:cubicBezTo>
                  <a:pt x="7708887" y="1106801"/>
                  <a:pt x="7709840" y="1107753"/>
                  <a:pt x="7711745" y="1109658"/>
                </a:cubicBezTo>
                <a:cubicBezTo>
                  <a:pt x="7712697" y="1111563"/>
                  <a:pt x="7714602" y="1111563"/>
                  <a:pt x="7717460" y="1111563"/>
                </a:cubicBezTo>
                <a:cubicBezTo>
                  <a:pt x="7720317" y="1111563"/>
                  <a:pt x="7721270" y="1111563"/>
                  <a:pt x="7723175" y="1109658"/>
                </a:cubicBezTo>
                <a:cubicBezTo>
                  <a:pt x="7724127" y="1106801"/>
                  <a:pt x="7726032" y="1105848"/>
                  <a:pt x="7726032" y="1103943"/>
                </a:cubicBezTo>
                <a:cubicBezTo>
                  <a:pt x="7726032" y="1101086"/>
                  <a:pt x="7725080" y="1100133"/>
                  <a:pt x="7723175" y="1098228"/>
                </a:cubicBezTo>
                <a:cubicBezTo>
                  <a:pt x="7722222" y="1096322"/>
                  <a:pt x="7719365" y="1096322"/>
                  <a:pt x="7717460" y="1096322"/>
                </a:cubicBezTo>
                <a:close/>
                <a:moveTo>
                  <a:pt x="7852714" y="1096322"/>
                </a:moveTo>
                <a:cubicBezTo>
                  <a:pt x="7849857" y="1096322"/>
                  <a:pt x="7847952" y="1096322"/>
                  <a:pt x="7846999" y="1098227"/>
                </a:cubicBezTo>
                <a:cubicBezTo>
                  <a:pt x="7846047" y="1101085"/>
                  <a:pt x="7844142" y="1102037"/>
                  <a:pt x="7844142" y="1103942"/>
                </a:cubicBezTo>
                <a:cubicBezTo>
                  <a:pt x="7844142" y="1106800"/>
                  <a:pt x="7845095" y="1107752"/>
                  <a:pt x="7846999" y="1109657"/>
                </a:cubicBezTo>
                <a:cubicBezTo>
                  <a:pt x="7847952" y="1111562"/>
                  <a:pt x="7850810" y="1111562"/>
                  <a:pt x="7852714" y="1111562"/>
                </a:cubicBezTo>
                <a:cubicBezTo>
                  <a:pt x="7855572" y="1111562"/>
                  <a:pt x="7856524" y="1111562"/>
                  <a:pt x="7858430" y="1109657"/>
                </a:cubicBezTo>
                <a:cubicBezTo>
                  <a:pt x="7859382" y="1106800"/>
                  <a:pt x="7861287" y="1105847"/>
                  <a:pt x="7861287" y="1103942"/>
                </a:cubicBezTo>
                <a:cubicBezTo>
                  <a:pt x="7861287" y="1101085"/>
                  <a:pt x="7860335" y="1100132"/>
                  <a:pt x="7858430" y="1098227"/>
                </a:cubicBezTo>
                <a:cubicBezTo>
                  <a:pt x="7857477" y="1096322"/>
                  <a:pt x="7854620" y="1096322"/>
                  <a:pt x="7852714" y="1096322"/>
                </a:cubicBezTo>
                <a:close/>
                <a:moveTo>
                  <a:pt x="7460284" y="1095370"/>
                </a:moveTo>
                <a:cubicBezTo>
                  <a:pt x="7457427" y="1095370"/>
                  <a:pt x="7454569" y="1095370"/>
                  <a:pt x="7452664" y="1097275"/>
                </a:cubicBezTo>
                <a:cubicBezTo>
                  <a:pt x="7450759" y="1098228"/>
                  <a:pt x="7449807" y="1100133"/>
                  <a:pt x="7447902" y="1102990"/>
                </a:cubicBezTo>
                <a:cubicBezTo>
                  <a:pt x="7446949" y="1105848"/>
                  <a:pt x="7446949" y="1110610"/>
                  <a:pt x="7445044" y="1116325"/>
                </a:cubicBezTo>
                <a:lnTo>
                  <a:pt x="7439329" y="1116325"/>
                </a:lnTo>
                <a:lnTo>
                  <a:pt x="7437424" y="1127755"/>
                </a:lnTo>
                <a:lnTo>
                  <a:pt x="7443139" y="1127755"/>
                </a:lnTo>
                <a:lnTo>
                  <a:pt x="7437424" y="1166808"/>
                </a:lnTo>
                <a:lnTo>
                  <a:pt x="7450759" y="1166808"/>
                </a:lnTo>
                <a:lnTo>
                  <a:pt x="7456474" y="1127755"/>
                </a:lnTo>
                <a:lnTo>
                  <a:pt x="7465047" y="1127755"/>
                </a:lnTo>
                <a:lnTo>
                  <a:pt x="7466952" y="1117278"/>
                </a:lnTo>
                <a:lnTo>
                  <a:pt x="7458379" y="1117278"/>
                </a:lnTo>
                <a:cubicBezTo>
                  <a:pt x="7458379" y="1111563"/>
                  <a:pt x="7460284" y="1110610"/>
                  <a:pt x="7460284" y="1108705"/>
                </a:cubicBezTo>
                <a:cubicBezTo>
                  <a:pt x="7460284" y="1106800"/>
                  <a:pt x="7461237" y="1106800"/>
                  <a:pt x="7463142" y="1106800"/>
                </a:cubicBezTo>
                <a:cubicBezTo>
                  <a:pt x="7465999" y="1106800"/>
                  <a:pt x="7466952" y="1106800"/>
                  <a:pt x="7468857" y="1108705"/>
                </a:cubicBezTo>
                <a:lnTo>
                  <a:pt x="7470762" y="1098228"/>
                </a:lnTo>
                <a:cubicBezTo>
                  <a:pt x="7467904" y="1097275"/>
                  <a:pt x="7463142" y="1095370"/>
                  <a:pt x="7460284" y="1095370"/>
                </a:cubicBezTo>
                <a:close/>
                <a:moveTo>
                  <a:pt x="5328597" y="1088707"/>
                </a:moveTo>
                <a:cubicBezTo>
                  <a:pt x="5340027" y="1088707"/>
                  <a:pt x="5348599" y="1096327"/>
                  <a:pt x="5350504" y="1106804"/>
                </a:cubicBezTo>
                <a:lnTo>
                  <a:pt x="5305737" y="1106804"/>
                </a:lnTo>
                <a:cubicBezTo>
                  <a:pt x="5308595" y="1096327"/>
                  <a:pt x="5317166" y="1088707"/>
                  <a:pt x="5328597" y="1088707"/>
                </a:cubicBezTo>
                <a:close/>
                <a:moveTo>
                  <a:pt x="4360853" y="1080135"/>
                </a:moveTo>
                <a:cubicBezTo>
                  <a:pt x="4382762" y="1080135"/>
                  <a:pt x="4397048" y="1098232"/>
                  <a:pt x="4397048" y="1119187"/>
                </a:cubicBezTo>
                <a:cubicBezTo>
                  <a:pt x="4397048" y="1141095"/>
                  <a:pt x="4381809" y="1158240"/>
                  <a:pt x="4360853" y="1158240"/>
                </a:cubicBezTo>
                <a:cubicBezTo>
                  <a:pt x="4339900" y="1158240"/>
                  <a:pt x="4324659" y="1141095"/>
                  <a:pt x="4324659" y="1119187"/>
                </a:cubicBezTo>
                <a:cubicBezTo>
                  <a:pt x="4324659" y="1097280"/>
                  <a:pt x="4339900" y="1080135"/>
                  <a:pt x="4360853" y="1080135"/>
                </a:cubicBezTo>
                <a:close/>
                <a:moveTo>
                  <a:pt x="4184650" y="1068705"/>
                </a:moveTo>
                <a:cubicBezTo>
                  <a:pt x="4173220" y="1068705"/>
                  <a:pt x="4161790" y="1073468"/>
                  <a:pt x="4156075" y="1086803"/>
                </a:cubicBezTo>
                <a:lnTo>
                  <a:pt x="4156075" y="1070610"/>
                </a:lnTo>
                <a:lnTo>
                  <a:pt x="4143692" y="1070610"/>
                </a:lnTo>
                <a:lnTo>
                  <a:pt x="4143692" y="1166812"/>
                </a:lnTo>
                <a:lnTo>
                  <a:pt x="4157027" y="1166812"/>
                </a:lnTo>
                <a:lnTo>
                  <a:pt x="4157027" y="1113473"/>
                </a:lnTo>
                <a:cubicBezTo>
                  <a:pt x="4157027" y="1090612"/>
                  <a:pt x="4168458" y="1082993"/>
                  <a:pt x="4185603" y="1082993"/>
                </a:cubicBezTo>
                <a:lnTo>
                  <a:pt x="4192270" y="1082993"/>
                </a:lnTo>
                <a:lnTo>
                  <a:pt x="4192270" y="1068705"/>
                </a:lnTo>
                <a:cubicBezTo>
                  <a:pt x="4189413" y="1068705"/>
                  <a:pt x="4186556" y="1068705"/>
                  <a:pt x="4184650" y="1068705"/>
                </a:cubicBezTo>
                <a:close/>
                <a:moveTo>
                  <a:pt x="4360853" y="1068705"/>
                </a:moveTo>
                <a:cubicBezTo>
                  <a:pt x="4334183" y="1068705"/>
                  <a:pt x="4311323" y="1089660"/>
                  <a:pt x="4311323" y="1119187"/>
                </a:cubicBezTo>
                <a:cubicBezTo>
                  <a:pt x="4311323" y="1148715"/>
                  <a:pt x="4333232" y="1169670"/>
                  <a:pt x="4360853" y="1169670"/>
                </a:cubicBezTo>
                <a:cubicBezTo>
                  <a:pt x="4388476" y="1169670"/>
                  <a:pt x="4410383" y="1148715"/>
                  <a:pt x="4410383" y="1119187"/>
                </a:cubicBezTo>
                <a:cubicBezTo>
                  <a:pt x="4410383" y="1089660"/>
                  <a:pt x="4388476" y="1068705"/>
                  <a:pt x="4360853" y="1068705"/>
                </a:cubicBezTo>
                <a:close/>
                <a:moveTo>
                  <a:pt x="4077017" y="1067753"/>
                </a:moveTo>
                <a:cubicBezTo>
                  <a:pt x="4060824" y="1067753"/>
                  <a:pt x="4047489" y="1075373"/>
                  <a:pt x="4040821" y="1080136"/>
                </a:cubicBezTo>
                <a:lnTo>
                  <a:pt x="4047489" y="1090613"/>
                </a:lnTo>
                <a:cubicBezTo>
                  <a:pt x="4055109" y="1084898"/>
                  <a:pt x="4064633" y="1080136"/>
                  <a:pt x="4077017" y="1080136"/>
                </a:cubicBezTo>
                <a:cubicBezTo>
                  <a:pt x="4089399" y="1080136"/>
                  <a:pt x="4100829" y="1086804"/>
                  <a:pt x="4100829" y="1101092"/>
                </a:cubicBezTo>
                <a:lnTo>
                  <a:pt x="4098924" y="1101092"/>
                </a:lnTo>
                <a:cubicBezTo>
                  <a:pt x="4098924" y="1105853"/>
                  <a:pt x="4096067" y="1109663"/>
                  <a:pt x="4089399" y="1109663"/>
                </a:cubicBezTo>
                <a:lnTo>
                  <a:pt x="4066539" y="1109663"/>
                </a:lnTo>
                <a:cubicBezTo>
                  <a:pt x="4046535" y="1109663"/>
                  <a:pt x="4034153" y="1121094"/>
                  <a:pt x="4034153" y="1138238"/>
                </a:cubicBezTo>
                <a:cubicBezTo>
                  <a:pt x="4034153" y="1155383"/>
                  <a:pt x="4048441" y="1167767"/>
                  <a:pt x="4069397" y="1167767"/>
                </a:cubicBezTo>
                <a:cubicBezTo>
                  <a:pt x="4081779" y="1167767"/>
                  <a:pt x="4094161" y="1163003"/>
                  <a:pt x="4099877" y="1153478"/>
                </a:cubicBezTo>
                <a:lnTo>
                  <a:pt x="4099877" y="1165861"/>
                </a:lnTo>
                <a:lnTo>
                  <a:pt x="4113211" y="1165861"/>
                </a:lnTo>
                <a:lnTo>
                  <a:pt x="4113211" y="1100138"/>
                </a:lnTo>
                <a:cubicBezTo>
                  <a:pt x="4113211" y="1081088"/>
                  <a:pt x="4099877" y="1067753"/>
                  <a:pt x="4077017" y="1067753"/>
                </a:cubicBezTo>
                <a:close/>
                <a:moveTo>
                  <a:pt x="4982836" y="1067752"/>
                </a:moveTo>
                <a:lnTo>
                  <a:pt x="5017129" y="1167765"/>
                </a:lnTo>
                <a:lnTo>
                  <a:pt x="5052373" y="1167765"/>
                </a:lnTo>
                <a:lnTo>
                  <a:pt x="5087617" y="1067752"/>
                </a:lnTo>
                <a:lnTo>
                  <a:pt x="5058088" y="1067752"/>
                </a:lnTo>
                <a:lnTo>
                  <a:pt x="5035229" y="1137285"/>
                </a:lnTo>
                <a:lnTo>
                  <a:pt x="5013320" y="1067752"/>
                </a:lnTo>
                <a:close/>
                <a:moveTo>
                  <a:pt x="4924732" y="1067752"/>
                </a:moveTo>
                <a:lnTo>
                  <a:pt x="4924732" y="1091564"/>
                </a:lnTo>
                <a:lnTo>
                  <a:pt x="4939022" y="1091564"/>
                </a:lnTo>
                <a:lnTo>
                  <a:pt x="4939022" y="1167764"/>
                </a:lnTo>
                <a:lnTo>
                  <a:pt x="4966646" y="1167764"/>
                </a:lnTo>
                <a:lnTo>
                  <a:pt x="4966646" y="1067752"/>
                </a:lnTo>
                <a:close/>
                <a:moveTo>
                  <a:pt x="4909492" y="1065847"/>
                </a:moveTo>
                <a:cubicBezTo>
                  <a:pt x="4897109" y="1065847"/>
                  <a:pt x="4887583" y="1072514"/>
                  <a:pt x="4883774" y="1082992"/>
                </a:cubicBezTo>
                <a:lnTo>
                  <a:pt x="4883774" y="1067752"/>
                </a:lnTo>
                <a:lnTo>
                  <a:pt x="4856153" y="1067752"/>
                </a:lnTo>
                <a:lnTo>
                  <a:pt x="4856153" y="1167765"/>
                </a:lnTo>
                <a:lnTo>
                  <a:pt x="4884725" y="1167765"/>
                </a:lnTo>
                <a:lnTo>
                  <a:pt x="4884725" y="1120139"/>
                </a:lnTo>
                <a:cubicBezTo>
                  <a:pt x="4884725" y="1102995"/>
                  <a:pt x="4891393" y="1096327"/>
                  <a:pt x="4905683" y="1096327"/>
                </a:cubicBezTo>
                <a:lnTo>
                  <a:pt x="4918067" y="1096327"/>
                </a:lnTo>
                <a:lnTo>
                  <a:pt x="4917113" y="1066799"/>
                </a:lnTo>
                <a:cubicBezTo>
                  <a:pt x="4914255" y="1065847"/>
                  <a:pt x="4912350" y="1065847"/>
                  <a:pt x="4909492" y="1065847"/>
                </a:cubicBezTo>
                <a:close/>
                <a:moveTo>
                  <a:pt x="4790431" y="1065847"/>
                </a:moveTo>
                <a:cubicBezTo>
                  <a:pt x="4765668" y="1065847"/>
                  <a:pt x="4747571" y="1078230"/>
                  <a:pt x="4747571" y="1078230"/>
                </a:cubicBezTo>
                <a:lnTo>
                  <a:pt x="4758048" y="1099186"/>
                </a:lnTo>
                <a:cubicBezTo>
                  <a:pt x="4765668" y="1094423"/>
                  <a:pt x="4778050" y="1089660"/>
                  <a:pt x="4788527" y="1089660"/>
                </a:cubicBezTo>
                <a:cubicBezTo>
                  <a:pt x="4799004" y="1089660"/>
                  <a:pt x="4804719" y="1093469"/>
                  <a:pt x="4804719" y="1101090"/>
                </a:cubicBezTo>
                <a:cubicBezTo>
                  <a:pt x="4804719" y="1105853"/>
                  <a:pt x="4802813" y="1107758"/>
                  <a:pt x="4798051" y="1108711"/>
                </a:cubicBezTo>
                <a:lnTo>
                  <a:pt x="4778050" y="1108711"/>
                </a:lnTo>
                <a:cubicBezTo>
                  <a:pt x="4756143" y="1108711"/>
                  <a:pt x="4741856" y="1120139"/>
                  <a:pt x="4741856" y="1139190"/>
                </a:cubicBezTo>
                <a:cubicBezTo>
                  <a:pt x="4741856" y="1155383"/>
                  <a:pt x="4756143" y="1170623"/>
                  <a:pt x="4777097" y="1170623"/>
                </a:cubicBezTo>
                <a:cubicBezTo>
                  <a:pt x="4788527" y="1170623"/>
                  <a:pt x="4799955" y="1165861"/>
                  <a:pt x="4804719" y="1158240"/>
                </a:cubicBezTo>
                <a:lnTo>
                  <a:pt x="4804719" y="1167765"/>
                </a:lnTo>
                <a:lnTo>
                  <a:pt x="4833293" y="1167765"/>
                </a:lnTo>
                <a:lnTo>
                  <a:pt x="4833293" y="1102043"/>
                </a:lnTo>
                <a:cubicBezTo>
                  <a:pt x="4833293" y="1076325"/>
                  <a:pt x="4813292" y="1065847"/>
                  <a:pt x="4790431" y="1065847"/>
                </a:cubicBezTo>
                <a:close/>
                <a:moveTo>
                  <a:pt x="5140952" y="1065847"/>
                </a:moveTo>
                <a:cubicBezTo>
                  <a:pt x="5116189" y="1065847"/>
                  <a:pt x="5098094" y="1078229"/>
                  <a:pt x="5098094" y="1078229"/>
                </a:cubicBezTo>
                <a:lnTo>
                  <a:pt x="5108571" y="1099186"/>
                </a:lnTo>
                <a:cubicBezTo>
                  <a:pt x="5116189" y="1094422"/>
                  <a:pt x="5128571" y="1089660"/>
                  <a:pt x="5139048" y="1089660"/>
                </a:cubicBezTo>
                <a:cubicBezTo>
                  <a:pt x="5149525" y="1089660"/>
                  <a:pt x="5155240" y="1093469"/>
                  <a:pt x="5155240" y="1101089"/>
                </a:cubicBezTo>
                <a:cubicBezTo>
                  <a:pt x="5155240" y="1105852"/>
                  <a:pt x="5152382" y="1107757"/>
                  <a:pt x="5148573" y="1108710"/>
                </a:cubicBezTo>
                <a:lnTo>
                  <a:pt x="5128571" y="1108710"/>
                </a:lnTo>
                <a:cubicBezTo>
                  <a:pt x="5106666" y="1108710"/>
                  <a:pt x="5092378" y="1120139"/>
                  <a:pt x="5092378" y="1139189"/>
                </a:cubicBezTo>
                <a:cubicBezTo>
                  <a:pt x="5092378" y="1155382"/>
                  <a:pt x="5106666" y="1170623"/>
                  <a:pt x="5127619" y="1170623"/>
                </a:cubicBezTo>
                <a:cubicBezTo>
                  <a:pt x="5139048" y="1170623"/>
                  <a:pt x="5150478" y="1165860"/>
                  <a:pt x="5155240" y="1158239"/>
                </a:cubicBezTo>
                <a:lnTo>
                  <a:pt x="5155240" y="1167764"/>
                </a:lnTo>
                <a:lnTo>
                  <a:pt x="5183815" y="1167764"/>
                </a:lnTo>
                <a:lnTo>
                  <a:pt x="5183815" y="1102042"/>
                </a:lnTo>
                <a:cubicBezTo>
                  <a:pt x="5183815" y="1076324"/>
                  <a:pt x="5163813" y="1065847"/>
                  <a:pt x="5140952" y="1065847"/>
                </a:cubicBezTo>
                <a:close/>
                <a:moveTo>
                  <a:pt x="5329550" y="1064894"/>
                </a:moveTo>
                <a:cubicBezTo>
                  <a:pt x="5299070" y="1064894"/>
                  <a:pt x="5277162" y="1086802"/>
                  <a:pt x="5277162" y="1117282"/>
                </a:cubicBezTo>
                <a:cubicBezTo>
                  <a:pt x="5277162" y="1147761"/>
                  <a:pt x="5300022" y="1169669"/>
                  <a:pt x="5329550" y="1169669"/>
                </a:cubicBezTo>
                <a:cubicBezTo>
                  <a:pt x="5351456" y="1169669"/>
                  <a:pt x="5370506" y="1159192"/>
                  <a:pt x="5379079" y="1138236"/>
                </a:cubicBezTo>
                <a:lnTo>
                  <a:pt x="5349552" y="1135379"/>
                </a:lnTo>
                <a:cubicBezTo>
                  <a:pt x="5345742" y="1142047"/>
                  <a:pt x="5338121" y="1145857"/>
                  <a:pt x="5329550" y="1145857"/>
                </a:cubicBezTo>
                <a:cubicBezTo>
                  <a:pt x="5317166" y="1145857"/>
                  <a:pt x="5308595" y="1136332"/>
                  <a:pt x="5306690" y="1125854"/>
                </a:cubicBezTo>
                <a:lnTo>
                  <a:pt x="5380983" y="1125854"/>
                </a:lnTo>
                <a:cubicBezTo>
                  <a:pt x="5380983" y="1083944"/>
                  <a:pt x="5356220" y="1065847"/>
                  <a:pt x="5329550" y="1064894"/>
                </a:cubicBezTo>
                <a:close/>
                <a:moveTo>
                  <a:pt x="4217028" y="1029652"/>
                </a:moveTo>
                <a:lnTo>
                  <a:pt x="4217028" y="1069658"/>
                </a:lnTo>
                <a:lnTo>
                  <a:pt x="4200833" y="1069658"/>
                </a:lnTo>
                <a:lnTo>
                  <a:pt x="4200833" y="1080136"/>
                </a:lnTo>
                <a:lnTo>
                  <a:pt x="4217980" y="1080136"/>
                </a:lnTo>
                <a:lnTo>
                  <a:pt x="4217980" y="1145858"/>
                </a:lnTo>
                <a:cubicBezTo>
                  <a:pt x="4217980" y="1163956"/>
                  <a:pt x="4229407" y="1166813"/>
                  <a:pt x="4239886" y="1166813"/>
                </a:cubicBezTo>
                <a:cubicBezTo>
                  <a:pt x="4248460" y="1166813"/>
                  <a:pt x="4255128" y="1165861"/>
                  <a:pt x="4255128" y="1165861"/>
                </a:cubicBezTo>
                <a:lnTo>
                  <a:pt x="4255128" y="1155383"/>
                </a:lnTo>
                <a:cubicBezTo>
                  <a:pt x="4255128" y="1155383"/>
                  <a:pt x="4250363" y="1156336"/>
                  <a:pt x="4244648" y="1156336"/>
                </a:cubicBezTo>
                <a:cubicBezTo>
                  <a:pt x="4237981" y="1156336"/>
                  <a:pt x="4231313" y="1155383"/>
                  <a:pt x="4231313" y="1146811"/>
                </a:cubicBezTo>
                <a:lnTo>
                  <a:pt x="4231313" y="1081088"/>
                </a:lnTo>
                <a:lnTo>
                  <a:pt x="4255128" y="1081088"/>
                </a:lnTo>
                <a:lnTo>
                  <a:pt x="4255128" y="1070611"/>
                </a:lnTo>
                <a:lnTo>
                  <a:pt x="4231313" y="1070611"/>
                </a:lnTo>
                <a:lnTo>
                  <a:pt x="4231313" y="1030604"/>
                </a:lnTo>
                <a:close/>
                <a:moveTo>
                  <a:pt x="5214297" y="1027746"/>
                </a:moveTo>
                <a:lnTo>
                  <a:pt x="5214297" y="1065847"/>
                </a:lnTo>
                <a:lnTo>
                  <a:pt x="5199055" y="1065847"/>
                </a:lnTo>
                <a:lnTo>
                  <a:pt x="5199055" y="1089660"/>
                </a:lnTo>
                <a:lnTo>
                  <a:pt x="5214297" y="1089660"/>
                </a:lnTo>
                <a:lnTo>
                  <a:pt x="5214297" y="1144905"/>
                </a:lnTo>
                <a:cubicBezTo>
                  <a:pt x="5214297" y="1164907"/>
                  <a:pt x="5228582" y="1167764"/>
                  <a:pt x="5242869" y="1167764"/>
                </a:cubicBezTo>
                <a:cubicBezTo>
                  <a:pt x="5251445" y="1167764"/>
                  <a:pt x="5264779" y="1166812"/>
                  <a:pt x="5264779" y="1166812"/>
                </a:cubicBezTo>
                <a:lnTo>
                  <a:pt x="5264779" y="1142999"/>
                </a:lnTo>
                <a:cubicBezTo>
                  <a:pt x="5264779" y="1142999"/>
                  <a:pt x="5259066" y="1143952"/>
                  <a:pt x="5251445" y="1143952"/>
                </a:cubicBezTo>
                <a:cubicBezTo>
                  <a:pt x="5246680" y="1143952"/>
                  <a:pt x="5241918" y="1142999"/>
                  <a:pt x="5241918" y="1136332"/>
                </a:cubicBezTo>
                <a:lnTo>
                  <a:pt x="5241918" y="1091564"/>
                </a:lnTo>
                <a:lnTo>
                  <a:pt x="5263827" y="1091564"/>
                </a:lnTo>
                <a:lnTo>
                  <a:pt x="5263827" y="1067752"/>
                </a:lnTo>
                <a:lnTo>
                  <a:pt x="5241918" y="1067752"/>
                </a:lnTo>
                <a:lnTo>
                  <a:pt x="5241918" y="1029651"/>
                </a:lnTo>
                <a:close/>
                <a:moveTo>
                  <a:pt x="3946523" y="1026794"/>
                </a:moveTo>
                <a:cubicBezTo>
                  <a:pt x="3946523" y="1026794"/>
                  <a:pt x="3975099" y="1026794"/>
                  <a:pt x="3975099" y="1026794"/>
                </a:cubicBezTo>
                <a:cubicBezTo>
                  <a:pt x="3995101" y="1026794"/>
                  <a:pt x="4012246" y="1038224"/>
                  <a:pt x="4012246" y="1061085"/>
                </a:cubicBezTo>
                <a:cubicBezTo>
                  <a:pt x="4012246" y="1083945"/>
                  <a:pt x="3995101" y="1096328"/>
                  <a:pt x="3975099" y="1096328"/>
                </a:cubicBezTo>
                <a:lnTo>
                  <a:pt x="3946523" y="1096328"/>
                </a:lnTo>
                <a:close/>
                <a:moveTo>
                  <a:pt x="3933189" y="1015364"/>
                </a:moveTo>
                <a:lnTo>
                  <a:pt x="3933189" y="1167766"/>
                </a:lnTo>
                <a:lnTo>
                  <a:pt x="3946523" y="1167766"/>
                </a:lnTo>
                <a:lnTo>
                  <a:pt x="3946523" y="1108711"/>
                </a:lnTo>
                <a:lnTo>
                  <a:pt x="3973193" y="1108711"/>
                </a:lnTo>
                <a:cubicBezTo>
                  <a:pt x="4008436" y="1108711"/>
                  <a:pt x="4025580" y="1087755"/>
                  <a:pt x="4025580" y="1062038"/>
                </a:cubicBezTo>
                <a:cubicBezTo>
                  <a:pt x="4025580" y="1036319"/>
                  <a:pt x="4008436" y="1015364"/>
                  <a:pt x="3973193" y="1015364"/>
                </a:cubicBezTo>
                <a:close/>
                <a:moveTo>
                  <a:pt x="4697087" y="1015363"/>
                </a:moveTo>
                <a:lnTo>
                  <a:pt x="4697087" y="1167765"/>
                </a:lnTo>
                <a:lnTo>
                  <a:pt x="4725662" y="1167765"/>
                </a:lnTo>
                <a:lnTo>
                  <a:pt x="4725662" y="1015363"/>
                </a:lnTo>
                <a:close/>
                <a:moveTo>
                  <a:pt x="4952357" y="1015363"/>
                </a:moveTo>
                <a:cubicBezTo>
                  <a:pt x="4942832" y="1015363"/>
                  <a:pt x="4934257" y="1022983"/>
                  <a:pt x="4934257" y="1033461"/>
                </a:cubicBezTo>
                <a:cubicBezTo>
                  <a:pt x="4934257" y="1043938"/>
                  <a:pt x="4941878" y="1051560"/>
                  <a:pt x="4952357" y="1051560"/>
                </a:cubicBezTo>
                <a:cubicBezTo>
                  <a:pt x="4962834" y="1051560"/>
                  <a:pt x="4970455" y="1043938"/>
                  <a:pt x="4970455" y="1033461"/>
                </a:cubicBezTo>
                <a:cubicBezTo>
                  <a:pt x="4970455" y="1022983"/>
                  <a:pt x="4962834" y="1015363"/>
                  <a:pt x="4952357" y="1015363"/>
                </a:cubicBezTo>
                <a:close/>
                <a:moveTo>
                  <a:pt x="4462772" y="1014412"/>
                </a:moveTo>
                <a:cubicBezTo>
                  <a:pt x="4452295" y="1014412"/>
                  <a:pt x="4440863" y="1019175"/>
                  <a:pt x="4440863" y="1037272"/>
                </a:cubicBezTo>
                <a:lnTo>
                  <a:pt x="4440863" y="1072515"/>
                </a:lnTo>
                <a:lnTo>
                  <a:pt x="4424671" y="1072515"/>
                </a:lnTo>
                <a:lnTo>
                  <a:pt x="4424671" y="1082993"/>
                </a:lnTo>
                <a:lnTo>
                  <a:pt x="4440863" y="1082993"/>
                </a:lnTo>
                <a:lnTo>
                  <a:pt x="4440863" y="1167765"/>
                </a:lnTo>
                <a:lnTo>
                  <a:pt x="4454199" y="1167765"/>
                </a:lnTo>
                <a:lnTo>
                  <a:pt x="4454199" y="1082993"/>
                </a:lnTo>
                <a:lnTo>
                  <a:pt x="4474202" y="1082993"/>
                </a:lnTo>
                <a:lnTo>
                  <a:pt x="4474202" y="1072515"/>
                </a:lnTo>
                <a:lnTo>
                  <a:pt x="4454199" y="1072515"/>
                </a:lnTo>
                <a:lnTo>
                  <a:pt x="4454199" y="1039177"/>
                </a:lnTo>
                <a:cubicBezTo>
                  <a:pt x="4454199" y="1029652"/>
                  <a:pt x="4458010" y="1025842"/>
                  <a:pt x="4466582" y="1025842"/>
                </a:cubicBezTo>
                <a:cubicBezTo>
                  <a:pt x="4470392" y="1025842"/>
                  <a:pt x="4476107" y="1026794"/>
                  <a:pt x="4476107" y="1026794"/>
                </a:cubicBezTo>
                <a:lnTo>
                  <a:pt x="4476107" y="1015364"/>
                </a:lnTo>
                <a:cubicBezTo>
                  <a:pt x="4476107" y="1015364"/>
                  <a:pt x="4469439" y="1014412"/>
                  <a:pt x="4462772" y="1014412"/>
                </a:cubicBezTo>
                <a:close/>
                <a:moveTo>
                  <a:pt x="4606600" y="1012506"/>
                </a:moveTo>
                <a:cubicBezTo>
                  <a:pt x="4561833" y="1012506"/>
                  <a:pt x="4527542" y="1045844"/>
                  <a:pt x="4527542" y="1091564"/>
                </a:cubicBezTo>
                <a:cubicBezTo>
                  <a:pt x="4527542" y="1137285"/>
                  <a:pt x="4561833" y="1170622"/>
                  <a:pt x="4606600" y="1170622"/>
                </a:cubicBezTo>
                <a:cubicBezTo>
                  <a:pt x="4640889" y="1170622"/>
                  <a:pt x="4672322" y="1149667"/>
                  <a:pt x="4680894" y="1113472"/>
                </a:cubicBezTo>
                <a:lnTo>
                  <a:pt x="4647558" y="1113472"/>
                </a:lnTo>
                <a:cubicBezTo>
                  <a:pt x="4641843" y="1131570"/>
                  <a:pt x="4625649" y="1142047"/>
                  <a:pt x="4605648" y="1142047"/>
                </a:cubicBezTo>
                <a:cubicBezTo>
                  <a:pt x="4577072" y="1142047"/>
                  <a:pt x="4557069" y="1120140"/>
                  <a:pt x="4558022" y="1092517"/>
                </a:cubicBezTo>
                <a:cubicBezTo>
                  <a:pt x="4558022" y="1062990"/>
                  <a:pt x="4577072" y="1041080"/>
                  <a:pt x="4605648" y="1041080"/>
                </a:cubicBezTo>
                <a:cubicBezTo>
                  <a:pt x="4626603" y="1041080"/>
                  <a:pt x="4641843" y="1051560"/>
                  <a:pt x="4647558" y="1069657"/>
                </a:cubicBezTo>
                <a:lnTo>
                  <a:pt x="4680894" y="1069657"/>
                </a:lnTo>
                <a:cubicBezTo>
                  <a:pt x="4672322" y="1033461"/>
                  <a:pt x="4640889" y="1012506"/>
                  <a:pt x="4606600" y="1012506"/>
                </a:cubicBezTo>
                <a:close/>
                <a:moveTo>
                  <a:pt x="7178250" y="920640"/>
                </a:moveTo>
                <a:lnTo>
                  <a:pt x="7220731" y="982396"/>
                </a:lnTo>
                <a:lnTo>
                  <a:pt x="7225943" y="987285"/>
                </a:lnTo>
                <a:lnTo>
                  <a:pt x="7184417" y="979283"/>
                </a:lnTo>
                <a:cubicBezTo>
                  <a:pt x="7166677" y="971782"/>
                  <a:pt x="7150723" y="960590"/>
                  <a:pt x="7136435" y="945826"/>
                </a:cubicBezTo>
                <a:lnTo>
                  <a:pt x="7134584" y="942906"/>
                </a:lnTo>
                <a:close/>
                <a:moveTo>
                  <a:pt x="7321168" y="919311"/>
                </a:moveTo>
                <a:lnTo>
                  <a:pt x="7361556" y="938962"/>
                </a:lnTo>
                <a:lnTo>
                  <a:pt x="7350747" y="951541"/>
                </a:lnTo>
                <a:cubicBezTo>
                  <a:pt x="7337412" y="963923"/>
                  <a:pt x="7321220" y="972496"/>
                  <a:pt x="7302170" y="980116"/>
                </a:cubicBezTo>
                <a:lnTo>
                  <a:pt x="7276817" y="984615"/>
                </a:lnTo>
                <a:lnTo>
                  <a:pt x="7277331" y="984153"/>
                </a:lnTo>
                <a:cubicBezTo>
                  <a:pt x="7292935" y="967700"/>
                  <a:pt x="7308908" y="946392"/>
                  <a:pt x="7320980" y="920177"/>
                </a:cubicBezTo>
                <a:close/>
                <a:moveTo>
                  <a:pt x="7244067" y="908703"/>
                </a:moveTo>
                <a:lnTo>
                  <a:pt x="7244067" y="987075"/>
                </a:lnTo>
                <a:lnTo>
                  <a:pt x="7230048" y="974360"/>
                </a:lnTo>
                <a:lnTo>
                  <a:pt x="7190719" y="916489"/>
                </a:lnTo>
                <a:close/>
                <a:moveTo>
                  <a:pt x="7255497" y="908409"/>
                </a:moveTo>
                <a:lnTo>
                  <a:pt x="7307676" y="915849"/>
                </a:lnTo>
                <a:lnTo>
                  <a:pt x="7267612" y="974509"/>
                </a:lnTo>
                <a:lnTo>
                  <a:pt x="7255497" y="985852"/>
                </a:lnTo>
                <a:close/>
                <a:moveTo>
                  <a:pt x="7340191" y="831526"/>
                </a:moveTo>
                <a:lnTo>
                  <a:pt x="7413850" y="831526"/>
                </a:lnTo>
                <a:lnTo>
                  <a:pt x="7407100" y="876459"/>
                </a:lnTo>
                <a:lnTo>
                  <a:pt x="7397839" y="895788"/>
                </a:lnTo>
                <a:lnTo>
                  <a:pt x="7393610" y="893438"/>
                </a:lnTo>
                <a:cubicBezTo>
                  <a:pt x="7385514" y="906773"/>
                  <a:pt x="7378132" y="918203"/>
                  <a:pt x="7371107" y="927847"/>
                </a:cubicBezTo>
                <a:lnTo>
                  <a:pt x="7369990" y="929148"/>
                </a:lnTo>
                <a:lnTo>
                  <a:pt x="7324168" y="905464"/>
                </a:lnTo>
                <a:close/>
                <a:moveTo>
                  <a:pt x="7255497" y="831526"/>
                </a:moveTo>
                <a:lnTo>
                  <a:pt x="7326845" y="831526"/>
                </a:lnTo>
                <a:lnTo>
                  <a:pt x="7311385" y="902091"/>
                </a:lnTo>
                <a:lnTo>
                  <a:pt x="7255497" y="894121"/>
                </a:lnTo>
                <a:close/>
                <a:moveTo>
                  <a:pt x="7171016" y="831526"/>
                </a:moveTo>
                <a:lnTo>
                  <a:pt x="7244067" y="831526"/>
                </a:lnTo>
                <a:lnTo>
                  <a:pt x="7244067" y="894445"/>
                </a:lnTo>
                <a:lnTo>
                  <a:pt x="7186606" y="903093"/>
                </a:lnTo>
                <a:close/>
                <a:moveTo>
                  <a:pt x="7091667" y="831526"/>
                </a:moveTo>
                <a:lnTo>
                  <a:pt x="7157083" y="831526"/>
                </a:lnTo>
                <a:lnTo>
                  <a:pt x="7162113" y="876055"/>
                </a:lnTo>
                <a:lnTo>
                  <a:pt x="7173010" y="907433"/>
                </a:lnTo>
                <a:lnTo>
                  <a:pt x="7126801" y="930631"/>
                </a:lnTo>
                <a:lnTo>
                  <a:pt x="7104050" y="894748"/>
                </a:lnTo>
                <a:cubicBezTo>
                  <a:pt x="7096668" y="875579"/>
                  <a:pt x="7092620" y="854386"/>
                  <a:pt x="7091667" y="831526"/>
                </a:cubicBezTo>
                <a:close/>
                <a:moveTo>
                  <a:pt x="5432417" y="822958"/>
                </a:moveTo>
                <a:lnTo>
                  <a:pt x="5437180" y="822958"/>
                </a:lnTo>
                <a:cubicBezTo>
                  <a:pt x="5439085" y="822958"/>
                  <a:pt x="5440037" y="822958"/>
                  <a:pt x="5441943" y="823911"/>
                </a:cubicBezTo>
                <a:cubicBezTo>
                  <a:pt x="5442894" y="824863"/>
                  <a:pt x="5442894" y="826768"/>
                  <a:pt x="5442894" y="827721"/>
                </a:cubicBezTo>
                <a:cubicBezTo>
                  <a:pt x="5442894" y="828673"/>
                  <a:pt x="5441943" y="829626"/>
                  <a:pt x="5440990" y="830578"/>
                </a:cubicBezTo>
                <a:cubicBezTo>
                  <a:pt x="5440037" y="831531"/>
                  <a:pt x="5439085" y="831531"/>
                  <a:pt x="5437180" y="831531"/>
                </a:cubicBezTo>
                <a:lnTo>
                  <a:pt x="5432417" y="831531"/>
                </a:lnTo>
                <a:close/>
                <a:moveTo>
                  <a:pt x="5426703" y="818196"/>
                </a:moveTo>
                <a:lnTo>
                  <a:pt x="5426703" y="848676"/>
                </a:lnTo>
                <a:lnTo>
                  <a:pt x="5432417" y="848676"/>
                </a:lnTo>
                <a:lnTo>
                  <a:pt x="5432417" y="836293"/>
                </a:lnTo>
                <a:lnTo>
                  <a:pt x="5440037" y="837246"/>
                </a:lnTo>
                <a:cubicBezTo>
                  <a:pt x="5440990" y="837246"/>
                  <a:pt x="5442894" y="837246"/>
                  <a:pt x="5443848" y="838198"/>
                </a:cubicBezTo>
                <a:cubicBezTo>
                  <a:pt x="5444800" y="839151"/>
                  <a:pt x="5444800" y="840103"/>
                  <a:pt x="5444800" y="842008"/>
                </a:cubicBezTo>
                <a:lnTo>
                  <a:pt x="5444800" y="846771"/>
                </a:lnTo>
                <a:cubicBezTo>
                  <a:pt x="5444800" y="846771"/>
                  <a:pt x="5444800" y="847723"/>
                  <a:pt x="5444800" y="848676"/>
                </a:cubicBezTo>
                <a:lnTo>
                  <a:pt x="5449563" y="848676"/>
                </a:lnTo>
                <a:cubicBezTo>
                  <a:pt x="5448610" y="847723"/>
                  <a:pt x="5448610" y="847723"/>
                  <a:pt x="5448610" y="846771"/>
                </a:cubicBezTo>
                <a:cubicBezTo>
                  <a:pt x="5448610" y="845818"/>
                  <a:pt x="5448610" y="844866"/>
                  <a:pt x="5448610" y="843913"/>
                </a:cubicBezTo>
                <a:lnTo>
                  <a:pt x="5448610" y="842008"/>
                </a:lnTo>
                <a:cubicBezTo>
                  <a:pt x="5448610" y="840103"/>
                  <a:pt x="5448610" y="839151"/>
                  <a:pt x="5447657" y="837246"/>
                </a:cubicBezTo>
                <a:cubicBezTo>
                  <a:pt x="5447657" y="836293"/>
                  <a:pt x="5446705" y="834388"/>
                  <a:pt x="5444800" y="834388"/>
                </a:cubicBezTo>
                <a:cubicBezTo>
                  <a:pt x="5445753" y="833436"/>
                  <a:pt x="5446705" y="832483"/>
                  <a:pt x="5447657" y="831531"/>
                </a:cubicBezTo>
                <a:cubicBezTo>
                  <a:pt x="5448610" y="830578"/>
                  <a:pt x="5448610" y="828673"/>
                  <a:pt x="5448610" y="827721"/>
                </a:cubicBezTo>
                <a:cubicBezTo>
                  <a:pt x="5448610" y="824863"/>
                  <a:pt x="5447657" y="822958"/>
                  <a:pt x="5445753" y="821053"/>
                </a:cubicBezTo>
                <a:cubicBezTo>
                  <a:pt x="5442894" y="819148"/>
                  <a:pt x="5440037" y="818196"/>
                  <a:pt x="5437180" y="818196"/>
                </a:cubicBezTo>
                <a:close/>
                <a:moveTo>
                  <a:pt x="5437181" y="811052"/>
                </a:moveTo>
                <a:cubicBezTo>
                  <a:pt x="5442419" y="811290"/>
                  <a:pt x="5447658" y="813433"/>
                  <a:pt x="5451468" y="817243"/>
                </a:cubicBezTo>
                <a:cubicBezTo>
                  <a:pt x="5459088" y="825816"/>
                  <a:pt x="5459088" y="840103"/>
                  <a:pt x="5451468" y="848676"/>
                </a:cubicBezTo>
                <a:lnTo>
                  <a:pt x="5450514" y="849628"/>
                </a:lnTo>
                <a:cubicBezTo>
                  <a:pt x="5442894" y="857248"/>
                  <a:pt x="5429560" y="856296"/>
                  <a:pt x="5421940" y="848676"/>
                </a:cubicBezTo>
                <a:cubicBezTo>
                  <a:pt x="5418130" y="844866"/>
                  <a:pt x="5416225" y="839151"/>
                  <a:pt x="5416225" y="833436"/>
                </a:cubicBezTo>
                <a:cubicBezTo>
                  <a:pt x="5416225" y="827721"/>
                  <a:pt x="5418130" y="822006"/>
                  <a:pt x="5421940" y="817243"/>
                </a:cubicBezTo>
                <a:lnTo>
                  <a:pt x="5422893" y="816291"/>
                </a:lnTo>
                <a:cubicBezTo>
                  <a:pt x="5426703" y="812481"/>
                  <a:pt x="5431942" y="810814"/>
                  <a:pt x="5437181" y="811052"/>
                </a:cubicBezTo>
                <a:close/>
                <a:moveTo>
                  <a:pt x="5437180" y="806766"/>
                </a:moveTo>
                <a:cubicBezTo>
                  <a:pt x="5430989" y="807004"/>
                  <a:pt x="5424798" y="809623"/>
                  <a:pt x="5420035" y="814386"/>
                </a:cubicBezTo>
                <a:cubicBezTo>
                  <a:pt x="5415273" y="820101"/>
                  <a:pt x="5412415" y="826768"/>
                  <a:pt x="5412415" y="833436"/>
                </a:cubicBezTo>
                <a:cubicBezTo>
                  <a:pt x="5412415" y="841056"/>
                  <a:pt x="5414320" y="847723"/>
                  <a:pt x="5420035" y="852486"/>
                </a:cubicBezTo>
                <a:lnTo>
                  <a:pt x="5420988" y="853438"/>
                </a:lnTo>
                <a:cubicBezTo>
                  <a:pt x="5430513" y="862963"/>
                  <a:pt x="5445753" y="862011"/>
                  <a:pt x="5455278" y="852486"/>
                </a:cubicBezTo>
                <a:cubicBezTo>
                  <a:pt x="5460040" y="846771"/>
                  <a:pt x="5462898" y="840103"/>
                  <a:pt x="5462898" y="833436"/>
                </a:cubicBezTo>
                <a:cubicBezTo>
                  <a:pt x="5462898" y="825816"/>
                  <a:pt x="5460040" y="819148"/>
                  <a:pt x="5455278" y="814386"/>
                </a:cubicBezTo>
                <a:lnTo>
                  <a:pt x="5454324" y="813433"/>
                </a:lnTo>
                <a:cubicBezTo>
                  <a:pt x="5449563" y="808670"/>
                  <a:pt x="5443371" y="806527"/>
                  <a:pt x="5437180" y="806766"/>
                </a:cubicBezTo>
                <a:close/>
                <a:moveTo>
                  <a:pt x="7393182" y="783901"/>
                </a:moveTo>
                <a:lnTo>
                  <a:pt x="7393610" y="783901"/>
                </a:lnTo>
                <a:lnTo>
                  <a:pt x="7393610" y="784854"/>
                </a:lnTo>
                <a:close/>
                <a:moveTo>
                  <a:pt x="7309248" y="744602"/>
                </a:moveTo>
                <a:lnTo>
                  <a:pt x="7320931" y="774763"/>
                </a:lnTo>
                <a:lnTo>
                  <a:pt x="7322153" y="783901"/>
                </a:lnTo>
                <a:lnTo>
                  <a:pt x="7255497" y="783901"/>
                </a:lnTo>
                <a:lnTo>
                  <a:pt x="7255497" y="752576"/>
                </a:lnTo>
                <a:close/>
                <a:moveTo>
                  <a:pt x="7188328" y="744081"/>
                </a:moveTo>
                <a:lnTo>
                  <a:pt x="7244067" y="752555"/>
                </a:lnTo>
                <a:lnTo>
                  <a:pt x="7244067" y="783901"/>
                </a:lnTo>
                <a:lnTo>
                  <a:pt x="7175454" y="783901"/>
                </a:lnTo>
                <a:lnTo>
                  <a:pt x="7176892" y="773294"/>
                </a:lnTo>
                <a:close/>
                <a:moveTo>
                  <a:pt x="7364295" y="719604"/>
                </a:moveTo>
                <a:lnTo>
                  <a:pt x="7393182" y="783901"/>
                </a:lnTo>
                <a:lnTo>
                  <a:pt x="7335467" y="783901"/>
                </a:lnTo>
                <a:lnTo>
                  <a:pt x="7333908" y="772285"/>
                </a:lnTo>
                <a:lnTo>
                  <a:pt x="7321855" y="741332"/>
                </a:lnTo>
                <a:close/>
                <a:moveTo>
                  <a:pt x="7129058" y="717791"/>
                </a:moveTo>
                <a:lnTo>
                  <a:pt x="7175564" y="740857"/>
                </a:lnTo>
                <a:lnTo>
                  <a:pt x="7168835" y="754228"/>
                </a:lnTo>
                <a:lnTo>
                  <a:pt x="7163696" y="783901"/>
                </a:lnTo>
                <a:lnTo>
                  <a:pt x="7096430" y="783901"/>
                </a:lnTo>
                <a:cubicBezTo>
                  <a:pt x="7101669" y="765328"/>
                  <a:pt x="7107860" y="749135"/>
                  <a:pt x="7115361" y="735324"/>
                </a:cubicBezTo>
                <a:close/>
                <a:moveTo>
                  <a:pt x="7221895" y="667369"/>
                </a:moveTo>
                <a:lnTo>
                  <a:pt x="7196323" y="699608"/>
                </a:lnTo>
                <a:lnTo>
                  <a:pt x="7180813" y="730428"/>
                </a:lnTo>
                <a:lnTo>
                  <a:pt x="7136742" y="707956"/>
                </a:lnTo>
                <a:lnTo>
                  <a:pt x="7142149" y="701033"/>
                </a:lnTo>
                <a:cubicBezTo>
                  <a:pt x="7156437" y="688175"/>
                  <a:pt x="7171915" y="678888"/>
                  <a:pt x="7188703" y="672816"/>
                </a:cubicBezTo>
                <a:close/>
                <a:moveTo>
                  <a:pt x="7274697" y="667183"/>
                </a:moveTo>
                <a:lnTo>
                  <a:pt x="7278477" y="667577"/>
                </a:lnTo>
                <a:cubicBezTo>
                  <a:pt x="7290026" y="670077"/>
                  <a:pt x="7301218" y="673887"/>
                  <a:pt x="7311695" y="679126"/>
                </a:cubicBezTo>
                <a:lnTo>
                  <a:pt x="7353332" y="710922"/>
                </a:lnTo>
                <a:lnTo>
                  <a:pt x="7316837" y="728443"/>
                </a:lnTo>
                <a:lnTo>
                  <a:pt x="7316058" y="726442"/>
                </a:lnTo>
                <a:cubicBezTo>
                  <a:pt x="7309034" y="712735"/>
                  <a:pt x="7301278" y="700669"/>
                  <a:pt x="7293812" y="690444"/>
                </a:cubicBezTo>
                <a:close/>
                <a:moveTo>
                  <a:pt x="7255497" y="665179"/>
                </a:moveTo>
                <a:lnTo>
                  <a:pt x="7255847" y="665215"/>
                </a:lnTo>
                <a:lnTo>
                  <a:pt x="7263594" y="672998"/>
                </a:lnTo>
                <a:cubicBezTo>
                  <a:pt x="7274578" y="684964"/>
                  <a:pt x="7290651" y="704832"/>
                  <a:pt x="7303978" y="730996"/>
                </a:cubicBezTo>
                <a:lnTo>
                  <a:pt x="7304297" y="731818"/>
                </a:lnTo>
                <a:lnTo>
                  <a:pt x="7255497" y="738853"/>
                </a:lnTo>
                <a:close/>
                <a:moveTo>
                  <a:pt x="7243115" y="663886"/>
                </a:moveTo>
                <a:lnTo>
                  <a:pt x="7244067" y="663986"/>
                </a:lnTo>
                <a:lnTo>
                  <a:pt x="7244067" y="739672"/>
                </a:lnTo>
                <a:lnTo>
                  <a:pt x="7192973" y="732215"/>
                </a:lnTo>
                <a:lnTo>
                  <a:pt x="7194184" y="729123"/>
                </a:lnTo>
                <a:cubicBezTo>
                  <a:pt x="7207746" y="702752"/>
                  <a:pt x="7224020" y="682828"/>
                  <a:pt x="7234870" y="671108"/>
                </a:cubicBezTo>
                <a:lnTo>
                  <a:pt x="7241943" y="664079"/>
                </a:lnTo>
                <a:close/>
                <a:moveTo>
                  <a:pt x="4828529" y="645792"/>
                </a:moveTo>
                <a:cubicBezTo>
                  <a:pt x="4869486" y="646746"/>
                  <a:pt x="4883774" y="685797"/>
                  <a:pt x="4883774" y="736279"/>
                </a:cubicBezTo>
                <a:cubicBezTo>
                  <a:pt x="4883774" y="794382"/>
                  <a:pt x="4866628" y="831529"/>
                  <a:pt x="4822814" y="831529"/>
                </a:cubicBezTo>
                <a:cubicBezTo>
                  <a:pt x="4812337" y="831529"/>
                  <a:pt x="4801860" y="830577"/>
                  <a:pt x="4791383" y="826767"/>
                </a:cubicBezTo>
                <a:lnTo>
                  <a:pt x="4791383" y="653412"/>
                </a:lnTo>
                <a:cubicBezTo>
                  <a:pt x="4802812" y="647697"/>
                  <a:pt x="4815195" y="645792"/>
                  <a:pt x="4828529" y="645792"/>
                </a:cubicBezTo>
                <a:close/>
                <a:moveTo>
                  <a:pt x="7243115" y="618166"/>
                </a:moveTo>
                <a:cubicBezTo>
                  <a:pt x="7176440" y="618166"/>
                  <a:pt x="7124052" y="642931"/>
                  <a:pt x="7084047" y="693413"/>
                </a:cubicBezTo>
                <a:cubicBezTo>
                  <a:pt x="7054520" y="732466"/>
                  <a:pt x="7038327" y="778186"/>
                  <a:pt x="7038327" y="828668"/>
                </a:cubicBezTo>
                <a:cubicBezTo>
                  <a:pt x="7038327" y="883913"/>
                  <a:pt x="7056424" y="931538"/>
                  <a:pt x="7093572" y="974401"/>
                </a:cubicBezTo>
                <a:cubicBezTo>
                  <a:pt x="7130720" y="1017263"/>
                  <a:pt x="7181202" y="1038219"/>
                  <a:pt x="7246924" y="1038219"/>
                </a:cubicBezTo>
                <a:cubicBezTo>
                  <a:pt x="7275499" y="1038219"/>
                  <a:pt x="7302170" y="1033456"/>
                  <a:pt x="7325982" y="1024883"/>
                </a:cubicBezTo>
                <a:cubicBezTo>
                  <a:pt x="7347890" y="1015358"/>
                  <a:pt x="7368845" y="1003929"/>
                  <a:pt x="7387895" y="985831"/>
                </a:cubicBezTo>
                <a:cubicBezTo>
                  <a:pt x="7405040" y="967733"/>
                  <a:pt x="7421232" y="945826"/>
                  <a:pt x="7436472" y="917251"/>
                </a:cubicBezTo>
                <a:lnTo>
                  <a:pt x="7407771" y="901306"/>
                </a:lnTo>
                <a:lnTo>
                  <a:pt x="7415371" y="887904"/>
                </a:lnTo>
                <a:lnTo>
                  <a:pt x="7425168" y="831526"/>
                </a:lnTo>
                <a:lnTo>
                  <a:pt x="7450760" y="831526"/>
                </a:lnTo>
                <a:cubicBezTo>
                  <a:pt x="7450760" y="777233"/>
                  <a:pt x="7434567" y="732466"/>
                  <a:pt x="7405992" y="695318"/>
                </a:cubicBezTo>
                <a:cubicBezTo>
                  <a:pt x="7365987" y="642931"/>
                  <a:pt x="7311695" y="618166"/>
                  <a:pt x="7243115" y="618166"/>
                </a:cubicBezTo>
                <a:close/>
                <a:moveTo>
                  <a:pt x="4144641" y="617218"/>
                </a:moveTo>
                <a:lnTo>
                  <a:pt x="4221789" y="735328"/>
                </a:lnTo>
                <a:lnTo>
                  <a:pt x="4135117" y="861058"/>
                </a:lnTo>
                <a:lnTo>
                  <a:pt x="4198928" y="861058"/>
                </a:lnTo>
                <a:lnTo>
                  <a:pt x="4252268" y="772476"/>
                </a:lnTo>
                <a:lnTo>
                  <a:pt x="4253220" y="772476"/>
                </a:lnTo>
                <a:lnTo>
                  <a:pt x="4305608" y="861058"/>
                </a:lnTo>
                <a:lnTo>
                  <a:pt x="4373236" y="861058"/>
                </a:lnTo>
                <a:lnTo>
                  <a:pt x="4286558" y="731518"/>
                </a:lnTo>
                <a:lnTo>
                  <a:pt x="4365615" y="617218"/>
                </a:lnTo>
                <a:lnTo>
                  <a:pt x="4306560" y="617218"/>
                </a:lnTo>
                <a:lnTo>
                  <a:pt x="4257985" y="697228"/>
                </a:lnTo>
                <a:lnTo>
                  <a:pt x="4257031" y="697228"/>
                </a:lnTo>
                <a:lnTo>
                  <a:pt x="4210358" y="617218"/>
                </a:lnTo>
                <a:close/>
                <a:moveTo>
                  <a:pt x="4628507" y="617218"/>
                </a:moveTo>
                <a:lnTo>
                  <a:pt x="4628507" y="861057"/>
                </a:lnTo>
                <a:lnTo>
                  <a:pt x="4683750" y="861057"/>
                </a:lnTo>
                <a:lnTo>
                  <a:pt x="4683750" y="617218"/>
                </a:lnTo>
                <a:close/>
                <a:moveTo>
                  <a:pt x="5142857" y="617217"/>
                </a:moveTo>
                <a:lnTo>
                  <a:pt x="5142857" y="861057"/>
                </a:lnTo>
                <a:lnTo>
                  <a:pt x="5198099" y="861057"/>
                </a:lnTo>
                <a:lnTo>
                  <a:pt x="5198099" y="617217"/>
                </a:lnTo>
                <a:close/>
                <a:moveTo>
                  <a:pt x="5108569" y="613407"/>
                </a:moveTo>
                <a:cubicBezTo>
                  <a:pt x="5051420" y="609597"/>
                  <a:pt x="5014271" y="617217"/>
                  <a:pt x="4981885" y="630552"/>
                </a:cubicBezTo>
                <a:lnTo>
                  <a:pt x="4981885" y="861057"/>
                </a:lnTo>
                <a:lnTo>
                  <a:pt x="5038083" y="861057"/>
                </a:lnTo>
                <a:lnTo>
                  <a:pt x="5038083" y="655317"/>
                </a:lnTo>
                <a:cubicBezTo>
                  <a:pt x="5050467" y="648649"/>
                  <a:pt x="5079996" y="646744"/>
                  <a:pt x="5098092" y="653412"/>
                </a:cubicBezTo>
                <a:cubicBezTo>
                  <a:pt x="5098092" y="653412"/>
                  <a:pt x="5108569" y="613407"/>
                  <a:pt x="5108569" y="613407"/>
                </a:cubicBezTo>
                <a:close/>
                <a:moveTo>
                  <a:pt x="5332404" y="613407"/>
                </a:moveTo>
                <a:cubicBezTo>
                  <a:pt x="5281920" y="613407"/>
                  <a:pt x="5247631" y="644840"/>
                  <a:pt x="5247631" y="683892"/>
                </a:cubicBezTo>
                <a:cubicBezTo>
                  <a:pt x="5247631" y="709610"/>
                  <a:pt x="5258110" y="734375"/>
                  <a:pt x="5308593" y="752472"/>
                </a:cubicBezTo>
                <a:cubicBezTo>
                  <a:pt x="5336215" y="761997"/>
                  <a:pt x="5352406" y="772475"/>
                  <a:pt x="5352406" y="792477"/>
                </a:cubicBezTo>
                <a:cubicBezTo>
                  <a:pt x="5352406" y="812480"/>
                  <a:pt x="5331452" y="826767"/>
                  <a:pt x="5306687" y="826767"/>
                </a:cubicBezTo>
                <a:cubicBezTo>
                  <a:pt x="5288588" y="826767"/>
                  <a:pt x="5271444" y="822005"/>
                  <a:pt x="5256205" y="812480"/>
                </a:cubicBezTo>
                <a:lnTo>
                  <a:pt x="5240964" y="847722"/>
                </a:lnTo>
                <a:cubicBezTo>
                  <a:pt x="5263825" y="861057"/>
                  <a:pt x="5289542" y="866772"/>
                  <a:pt x="5315260" y="865820"/>
                </a:cubicBezTo>
                <a:cubicBezTo>
                  <a:pt x="5373362" y="864867"/>
                  <a:pt x="5410509" y="830577"/>
                  <a:pt x="5410509" y="791525"/>
                </a:cubicBezTo>
                <a:cubicBezTo>
                  <a:pt x="5410509" y="763902"/>
                  <a:pt x="5399079" y="739137"/>
                  <a:pt x="5346693" y="720087"/>
                </a:cubicBezTo>
                <a:cubicBezTo>
                  <a:pt x="5322880" y="711515"/>
                  <a:pt x="5302877" y="701990"/>
                  <a:pt x="5302877" y="681987"/>
                </a:cubicBezTo>
                <a:cubicBezTo>
                  <a:pt x="5302877" y="664842"/>
                  <a:pt x="5320021" y="649602"/>
                  <a:pt x="5344787" y="649602"/>
                </a:cubicBezTo>
                <a:cubicBezTo>
                  <a:pt x="5359074" y="649602"/>
                  <a:pt x="5374314" y="654365"/>
                  <a:pt x="5386698" y="662937"/>
                </a:cubicBezTo>
                <a:lnTo>
                  <a:pt x="5401937" y="630552"/>
                </a:lnTo>
                <a:cubicBezTo>
                  <a:pt x="5380981" y="618170"/>
                  <a:pt x="5356217" y="612455"/>
                  <a:pt x="5332404" y="613407"/>
                </a:cubicBezTo>
                <a:close/>
                <a:moveTo>
                  <a:pt x="3995098" y="550543"/>
                </a:moveTo>
                <a:cubicBezTo>
                  <a:pt x="3954141" y="550543"/>
                  <a:pt x="3924614" y="588643"/>
                  <a:pt x="3924614" y="636268"/>
                </a:cubicBezTo>
                <a:lnTo>
                  <a:pt x="3924614" y="777238"/>
                </a:lnTo>
                <a:cubicBezTo>
                  <a:pt x="3924614" y="823911"/>
                  <a:pt x="3955094" y="862963"/>
                  <a:pt x="3995098" y="862963"/>
                </a:cubicBezTo>
                <a:lnTo>
                  <a:pt x="4106541" y="862963"/>
                </a:lnTo>
                <a:lnTo>
                  <a:pt x="4106541" y="824863"/>
                </a:lnTo>
                <a:lnTo>
                  <a:pt x="4021768" y="824863"/>
                </a:lnTo>
                <a:cubicBezTo>
                  <a:pt x="3996051" y="824863"/>
                  <a:pt x="3982716" y="804861"/>
                  <a:pt x="3982716" y="782953"/>
                </a:cubicBezTo>
                <a:lnTo>
                  <a:pt x="3982716" y="721041"/>
                </a:lnTo>
                <a:lnTo>
                  <a:pt x="4097016" y="721041"/>
                </a:lnTo>
                <a:lnTo>
                  <a:pt x="4097016" y="682941"/>
                </a:lnTo>
                <a:lnTo>
                  <a:pt x="3981763" y="682941"/>
                </a:lnTo>
                <a:lnTo>
                  <a:pt x="3981763" y="630553"/>
                </a:lnTo>
                <a:cubicBezTo>
                  <a:pt x="3981763" y="608646"/>
                  <a:pt x="3995098" y="588643"/>
                  <a:pt x="4020816" y="588643"/>
                </a:cubicBezTo>
                <a:lnTo>
                  <a:pt x="4106541" y="588643"/>
                </a:lnTo>
                <a:lnTo>
                  <a:pt x="4106541" y="550543"/>
                </a:lnTo>
                <a:close/>
                <a:moveTo>
                  <a:pt x="4410383" y="549590"/>
                </a:moveTo>
                <a:lnTo>
                  <a:pt x="4410383" y="776285"/>
                </a:lnTo>
                <a:cubicBezTo>
                  <a:pt x="4410383" y="823910"/>
                  <a:pt x="4439911" y="862010"/>
                  <a:pt x="4480869" y="862010"/>
                </a:cubicBezTo>
                <a:lnTo>
                  <a:pt x="4591360" y="862010"/>
                </a:lnTo>
                <a:lnTo>
                  <a:pt x="4591360" y="823910"/>
                </a:lnTo>
                <a:lnTo>
                  <a:pt x="4506586" y="823910"/>
                </a:lnTo>
                <a:cubicBezTo>
                  <a:pt x="4480869" y="823910"/>
                  <a:pt x="4467534" y="803908"/>
                  <a:pt x="4467534" y="782000"/>
                </a:cubicBezTo>
                <a:lnTo>
                  <a:pt x="4467534" y="549590"/>
                </a:lnTo>
                <a:close/>
                <a:moveTo>
                  <a:pt x="4791383" y="546733"/>
                </a:moveTo>
                <a:lnTo>
                  <a:pt x="4736139" y="557210"/>
                </a:lnTo>
                <a:lnTo>
                  <a:pt x="4736139" y="847722"/>
                </a:lnTo>
                <a:cubicBezTo>
                  <a:pt x="4752331" y="858199"/>
                  <a:pt x="4783762" y="865820"/>
                  <a:pt x="4820910" y="865820"/>
                </a:cubicBezTo>
                <a:cubicBezTo>
                  <a:pt x="4896155" y="865820"/>
                  <a:pt x="4938067" y="816289"/>
                  <a:pt x="4939971" y="732470"/>
                </a:cubicBezTo>
                <a:cubicBezTo>
                  <a:pt x="4939971" y="660079"/>
                  <a:pt x="4899965" y="613408"/>
                  <a:pt x="4843771" y="613408"/>
                </a:cubicBezTo>
                <a:cubicBezTo>
                  <a:pt x="4825671" y="613408"/>
                  <a:pt x="4807574" y="617218"/>
                  <a:pt x="4791383" y="623885"/>
                </a:cubicBezTo>
                <a:close/>
                <a:moveTo>
                  <a:pt x="7552677" y="541013"/>
                </a:moveTo>
                <a:lnTo>
                  <a:pt x="7553630" y="1024883"/>
                </a:lnTo>
                <a:lnTo>
                  <a:pt x="7787945" y="1024883"/>
                </a:lnTo>
                <a:lnTo>
                  <a:pt x="7787945" y="979163"/>
                </a:lnTo>
                <a:lnTo>
                  <a:pt x="7601255" y="979163"/>
                </a:lnTo>
                <a:lnTo>
                  <a:pt x="7601255" y="541013"/>
                </a:lnTo>
                <a:close/>
                <a:moveTo>
                  <a:pt x="6711619" y="525773"/>
                </a:moveTo>
                <a:cubicBezTo>
                  <a:pt x="6661137" y="525773"/>
                  <a:pt x="6615417" y="538156"/>
                  <a:pt x="6575412" y="560063"/>
                </a:cubicBezTo>
                <a:cubicBezTo>
                  <a:pt x="6535407" y="581018"/>
                  <a:pt x="6503974" y="612450"/>
                  <a:pt x="6480162" y="652456"/>
                </a:cubicBezTo>
                <a:cubicBezTo>
                  <a:pt x="6457302" y="690556"/>
                  <a:pt x="6445872" y="734371"/>
                  <a:pt x="6445872" y="780091"/>
                </a:cubicBezTo>
                <a:cubicBezTo>
                  <a:pt x="6445872" y="842003"/>
                  <a:pt x="6466827" y="895343"/>
                  <a:pt x="6506832" y="942968"/>
                </a:cubicBezTo>
                <a:cubicBezTo>
                  <a:pt x="6560172" y="1005833"/>
                  <a:pt x="6630657" y="1035361"/>
                  <a:pt x="6720192" y="1035361"/>
                </a:cubicBezTo>
                <a:cubicBezTo>
                  <a:pt x="6792582" y="1035361"/>
                  <a:pt x="6851637" y="1014406"/>
                  <a:pt x="6896404" y="969638"/>
                </a:cubicBezTo>
                <a:cubicBezTo>
                  <a:pt x="6941172" y="926776"/>
                  <a:pt x="6963079" y="865816"/>
                  <a:pt x="6963079" y="791521"/>
                </a:cubicBezTo>
                <a:lnTo>
                  <a:pt x="6753529" y="791521"/>
                </a:lnTo>
                <a:lnTo>
                  <a:pt x="6753529" y="837241"/>
                </a:lnTo>
                <a:lnTo>
                  <a:pt x="6906882" y="837241"/>
                </a:lnTo>
                <a:cubicBezTo>
                  <a:pt x="6901167" y="882961"/>
                  <a:pt x="6880212" y="918203"/>
                  <a:pt x="6845922" y="946778"/>
                </a:cubicBezTo>
                <a:cubicBezTo>
                  <a:pt x="6812585" y="974401"/>
                  <a:pt x="6770674" y="989641"/>
                  <a:pt x="6720192" y="989641"/>
                </a:cubicBezTo>
                <a:cubicBezTo>
                  <a:pt x="6678282" y="989641"/>
                  <a:pt x="6641135" y="979163"/>
                  <a:pt x="6605892" y="961066"/>
                </a:cubicBezTo>
                <a:cubicBezTo>
                  <a:pt x="6569697" y="942968"/>
                  <a:pt x="6543027" y="916298"/>
                  <a:pt x="6523977" y="883913"/>
                </a:cubicBezTo>
                <a:cubicBezTo>
                  <a:pt x="6504927" y="851528"/>
                  <a:pt x="6494449" y="817238"/>
                  <a:pt x="6494449" y="780091"/>
                </a:cubicBezTo>
                <a:cubicBezTo>
                  <a:pt x="6494449" y="744848"/>
                  <a:pt x="6503974" y="711511"/>
                  <a:pt x="6523024" y="679125"/>
                </a:cubicBezTo>
                <a:cubicBezTo>
                  <a:pt x="6542074" y="648646"/>
                  <a:pt x="6568744" y="623881"/>
                  <a:pt x="6603035" y="603878"/>
                </a:cubicBezTo>
                <a:cubicBezTo>
                  <a:pt x="6637324" y="583875"/>
                  <a:pt x="6672567" y="575303"/>
                  <a:pt x="6711619" y="575303"/>
                </a:cubicBezTo>
                <a:cubicBezTo>
                  <a:pt x="6743052" y="575303"/>
                  <a:pt x="6774485" y="582923"/>
                  <a:pt x="6806869" y="596258"/>
                </a:cubicBezTo>
                <a:cubicBezTo>
                  <a:pt x="6840207" y="611498"/>
                  <a:pt x="6869735" y="630548"/>
                  <a:pt x="6896404" y="657218"/>
                </a:cubicBezTo>
                <a:lnTo>
                  <a:pt x="6933552" y="621975"/>
                </a:lnTo>
                <a:cubicBezTo>
                  <a:pt x="6899262" y="590543"/>
                  <a:pt x="6864019" y="564825"/>
                  <a:pt x="6827824" y="547681"/>
                </a:cubicBezTo>
                <a:cubicBezTo>
                  <a:pt x="6791629" y="533393"/>
                  <a:pt x="6753529" y="525773"/>
                  <a:pt x="6711619" y="525773"/>
                </a:cubicBezTo>
                <a:close/>
                <a:moveTo>
                  <a:pt x="6295377" y="484816"/>
                </a:moveTo>
                <a:lnTo>
                  <a:pt x="6295377" y="1026788"/>
                </a:lnTo>
                <a:lnTo>
                  <a:pt x="6348717" y="1026788"/>
                </a:lnTo>
                <a:lnTo>
                  <a:pt x="6348717" y="484816"/>
                </a:lnTo>
                <a:close/>
                <a:moveTo>
                  <a:pt x="7876527" y="484816"/>
                </a:moveTo>
                <a:lnTo>
                  <a:pt x="7876527" y="811523"/>
                </a:lnTo>
                <a:cubicBezTo>
                  <a:pt x="7876527" y="866769"/>
                  <a:pt x="7879385" y="904869"/>
                  <a:pt x="7887005" y="925823"/>
                </a:cubicBezTo>
                <a:cubicBezTo>
                  <a:pt x="7896530" y="960113"/>
                  <a:pt x="7917485" y="987736"/>
                  <a:pt x="7948917" y="1008691"/>
                </a:cubicBezTo>
                <a:cubicBezTo>
                  <a:pt x="7979397" y="1029646"/>
                  <a:pt x="8018449" y="1040123"/>
                  <a:pt x="8061312" y="1040123"/>
                </a:cubicBezTo>
                <a:cubicBezTo>
                  <a:pt x="8103222" y="1040123"/>
                  <a:pt x="8136560" y="1029646"/>
                  <a:pt x="8165135" y="1007738"/>
                </a:cubicBezTo>
                <a:cubicBezTo>
                  <a:pt x="8192757" y="984879"/>
                  <a:pt x="8212760" y="958208"/>
                  <a:pt x="8221332" y="928681"/>
                </a:cubicBezTo>
                <a:cubicBezTo>
                  <a:pt x="8231810" y="899154"/>
                  <a:pt x="8236572" y="859148"/>
                  <a:pt x="8236572" y="811523"/>
                </a:cubicBezTo>
                <a:lnTo>
                  <a:pt x="8236572" y="484816"/>
                </a:lnTo>
                <a:lnTo>
                  <a:pt x="8181327" y="484816"/>
                </a:lnTo>
                <a:lnTo>
                  <a:pt x="8181327" y="811523"/>
                </a:lnTo>
                <a:cubicBezTo>
                  <a:pt x="8181327" y="854386"/>
                  <a:pt x="8178470" y="882961"/>
                  <a:pt x="8175612" y="896296"/>
                </a:cubicBezTo>
                <a:cubicBezTo>
                  <a:pt x="8170849" y="915346"/>
                  <a:pt x="8162277" y="931538"/>
                  <a:pt x="8151799" y="944873"/>
                </a:cubicBezTo>
                <a:cubicBezTo>
                  <a:pt x="8139417" y="958208"/>
                  <a:pt x="8126082" y="968686"/>
                  <a:pt x="8109890" y="976306"/>
                </a:cubicBezTo>
                <a:cubicBezTo>
                  <a:pt x="8092745" y="984879"/>
                  <a:pt x="8075599" y="987736"/>
                  <a:pt x="8057502" y="987736"/>
                </a:cubicBezTo>
                <a:cubicBezTo>
                  <a:pt x="8038452" y="987736"/>
                  <a:pt x="8017497" y="982973"/>
                  <a:pt x="7996542" y="972496"/>
                </a:cubicBezTo>
                <a:cubicBezTo>
                  <a:pt x="7976540" y="963923"/>
                  <a:pt x="7962252" y="952494"/>
                  <a:pt x="7951774" y="937254"/>
                </a:cubicBezTo>
                <a:cubicBezTo>
                  <a:pt x="7941297" y="922966"/>
                  <a:pt x="7935582" y="904869"/>
                  <a:pt x="7932724" y="883913"/>
                </a:cubicBezTo>
                <a:cubicBezTo>
                  <a:pt x="7930820" y="873436"/>
                  <a:pt x="7930820" y="850576"/>
                  <a:pt x="7930820" y="811523"/>
                </a:cubicBezTo>
                <a:lnTo>
                  <a:pt x="7930820" y="484816"/>
                </a:lnTo>
                <a:lnTo>
                  <a:pt x="7877480" y="484816"/>
                </a:lnTo>
                <a:close/>
                <a:moveTo>
                  <a:pt x="4912348" y="373378"/>
                </a:moveTo>
                <a:cubicBezTo>
                  <a:pt x="4803765" y="373378"/>
                  <a:pt x="4686608" y="416241"/>
                  <a:pt x="4630411" y="517205"/>
                </a:cubicBezTo>
                <a:cubicBezTo>
                  <a:pt x="4625649" y="523873"/>
                  <a:pt x="4622791" y="531493"/>
                  <a:pt x="4621839" y="539113"/>
                </a:cubicBezTo>
                <a:cubicBezTo>
                  <a:pt x="4621839" y="546733"/>
                  <a:pt x="4624697" y="555305"/>
                  <a:pt x="4629459" y="561021"/>
                </a:cubicBezTo>
                <a:cubicBezTo>
                  <a:pt x="4636126" y="568641"/>
                  <a:pt x="4644699" y="573403"/>
                  <a:pt x="4655176" y="574355"/>
                </a:cubicBezTo>
                <a:cubicBezTo>
                  <a:pt x="4668512" y="574355"/>
                  <a:pt x="4679941" y="567688"/>
                  <a:pt x="4686608" y="557211"/>
                </a:cubicBezTo>
                <a:cubicBezTo>
                  <a:pt x="4741855" y="457198"/>
                  <a:pt x="4804717" y="388618"/>
                  <a:pt x="4911397" y="388618"/>
                </a:cubicBezTo>
                <a:cubicBezTo>
                  <a:pt x="5018080" y="388618"/>
                  <a:pt x="5085710" y="461008"/>
                  <a:pt x="5140952" y="559116"/>
                </a:cubicBezTo>
                <a:cubicBezTo>
                  <a:pt x="5148571" y="569593"/>
                  <a:pt x="5161907" y="575308"/>
                  <a:pt x="5175241" y="573403"/>
                </a:cubicBezTo>
                <a:cubicBezTo>
                  <a:pt x="5195244" y="572451"/>
                  <a:pt x="5204769" y="550543"/>
                  <a:pt x="5204769" y="539113"/>
                </a:cubicBezTo>
                <a:cubicBezTo>
                  <a:pt x="5203816" y="531493"/>
                  <a:pt x="5200959" y="523873"/>
                  <a:pt x="5196197" y="517205"/>
                </a:cubicBezTo>
                <a:cubicBezTo>
                  <a:pt x="5139046" y="416241"/>
                  <a:pt x="5020938" y="373378"/>
                  <a:pt x="4912348" y="373378"/>
                </a:cubicBezTo>
                <a:close/>
                <a:moveTo>
                  <a:pt x="0" y="0"/>
                </a:moveTo>
                <a:lnTo>
                  <a:pt x="12191987" y="0"/>
                </a:lnTo>
                <a:lnTo>
                  <a:pt x="12191987"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3" name="Text Placeholder 9">
            <a:extLst>
              <a:ext uri="{FF2B5EF4-FFF2-40B4-BE49-F238E27FC236}">
                <a16:creationId xmlns:a16="http://schemas.microsoft.com/office/drawing/2014/main" id="{AC9E0084-1BBE-803B-F4D4-530F7FD5787B}"/>
              </a:ext>
            </a:extLst>
          </p:cNvPr>
          <p:cNvSpPr>
            <a:spLocks noGrp="1"/>
          </p:cNvSpPr>
          <p:nvPr>
            <p:ph type="body" sz="quarter" idx="16" hasCustomPrompt="1"/>
          </p:nvPr>
        </p:nvSpPr>
        <p:spPr>
          <a:xfrm>
            <a:off x="1343025" y="2130266"/>
            <a:ext cx="9505950" cy="2169113"/>
          </a:xfrm>
          <a:prstGeom prst="rect">
            <a:avLst/>
          </a:prstGeom>
        </p:spPr>
        <p:txBody>
          <a:bodyPr lIns="0" tIns="36000" rIns="0" bIns="0" anchor="b" anchorCtr="0">
            <a:noAutofit/>
          </a:bodyPr>
          <a:lstStyle>
            <a:lvl1pPr marL="0" indent="0" algn="ctr">
              <a:lnSpc>
                <a:spcPct val="85000"/>
              </a:lnSpc>
              <a:spcBef>
                <a:spcPts val="0"/>
              </a:spcBef>
              <a:buNone/>
              <a:defRPr sz="5400" spc="-100" baseline="0">
                <a:solidFill>
                  <a:schemeClr val="accent3"/>
                </a:solidFill>
                <a:latin typeface="+mj-lt"/>
              </a:defRPr>
            </a:lvl1pPr>
          </a:lstStyle>
          <a:p>
            <a:pPr lvl="0"/>
            <a:r>
              <a:rPr lang="en-US"/>
              <a:t>Two or three</a:t>
            </a:r>
            <a:br>
              <a:rPr lang="en-US"/>
            </a:br>
            <a:r>
              <a:rPr lang="en-US"/>
              <a:t>line title here</a:t>
            </a:r>
            <a:br>
              <a:rPr lang="en-US"/>
            </a:br>
            <a:r>
              <a:rPr lang="en-US"/>
              <a:t>lorem ipsum dolor</a:t>
            </a:r>
          </a:p>
        </p:txBody>
      </p:sp>
      <p:sp>
        <p:nvSpPr>
          <p:cNvPr id="4" name="Text Placeholder 9">
            <a:extLst>
              <a:ext uri="{FF2B5EF4-FFF2-40B4-BE49-F238E27FC236}">
                <a16:creationId xmlns:a16="http://schemas.microsoft.com/office/drawing/2014/main" id="{724E2F64-1CF9-ED20-65FE-D01EF624EAB8}"/>
              </a:ext>
            </a:extLst>
          </p:cNvPr>
          <p:cNvSpPr>
            <a:spLocks noGrp="1"/>
          </p:cNvSpPr>
          <p:nvPr>
            <p:ph type="body" sz="quarter" idx="17" hasCustomPrompt="1"/>
          </p:nvPr>
        </p:nvSpPr>
        <p:spPr>
          <a:xfrm>
            <a:off x="1343025" y="4383735"/>
            <a:ext cx="950594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sp>
        <p:nvSpPr>
          <p:cNvPr id="5" name="Text Placeholder 9">
            <a:extLst>
              <a:ext uri="{FF2B5EF4-FFF2-40B4-BE49-F238E27FC236}">
                <a16:creationId xmlns:a16="http://schemas.microsoft.com/office/drawing/2014/main" id="{114D21C6-BDDC-DA63-C8CD-AE44CF6E3FD0}"/>
              </a:ext>
            </a:extLst>
          </p:cNvPr>
          <p:cNvSpPr>
            <a:spLocks noGrp="1"/>
          </p:cNvSpPr>
          <p:nvPr>
            <p:ph type="body" sz="quarter" idx="15" hasCustomPrompt="1"/>
          </p:nvPr>
        </p:nvSpPr>
        <p:spPr>
          <a:xfrm>
            <a:off x="2424113" y="6312625"/>
            <a:ext cx="7343775" cy="221599"/>
          </a:xfrm>
          <a:prstGeom prst="rect">
            <a:avLst/>
          </a:prstGeom>
        </p:spPr>
        <p:txBody>
          <a:bodyPr lIns="0" tIns="0" rIns="0" bIns="0">
            <a:noAutofit/>
          </a:bodyPr>
          <a:lstStyle>
            <a:lvl1pPr marL="0" indent="0" algn="ctr">
              <a:lnSpc>
                <a:spcPct val="90000"/>
              </a:lnSpc>
              <a:buNone/>
              <a:defRPr sz="1600" baseline="0">
                <a:solidFill>
                  <a:schemeClr val="bg1"/>
                </a:solidFill>
                <a:latin typeface="+mn-lt"/>
                <a:cs typeface="Arial" panose="020B0604020202020204" pitchFamily="34" charset="0"/>
              </a:defRPr>
            </a:lvl1pPr>
          </a:lstStyle>
          <a:p>
            <a:pPr lvl="0"/>
            <a:r>
              <a:rPr lang="en-US"/>
              <a:t>Forename Surname  |  Month 00, 0000</a:t>
            </a:r>
            <a:endParaRPr lang="en-GB"/>
          </a:p>
        </p:txBody>
      </p:sp>
    </p:spTree>
    <p:extLst>
      <p:ext uri="{BB962C8B-B14F-4D97-AF65-F5344CB8AC3E}">
        <p14:creationId xmlns:p14="http://schemas.microsoft.com/office/powerpoint/2010/main" val="398774023"/>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Pattern - 1 line only - Mint">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CE7A9F7A-3724-39FE-EB4F-7B09983FF4F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60255829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Pattern - 2 or 3 lines - Mint">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1"/>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30188F24-681A-C245-B0FB-0B683F73B5E9}"/>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125022929"/>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Pattern - 1 line only - Citrus">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8256F40D-311F-9DAF-7722-E26A0EECAF7E}"/>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3" name="Text Placeholder 2">
            <a:extLst>
              <a:ext uri="{FF2B5EF4-FFF2-40B4-BE49-F238E27FC236}">
                <a16:creationId xmlns:a16="http://schemas.microsoft.com/office/drawing/2014/main" id="{00B46115-27C9-1632-4193-41871681CCD0}"/>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2" name="Text Placeholder 9">
            <a:extLst>
              <a:ext uri="{FF2B5EF4-FFF2-40B4-BE49-F238E27FC236}">
                <a16:creationId xmlns:a16="http://schemas.microsoft.com/office/drawing/2014/main" id="{9B1E7E56-BB61-F595-D102-91046074E5B6}"/>
              </a:ext>
            </a:extLst>
          </p:cNvPr>
          <p:cNvSpPr>
            <a:spLocks noGrp="1"/>
          </p:cNvSpPr>
          <p:nvPr>
            <p:ph type="body" sz="quarter" idx="16" hasCustomPrompt="1"/>
          </p:nvPr>
        </p:nvSpPr>
        <p:spPr>
          <a:xfrm>
            <a:off x="1343025" y="2708275"/>
            <a:ext cx="9505949" cy="890589"/>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GB"/>
              <a:t>D</a:t>
            </a:r>
            <a:r>
              <a:rPr lang="en-US"/>
              <a:t>ark pattern one line title</a:t>
            </a:r>
          </a:p>
        </p:txBody>
      </p:sp>
      <p:sp>
        <p:nvSpPr>
          <p:cNvPr id="4" name="Text Placeholder 9">
            <a:extLst>
              <a:ext uri="{FF2B5EF4-FFF2-40B4-BE49-F238E27FC236}">
                <a16:creationId xmlns:a16="http://schemas.microsoft.com/office/drawing/2014/main" id="{8132D823-FAB6-8942-115E-ECA384A8E0C0}"/>
              </a:ext>
            </a:extLst>
          </p:cNvPr>
          <p:cNvSpPr>
            <a:spLocks noGrp="1"/>
          </p:cNvSpPr>
          <p:nvPr>
            <p:ph type="body" sz="quarter" idx="17" hasCustomPrompt="1"/>
          </p:nvPr>
        </p:nvSpPr>
        <p:spPr>
          <a:xfrm>
            <a:off x="1343079" y="3683220"/>
            <a:ext cx="9502339"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EE46E71C-1C59-2FED-709A-F56E5128CF9D}"/>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2983856401"/>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Pattern - 2 or 3 lines - Citrus">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07C2CE3A-10E3-A0F1-A206-74B0BF2E2B7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3600" y="1012"/>
            <a:ext cx="12188400" cy="6855975"/>
          </a:xfrm>
          <a:prstGeom prst="rect">
            <a:avLst/>
          </a:prstGeom>
        </p:spPr>
      </p:pic>
      <p:sp>
        <p:nvSpPr>
          <p:cNvPr id="17" name="Text Placeholder 9">
            <a:extLst>
              <a:ext uri="{FF2B5EF4-FFF2-40B4-BE49-F238E27FC236}">
                <a16:creationId xmlns:a16="http://schemas.microsoft.com/office/drawing/2014/main" id="{49C182B8-C7DD-EE7B-F51B-FA5E11F3C83E}"/>
              </a:ext>
            </a:extLst>
          </p:cNvPr>
          <p:cNvSpPr>
            <a:spLocks noGrp="1"/>
          </p:cNvSpPr>
          <p:nvPr>
            <p:ph type="body" sz="quarter" idx="13" hasCustomPrompt="1"/>
          </p:nvPr>
        </p:nvSpPr>
        <p:spPr>
          <a:xfrm>
            <a:off x="3217332" y="6313233"/>
            <a:ext cx="2532586" cy="177075"/>
          </a:xfrm>
          <a:prstGeom prst="rect">
            <a:avLst/>
          </a:prstGeom>
        </p:spPr>
        <p:txBody>
          <a:bodyPr lIns="0" tIns="0" rIns="0" bIns="0">
            <a:noAutofit/>
          </a:bodyPr>
          <a:lstStyle>
            <a:lvl1pPr marL="0" indent="0" algn="r">
              <a:lnSpc>
                <a:spcPct val="90000"/>
              </a:lnSpc>
              <a:buNone/>
              <a:defRPr sz="1600">
                <a:solidFill>
                  <a:schemeClr val="bg1"/>
                </a:solidFill>
                <a:latin typeface="+mn-lt"/>
              </a:defRPr>
            </a:lvl1pPr>
          </a:lstStyle>
          <a:p>
            <a:pPr lvl="0"/>
            <a:r>
              <a:rPr lang="en-US"/>
              <a:t>Forename Surname</a:t>
            </a:r>
            <a:endParaRPr lang="en-GB"/>
          </a:p>
        </p:txBody>
      </p:sp>
      <p:sp>
        <p:nvSpPr>
          <p:cNvPr id="19" name="Text Placeholder 9">
            <a:extLst>
              <a:ext uri="{FF2B5EF4-FFF2-40B4-BE49-F238E27FC236}">
                <a16:creationId xmlns:a16="http://schemas.microsoft.com/office/drawing/2014/main" id="{6C38E137-2FCE-14E8-AECF-571F9A547EBB}"/>
              </a:ext>
            </a:extLst>
          </p:cNvPr>
          <p:cNvSpPr>
            <a:spLocks noGrp="1"/>
          </p:cNvSpPr>
          <p:nvPr>
            <p:ph type="body" sz="quarter" idx="15" hasCustomPrompt="1"/>
          </p:nvPr>
        </p:nvSpPr>
        <p:spPr>
          <a:xfrm>
            <a:off x="6433610" y="6312625"/>
            <a:ext cx="2542116" cy="177075"/>
          </a:xfrm>
          <a:prstGeom prst="rect">
            <a:avLst/>
          </a:prstGeom>
        </p:spPr>
        <p:txBody>
          <a:bodyPr lIns="0" tIns="0" rIns="0" bIns="0">
            <a:noAutofit/>
          </a:bodyPr>
          <a:lstStyle>
            <a:lvl1pPr marL="0" indent="0">
              <a:lnSpc>
                <a:spcPct val="90000"/>
              </a:lnSpc>
              <a:buNone/>
              <a:defRPr sz="1600" baseline="0">
                <a:solidFill>
                  <a:schemeClr val="bg1"/>
                </a:solidFill>
                <a:latin typeface="+mn-lt"/>
              </a:defRPr>
            </a:lvl1pPr>
          </a:lstStyle>
          <a:p>
            <a:pPr lvl="0"/>
            <a:r>
              <a:rPr lang="en-US"/>
              <a:t>00th Month 0000</a:t>
            </a:r>
            <a:endParaRPr lang="en-GB"/>
          </a:p>
        </p:txBody>
      </p:sp>
      <p:sp>
        <p:nvSpPr>
          <p:cNvPr id="2" name="Text Placeholder 2">
            <a:extLst>
              <a:ext uri="{FF2B5EF4-FFF2-40B4-BE49-F238E27FC236}">
                <a16:creationId xmlns:a16="http://schemas.microsoft.com/office/drawing/2014/main" id="{7069AED8-B383-E3ED-1315-7BCB2C145A6A}"/>
              </a:ext>
            </a:extLst>
          </p:cNvPr>
          <p:cNvSpPr>
            <a:spLocks noGrp="1"/>
          </p:cNvSpPr>
          <p:nvPr>
            <p:ph type="body" sz="quarter" idx="20" hasCustomPrompt="1"/>
          </p:nvPr>
        </p:nvSpPr>
        <p:spPr>
          <a:xfrm>
            <a:off x="6092400" y="6291099"/>
            <a:ext cx="7200" cy="216000"/>
          </a:xfrm>
          <a:solidFill>
            <a:schemeClr val="bg1"/>
          </a:solidFill>
        </p:spPr>
        <p:txBody>
          <a:bodyPr/>
          <a:lstStyle>
            <a:lvl1pPr marL="0" indent="0">
              <a:buNone/>
              <a:defRPr>
                <a:solidFill>
                  <a:schemeClr val="bg1"/>
                </a:solidFill>
              </a:defRPr>
            </a:lvl1pPr>
          </a:lstStyle>
          <a:p>
            <a:pPr lvl="0"/>
            <a:r>
              <a:rPr lang="en-US"/>
              <a:t> </a:t>
            </a:r>
            <a:endParaRPr lang="en-GB"/>
          </a:p>
        </p:txBody>
      </p:sp>
      <p:sp>
        <p:nvSpPr>
          <p:cNvPr id="3" name="Text Placeholder 9">
            <a:extLst>
              <a:ext uri="{FF2B5EF4-FFF2-40B4-BE49-F238E27FC236}">
                <a16:creationId xmlns:a16="http://schemas.microsoft.com/office/drawing/2014/main" id="{5E004001-F9FA-DB49-B103-7D69482E2157}"/>
              </a:ext>
            </a:extLst>
          </p:cNvPr>
          <p:cNvSpPr>
            <a:spLocks noGrp="1"/>
          </p:cNvSpPr>
          <p:nvPr>
            <p:ph type="body" sz="quarter" idx="16" hasCustomPrompt="1"/>
          </p:nvPr>
        </p:nvSpPr>
        <p:spPr>
          <a:xfrm>
            <a:off x="1343026" y="2708275"/>
            <a:ext cx="9498748" cy="1588441"/>
          </a:xfrm>
          <a:prstGeom prst="rect">
            <a:avLst/>
          </a:prstGeom>
        </p:spPr>
        <p:txBody>
          <a:bodyPr lIns="0" tIns="36000" rIns="0" bIns="0" anchor="b" anchorCtr="0">
            <a:noAutofit/>
          </a:bodyPr>
          <a:lstStyle>
            <a:lvl1pPr marL="0" indent="0" algn="ctr">
              <a:lnSpc>
                <a:spcPct val="85000"/>
              </a:lnSpc>
              <a:buNone/>
              <a:defRPr sz="5400" spc="-100" baseline="0">
                <a:solidFill>
                  <a:schemeClr val="accent3"/>
                </a:solidFill>
                <a:latin typeface="+mj-lt"/>
              </a:defRPr>
            </a:lvl1pPr>
          </a:lstStyle>
          <a:p>
            <a:pPr lvl="0"/>
            <a:r>
              <a:rPr lang="en-US"/>
              <a:t>Dark pattern cover two or three line title</a:t>
            </a:r>
          </a:p>
        </p:txBody>
      </p:sp>
      <p:sp>
        <p:nvSpPr>
          <p:cNvPr id="4" name="Text Placeholder 9">
            <a:extLst>
              <a:ext uri="{FF2B5EF4-FFF2-40B4-BE49-F238E27FC236}">
                <a16:creationId xmlns:a16="http://schemas.microsoft.com/office/drawing/2014/main" id="{652E3981-AF30-649F-42FB-9DDE6BCA1A26}"/>
              </a:ext>
            </a:extLst>
          </p:cNvPr>
          <p:cNvSpPr>
            <a:spLocks noGrp="1"/>
          </p:cNvSpPr>
          <p:nvPr>
            <p:ph type="body" sz="quarter" idx="17" hasCustomPrompt="1"/>
          </p:nvPr>
        </p:nvSpPr>
        <p:spPr>
          <a:xfrm>
            <a:off x="1343079" y="4383735"/>
            <a:ext cx="9495141" cy="281703"/>
          </a:xfrm>
          <a:prstGeom prst="rect">
            <a:avLst/>
          </a:prstGeom>
        </p:spPr>
        <p:txBody>
          <a:bodyPr lIns="0" tIns="36000" rIns="0" bIns="0" anchor="t" anchorCtr="0">
            <a:noAutofit/>
          </a:bodyPr>
          <a:lstStyle>
            <a:lvl1pPr marL="0" indent="0" algn="ctr">
              <a:lnSpc>
                <a:spcPct val="85000"/>
              </a:lnSpc>
              <a:buNone/>
              <a:defRPr sz="2400">
                <a:solidFill>
                  <a:schemeClr val="bg1"/>
                </a:solidFill>
                <a:latin typeface="+mn-lt"/>
              </a:defRPr>
            </a:lvl1pPr>
          </a:lstStyle>
          <a:p>
            <a:pPr lvl="0"/>
            <a:r>
              <a:rPr lang="en-US"/>
              <a:t>Presentation subtitle here</a:t>
            </a:r>
          </a:p>
        </p:txBody>
      </p:sp>
      <p:pic>
        <p:nvPicPr>
          <p:cNvPr id="5" name="Graphic 4">
            <a:extLst>
              <a:ext uri="{FF2B5EF4-FFF2-40B4-BE49-F238E27FC236}">
                <a16:creationId xmlns:a16="http://schemas.microsoft.com/office/drawing/2014/main" id="{0A77D200-659C-5A5B-97C8-463FF744F7F4}"/>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696970" y="-99060"/>
            <a:ext cx="4800600" cy="2057400"/>
          </a:xfrm>
          <a:prstGeom prst="rect">
            <a:avLst/>
          </a:prstGeom>
        </p:spPr>
      </p:pic>
    </p:spTree>
    <p:extLst>
      <p:ext uri="{BB962C8B-B14F-4D97-AF65-F5344CB8AC3E}">
        <p14:creationId xmlns:p14="http://schemas.microsoft.com/office/powerpoint/2010/main" val="3184613936"/>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50:50 - 1 line only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3079439719"/>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50 - 2 or 3 lines - Mint">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1"/>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4129848891"/>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0:50 - 1 lne only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8"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2825312"/>
            <a:ext cx="4944964"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one line</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3628806"/>
            <a:ext cx="4944964" cy="281703"/>
          </a:xfrm>
          <a:prstGeom prst="rect">
            <a:avLst/>
          </a:prstGeom>
        </p:spPr>
        <p:txBody>
          <a:bodyPr lIns="0" tIns="0" rIns="0" bIns="0" anchor="t"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2138430347"/>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50:50 - 2 or 3 lines - Citrus">
    <p:spTree>
      <p:nvGrpSpPr>
        <p:cNvPr id="1" name=""/>
        <p:cNvGrpSpPr/>
        <p:nvPr/>
      </p:nvGrpSpPr>
      <p:grpSpPr>
        <a:xfrm>
          <a:off x="0" y="0"/>
          <a:ext cx="0" cy="0"/>
          <a:chOff x="0" y="0"/>
          <a:chExt cx="0" cy="0"/>
        </a:xfrm>
      </p:grpSpPr>
      <p:sp>
        <p:nvSpPr>
          <p:cNvPr id="24" name="Picture Placeholder 177">
            <a:extLst>
              <a:ext uri="{FF2B5EF4-FFF2-40B4-BE49-F238E27FC236}">
                <a16:creationId xmlns:a16="http://schemas.microsoft.com/office/drawing/2014/main" id="{EBF07732-6455-6288-ADD7-82EA3A3699BF}"/>
              </a:ext>
            </a:extLst>
          </p:cNvPr>
          <p:cNvSpPr>
            <a:spLocks noGrp="1"/>
          </p:cNvSpPr>
          <p:nvPr>
            <p:ph type="pic" sz="quarter" idx="21" hasCustomPrompt="1"/>
          </p:nvPr>
        </p:nvSpPr>
        <p:spPr>
          <a:xfrm>
            <a:off x="4062087" y="0"/>
            <a:ext cx="8129913" cy="6858000"/>
          </a:xfrm>
          <a:custGeom>
            <a:avLst/>
            <a:gdLst>
              <a:gd name="connsiteX0" fmla="*/ 4064325 w 8129913"/>
              <a:gd name="connsiteY0" fmla="*/ 0 h 6858000"/>
              <a:gd name="connsiteX1" fmla="*/ 8129913 w 8129913"/>
              <a:gd name="connsiteY1" fmla="*/ 0 h 6858000"/>
              <a:gd name="connsiteX2" fmla="*/ 8129913 w 8129913"/>
              <a:gd name="connsiteY2" fmla="*/ 6858000 h 6858000"/>
              <a:gd name="connsiteX3" fmla="*/ 0 w 8129913"/>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129913" h="6858000">
                <a:moveTo>
                  <a:pt x="4064325" y="0"/>
                </a:moveTo>
                <a:lnTo>
                  <a:pt x="8129913" y="0"/>
                </a:lnTo>
                <a:lnTo>
                  <a:pt x="8129913" y="6858000"/>
                </a:lnTo>
                <a:lnTo>
                  <a:pt x="0" y="6858000"/>
                </a:lnTo>
                <a:close/>
              </a:path>
            </a:pathLst>
          </a:custGeom>
          <a:solidFill>
            <a:schemeClr val="bg1">
              <a:lumMod val="95000"/>
            </a:schemeClr>
          </a:solidFill>
          <a:ln>
            <a:noFill/>
          </a:ln>
        </p:spPr>
        <p:txBody>
          <a:bodyPr wrap="square" lIns="540000" tIns="0" bIns="108000" anchor="b" anchorCtr="0">
            <a:noAutofit/>
          </a:bodyPr>
          <a:lstStyle>
            <a:lvl1pPr marL="0" indent="0" algn="ctr">
              <a:buNone/>
              <a:defRPr sz="1000">
                <a:solidFill>
                  <a:schemeClr val="accent2"/>
                </a:solidFill>
                <a:latin typeface="+mn-lt"/>
              </a:defRPr>
            </a:lvl1pPr>
          </a:lstStyle>
          <a:p>
            <a:pPr lvl="0"/>
            <a:r>
              <a:rPr lang="en-US"/>
              <a:t>Drag picture file here to insert image</a:t>
            </a:r>
          </a:p>
        </p:txBody>
      </p:sp>
      <p:sp>
        <p:nvSpPr>
          <p:cNvPr id="25" name="Text Placeholder 9">
            <a:extLst>
              <a:ext uri="{FF2B5EF4-FFF2-40B4-BE49-F238E27FC236}">
                <a16:creationId xmlns:a16="http://schemas.microsoft.com/office/drawing/2014/main" id="{4198B190-8256-B7A4-2DD6-F8CE6D676F33}"/>
              </a:ext>
            </a:extLst>
          </p:cNvPr>
          <p:cNvSpPr>
            <a:spLocks noGrp="1"/>
          </p:cNvSpPr>
          <p:nvPr>
            <p:ph type="body" sz="quarter" idx="16" hasCustomPrompt="1"/>
          </p:nvPr>
        </p:nvSpPr>
        <p:spPr>
          <a:xfrm>
            <a:off x="550864" y="3292324"/>
            <a:ext cx="3744911" cy="719138"/>
          </a:xfrm>
          <a:prstGeom prst="rect">
            <a:avLst/>
          </a:prstGeom>
        </p:spPr>
        <p:txBody>
          <a:bodyPr lIns="0" tIns="36000" rIns="0" bIns="0" anchor="b" anchorCtr="0">
            <a:noAutofit/>
          </a:bodyPr>
          <a:lstStyle>
            <a:lvl1pPr marL="0" indent="0" algn="l">
              <a:lnSpc>
                <a:spcPct val="85000"/>
              </a:lnSpc>
              <a:spcBef>
                <a:spcPts val="0"/>
              </a:spcBef>
              <a:buNone/>
              <a:defRPr sz="3600">
                <a:solidFill>
                  <a:schemeClr val="accent3"/>
                </a:solidFill>
                <a:latin typeface="+mj-lt"/>
              </a:defRPr>
            </a:lvl1pPr>
          </a:lstStyle>
          <a:p>
            <a:pPr lvl="0"/>
            <a:r>
              <a:rPr lang="en-US"/>
              <a:t>Simple cover two or three line title</a:t>
            </a:r>
            <a:br>
              <a:rPr lang="en-US"/>
            </a:br>
            <a:r>
              <a:rPr lang="en-US"/>
              <a:t>lorem ipsum 36pt</a:t>
            </a:r>
          </a:p>
        </p:txBody>
      </p:sp>
      <p:sp>
        <p:nvSpPr>
          <p:cNvPr id="26" name="Text Placeholder 9">
            <a:extLst>
              <a:ext uri="{FF2B5EF4-FFF2-40B4-BE49-F238E27FC236}">
                <a16:creationId xmlns:a16="http://schemas.microsoft.com/office/drawing/2014/main" id="{D21ECA6D-9164-BCFE-CCD2-81392195A886}"/>
              </a:ext>
            </a:extLst>
          </p:cNvPr>
          <p:cNvSpPr>
            <a:spLocks noGrp="1"/>
          </p:cNvSpPr>
          <p:nvPr>
            <p:ph type="body" sz="quarter" idx="17" hasCustomPrompt="1"/>
          </p:nvPr>
        </p:nvSpPr>
        <p:spPr>
          <a:xfrm>
            <a:off x="550864" y="4095818"/>
            <a:ext cx="3744911" cy="281703"/>
          </a:xfrm>
          <a:prstGeom prst="rect">
            <a:avLst/>
          </a:prstGeom>
        </p:spPr>
        <p:txBody>
          <a:bodyPr lIns="0" tIns="0" rIns="0" bIns="0" anchor="b" anchorCtr="0">
            <a:noAutofit/>
          </a:bodyPr>
          <a:lstStyle>
            <a:lvl1pPr marL="0" indent="0" algn="l">
              <a:lnSpc>
                <a:spcPct val="95000"/>
              </a:lnSpc>
              <a:buNone/>
              <a:defRPr sz="2400">
                <a:solidFill>
                  <a:schemeClr val="bg1"/>
                </a:solidFill>
                <a:latin typeface="+mn-lt"/>
              </a:defRPr>
            </a:lvl1pPr>
          </a:lstStyle>
          <a:p>
            <a:pPr lvl="0"/>
            <a:r>
              <a:rPr lang="en-US"/>
              <a:t>Presentation subtitle here</a:t>
            </a:r>
          </a:p>
        </p:txBody>
      </p:sp>
    </p:spTree>
    <p:extLst>
      <p:ext uri="{BB962C8B-B14F-4D97-AF65-F5344CB8AC3E}">
        <p14:creationId xmlns:p14="http://schemas.microsoft.com/office/powerpoint/2010/main" val="1629026965"/>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Pattern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pic>
        <p:nvPicPr>
          <p:cNvPr id="3" name="Picture 2" descr="A picture containing dark, lit, white, light&#10;&#10;Description automatically generated">
            <a:extLst>
              <a:ext uri="{FF2B5EF4-FFF2-40B4-BE49-F238E27FC236}">
                <a16:creationId xmlns:a16="http://schemas.microsoft.com/office/drawing/2014/main" id="{0F9FE3F0-D6BD-926A-6E2D-B032C03D6E76}"/>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0" y="1"/>
            <a:ext cx="4151312" cy="6858000"/>
          </a:xfrm>
          <a:prstGeom prst="rect">
            <a:avLst/>
          </a:prstGeom>
        </p:spPr>
      </p:pic>
      <p:sp>
        <p:nvSpPr>
          <p:cNvPr id="4" name="Text Placeholder 12">
            <a:extLst>
              <a:ext uri="{FF2B5EF4-FFF2-40B4-BE49-F238E27FC236}">
                <a16:creationId xmlns:a16="http://schemas.microsoft.com/office/drawing/2014/main" id="{582C109F-2D11-753A-150B-0B8497334DCF}"/>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
        <p:nvSpPr>
          <p:cNvPr id="5" name="Text Placeholder 9">
            <a:extLst>
              <a:ext uri="{FF2B5EF4-FFF2-40B4-BE49-F238E27FC236}">
                <a16:creationId xmlns:a16="http://schemas.microsoft.com/office/drawing/2014/main" id="{224AB23C-E3D6-F803-06B5-69DFB7686EE0}"/>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gn="l">
              <a:lnSpc>
                <a:spcPct val="90000"/>
              </a:lnSpc>
              <a:buNone/>
              <a:defRPr sz="1600">
                <a:solidFill>
                  <a:schemeClr val="accent1"/>
                </a:solidFill>
                <a:latin typeface="+mj-lt"/>
              </a:defRPr>
            </a:lvl1pPr>
          </a:lstStyle>
          <a:p>
            <a:pPr lvl="0"/>
            <a:r>
              <a:rPr lang="en-US"/>
              <a:t>Section 1 Avenir Pro 16pt</a:t>
            </a:r>
            <a:endParaRPr lang="en-GB"/>
          </a:p>
        </p:txBody>
      </p:sp>
      <p:sp>
        <p:nvSpPr>
          <p:cNvPr id="7" name="Text Placeholder 12">
            <a:extLst>
              <a:ext uri="{FF2B5EF4-FFF2-40B4-BE49-F238E27FC236}">
                <a16:creationId xmlns:a16="http://schemas.microsoft.com/office/drawing/2014/main" id="{CFD8C161-6DEE-44CA-4816-C87D49235C5B}"/>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03DD3E6B-206F-FAC6-8C8E-DDA4D7EBEFC4}"/>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0" name="Text Placeholder 9">
            <a:extLst>
              <a:ext uri="{FF2B5EF4-FFF2-40B4-BE49-F238E27FC236}">
                <a16:creationId xmlns:a16="http://schemas.microsoft.com/office/drawing/2014/main" id="{EE60A789-4D6E-30A6-6DA8-9F305B73A5EE}"/>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1" name="Text Placeholder 12">
            <a:extLst>
              <a:ext uri="{FF2B5EF4-FFF2-40B4-BE49-F238E27FC236}">
                <a16:creationId xmlns:a16="http://schemas.microsoft.com/office/drawing/2014/main" id="{8FDC29EA-BD5F-116B-F30C-12BEC33CA6C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2" name="Text Placeholder 9">
            <a:extLst>
              <a:ext uri="{FF2B5EF4-FFF2-40B4-BE49-F238E27FC236}">
                <a16:creationId xmlns:a16="http://schemas.microsoft.com/office/drawing/2014/main" id="{EF6F2E8C-B48C-517A-F065-06A432F6B013}"/>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3" name="Text Placeholder 12">
            <a:extLst>
              <a:ext uri="{FF2B5EF4-FFF2-40B4-BE49-F238E27FC236}">
                <a16:creationId xmlns:a16="http://schemas.microsoft.com/office/drawing/2014/main" id="{B58126D8-98A4-E17B-3B84-3EF5242D4F47}"/>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1ED0FCF5-1C60-5F8D-1027-F4241D9D40C9}"/>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5" name="Text Placeholder 12">
            <a:extLst>
              <a:ext uri="{FF2B5EF4-FFF2-40B4-BE49-F238E27FC236}">
                <a16:creationId xmlns:a16="http://schemas.microsoft.com/office/drawing/2014/main" id="{2F51B631-62B9-E5D7-35B4-08C03D9E119C}"/>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6FD95A7C-52F7-427C-6DAA-139846B0A18A}"/>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7" name="Text Placeholder 12">
            <a:extLst>
              <a:ext uri="{FF2B5EF4-FFF2-40B4-BE49-F238E27FC236}">
                <a16:creationId xmlns:a16="http://schemas.microsoft.com/office/drawing/2014/main" id="{D6B49BD4-FB4C-945A-3BF6-5556BE3A5884}"/>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DB0B9DAF-4055-427C-BA9A-F9FEEC716659}"/>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19" name="Text Placeholder 12">
            <a:extLst>
              <a:ext uri="{FF2B5EF4-FFF2-40B4-BE49-F238E27FC236}">
                <a16:creationId xmlns:a16="http://schemas.microsoft.com/office/drawing/2014/main" id="{70F189EA-FAF1-C6C0-ABC6-612C2429F9DC}"/>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1EA17E92-77BD-2660-1A92-015C5AC74FFA}"/>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1" name="Text Placeholder 12">
            <a:extLst>
              <a:ext uri="{FF2B5EF4-FFF2-40B4-BE49-F238E27FC236}">
                <a16:creationId xmlns:a16="http://schemas.microsoft.com/office/drawing/2014/main" id="{AC1C5F36-D24C-AD20-707D-F2ABF9DC9024}"/>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E97F85AC-D9A9-B403-3E8B-0345C43DA801}"/>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3" name="Text Placeholder 12">
            <a:extLst>
              <a:ext uri="{FF2B5EF4-FFF2-40B4-BE49-F238E27FC236}">
                <a16:creationId xmlns:a16="http://schemas.microsoft.com/office/drawing/2014/main" id="{EA8F6877-7E4F-A612-0E1C-CD9D336CC235}"/>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42697E96-0219-044B-9462-5A15DE9F4A76}"/>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5" name="Text Placeholder 12">
            <a:extLst>
              <a:ext uri="{FF2B5EF4-FFF2-40B4-BE49-F238E27FC236}">
                <a16:creationId xmlns:a16="http://schemas.microsoft.com/office/drawing/2014/main" id="{EDACB4B8-ABDB-9C18-1309-C8397CDBC34D}"/>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5BDC3638-D2E4-2CA2-B482-5F445F322F81}"/>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7" name="Text Placeholder 12">
            <a:extLst>
              <a:ext uri="{FF2B5EF4-FFF2-40B4-BE49-F238E27FC236}">
                <a16:creationId xmlns:a16="http://schemas.microsoft.com/office/drawing/2014/main" id="{D7276912-87AB-3D95-DBD5-BE1EC2F3CF6E}"/>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05321EE3-008C-9A2C-C9F4-7656D161F1B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29" name="Text Placeholder 12">
            <a:extLst>
              <a:ext uri="{FF2B5EF4-FFF2-40B4-BE49-F238E27FC236}">
                <a16:creationId xmlns:a16="http://schemas.microsoft.com/office/drawing/2014/main" id="{E23C8ADD-B068-2D01-D971-A7BAB0A42D06}"/>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10E63031-72D7-BF94-8472-58823FAFFCC1}"/>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1" name="Text Placeholder 12">
            <a:extLst>
              <a:ext uri="{FF2B5EF4-FFF2-40B4-BE49-F238E27FC236}">
                <a16:creationId xmlns:a16="http://schemas.microsoft.com/office/drawing/2014/main" id="{2276196C-5B63-4F79-6C91-AE4AB3BE34ED}"/>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pic>
        <p:nvPicPr>
          <p:cNvPr id="6" name="Graphic 5">
            <a:extLst>
              <a:ext uri="{FF2B5EF4-FFF2-40B4-BE49-F238E27FC236}">
                <a16:creationId xmlns:a16="http://schemas.microsoft.com/office/drawing/2014/main" id="{8B211FDC-D7D9-FB90-436F-C3EB02A2102C}"/>
              </a:ext>
            </a:extLst>
          </p:cNvPr>
          <p:cNvPicPr>
            <a:picLocks noChangeAspect="1"/>
          </p:cNvPicPr>
          <p:nvPr userDrawn="1"/>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3879276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Pattern - 1 line only">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61FF9049-5E28-324A-C127-89A520ECE38A}"/>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7" name="Text Placeholder 9">
            <a:extLst>
              <a:ext uri="{FF2B5EF4-FFF2-40B4-BE49-F238E27FC236}">
                <a16:creationId xmlns:a16="http://schemas.microsoft.com/office/drawing/2014/main" id="{4C6DD403-4D79-7A8B-97FC-8A42C027024F}"/>
              </a:ext>
            </a:extLst>
          </p:cNvPr>
          <p:cNvSpPr>
            <a:spLocks noGrp="1"/>
          </p:cNvSpPr>
          <p:nvPr>
            <p:ph type="body" sz="quarter" idx="16" hasCustomPrompt="1"/>
          </p:nvPr>
        </p:nvSpPr>
        <p:spPr>
          <a:xfrm>
            <a:off x="1487487" y="2500384"/>
            <a:ext cx="9217026" cy="1030130"/>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one line</a:t>
            </a:r>
          </a:p>
        </p:txBody>
      </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1487487" y="3659011"/>
            <a:ext cx="9213525"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Tree>
    <p:extLst>
      <p:ext uri="{BB962C8B-B14F-4D97-AF65-F5344CB8AC3E}">
        <p14:creationId xmlns:p14="http://schemas.microsoft.com/office/powerpoint/2010/main" val="630069235"/>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ight Image - Agenda">
    <p:bg>
      <p:bgPr>
        <a:solidFill>
          <a:schemeClr val="tx1"/>
        </a:solid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E14E2632-8F02-C7D9-5AF7-6BEC26E5C184}"/>
              </a:ext>
            </a:extLst>
          </p:cNvPr>
          <p:cNvSpPr/>
          <p:nvPr userDrawn="1"/>
        </p:nvSpPr>
        <p:spPr>
          <a:xfrm>
            <a:off x="0" y="6004560"/>
            <a:ext cx="3566160" cy="85344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3">
            <a:extLst>
              <a:ext uri="{FF2B5EF4-FFF2-40B4-BE49-F238E27FC236}">
                <a16:creationId xmlns:a16="http://schemas.microsoft.com/office/drawing/2014/main" id="{10BECDF7-4FB3-8A9E-269B-5BAFFFDBE746}"/>
              </a:ext>
            </a:extLst>
          </p:cNvPr>
          <p:cNvSpPr>
            <a:spLocks noGrp="1"/>
          </p:cNvSpPr>
          <p:nvPr>
            <p:ph type="pic" sz="quarter" idx="46"/>
          </p:nvPr>
        </p:nvSpPr>
        <p:spPr>
          <a:xfrm>
            <a:off x="0" y="7"/>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bg1">
              <a:lumMod val="95000"/>
            </a:schemeClr>
          </a:solidFill>
        </p:spPr>
        <p:txBody>
          <a:bodyPr wrap="square">
            <a:noAutofit/>
          </a:bodyPr>
          <a:lstStyle/>
          <a:p>
            <a:endParaRPr lang="en-US"/>
          </a:p>
        </p:txBody>
      </p:sp>
      <p:sp>
        <p:nvSpPr>
          <p:cNvPr id="8" name="Text Placeholder 9">
            <a:extLst>
              <a:ext uri="{FF2B5EF4-FFF2-40B4-BE49-F238E27FC236}">
                <a16:creationId xmlns:a16="http://schemas.microsoft.com/office/drawing/2014/main" id="{29FAF35B-2ED4-D537-2CBC-679AE67EE6C1}"/>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9" name="Text Placeholder 12">
            <a:extLst>
              <a:ext uri="{FF2B5EF4-FFF2-40B4-BE49-F238E27FC236}">
                <a16:creationId xmlns:a16="http://schemas.microsoft.com/office/drawing/2014/main" id="{23B40A7F-5AE1-5AC4-16CC-DA9E88A61485}"/>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11" name="Rectangle 10">
            <a:extLst>
              <a:ext uri="{FF2B5EF4-FFF2-40B4-BE49-F238E27FC236}">
                <a16:creationId xmlns:a16="http://schemas.microsoft.com/office/drawing/2014/main" id="{7DF3D335-952A-E773-05C6-D90DC09E72CD}"/>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2" name="Text Placeholder 9">
            <a:extLst>
              <a:ext uri="{FF2B5EF4-FFF2-40B4-BE49-F238E27FC236}">
                <a16:creationId xmlns:a16="http://schemas.microsoft.com/office/drawing/2014/main" id="{B6B5DFED-7647-0C9C-FF5A-980FF7F61F21}"/>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3" name="Text Placeholder 12">
            <a:extLst>
              <a:ext uri="{FF2B5EF4-FFF2-40B4-BE49-F238E27FC236}">
                <a16:creationId xmlns:a16="http://schemas.microsoft.com/office/drawing/2014/main" id="{5AEDF268-A16E-392A-A38C-932CA3DA19C8}"/>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4" name="Text Placeholder 9">
            <a:extLst>
              <a:ext uri="{FF2B5EF4-FFF2-40B4-BE49-F238E27FC236}">
                <a16:creationId xmlns:a16="http://schemas.microsoft.com/office/drawing/2014/main" id="{99EC5CF4-0A45-7231-2C85-32BB9F0453B7}"/>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5" name="Text Placeholder 12">
            <a:extLst>
              <a:ext uri="{FF2B5EF4-FFF2-40B4-BE49-F238E27FC236}">
                <a16:creationId xmlns:a16="http://schemas.microsoft.com/office/drawing/2014/main" id="{B174E7E9-2FE4-7461-5B13-B5FC955FFAEC}"/>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6" name="Text Placeholder 9">
            <a:extLst>
              <a:ext uri="{FF2B5EF4-FFF2-40B4-BE49-F238E27FC236}">
                <a16:creationId xmlns:a16="http://schemas.microsoft.com/office/drawing/2014/main" id="{43D53C35-7B0A-5827-3E29-6CEC9AA2DD9E}"/>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7" name="Text Placeholder 12">
            <a:extLst>
              <a:ext uri="{FF2B5EF4-FFF2-40B4-BE49-F238E27FC236}">
                <a16:creationId xmlns:a16="http://schemas.microsoft.com/office/drawing/2014/main" id="{AE819C7B-BB25-3FA5-219F-C6E56BFB07C2}"/>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8" name="Text Placeholder 9">
            <a:extLst>
              <a:ext uri="{FF2B5EF4-FFF2-40B4-BE49-F238E27FC236}">
                <a16:creationId xmlns:a16="http://schemas.microsoft.com/office/drawing/2014/main" id="{B1C6517C-6CD7-9A15-83C4-0C815BE566B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9" name="Text Placeholder 12">
            <a:extLst>
              <a:ext uri="{FF2B5EF4-FFF2-40B4-BE49-F238E27FC236}">
                <a16:creationId xmlns:a16="http://schemas.microsoft.com/office/drawing/2014/main" id="{6E1C68AA-7188-8B61-B1E8-F3622A628BD9}"/>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20" name="Text Placeholder 9">
            <a:extLst>
              <a:ext uri="{FF2B5EF4-FFF2-40B4-BE49-F238E27FC236}">
                <a16:creationId xmlns:a16="http://schemas.microsoft.com/office/drawing/2014/main" id="{0B9EFD6F-156E-4DFC-7D58-F0EFA92A24AA}"/>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1" name="Text Placeholder 12">
            <a:extLst>
              <a:ext uri="{FF2B5EF4-FFF2-40B4-BE49-F238E27FC236}">
                <a16:creationId xmlns:a16="http://schemas.microsoft.com/office/drawing/2014/main" id="{3DBF1F67-9877-94F8-BEA4-41153A6C0769}"/>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2" name="Text Placeholder 9">
            <a:extLst>
              <a:ext uri="{FF2B5EF4-FFF2-40B4-BE49-F238E27FC236}">
                <a16:creationId xmlns:a16="http://schemas.microsoft.com/office/drawing/2014/main" id="{A54438EC-BB31-4EB7-9778-FF0A011295F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3" name="Text Placeholder 12">
            <a:extLst>
              <a:ext uri="{FF2B5EF4-FFF2-40B4-BE49-F238E27FC236}">
                <a16:creationId xmlns:a16="http://schemas.microsoft.com/office/drawing/2014/main" id="{C6015995-C040-395B-8F49-FB86ACC997F3}"/>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4" name="Text Placeholder 9">
            <a:extLst>
              <a:ext uri="{FF2B5EF4-FFF2-40B4-BE49-F238E27FC236}">
                <a16:creationId xmlns:a16="http://schemas.microsoft.com/office/drawing/2014/main" id="{00942916-9629-80F6-AC6A-8ED53F51D003}"/>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5" name="Text Placeholder 12">
            <a:extLst>
              <a:ext uri="{FF2B5EF4-FFF2-40B4-BE49-F238E27FC236}">
                <a16:creationId xmlns:a16="http://schemas.microsoft.com/office/drawing/2014/main" id="{DC377951-7E09-434C-3CA1-FC24EC03978D}"/>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6" name="Text Placeholder 9">
            <a:extLst>
              <a:ext uri="{FF2B5EF4-FFF2-40B4-BE49-F238E27FC236}">
                <a16:creationId xmlns:a16="http://schemas.microsoft.com/office/drawing/2014/main" id="{6B0284CB-4F49-F10E-B66C-A889CD0680FC}"/>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7" name="Text Placeholder 12">
            <a:extLst>
              <a:ext uri="{FF2B5EF4-FFF2-40B4-BE49-F238E27FC236}">
                <a16:creationId xmlns:a16="http://schemas.microsoft.com/office/drawing/2014/main" id="{17183C7B-B72F-664B-6C57-F54186596E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8" name="Text Placeholder 9">
            <a:extLst>
              <a:ext uri="{FF2B5EF4-FFF2-40B4-BE49-F238E27FC236}">
                <a16:creationId xmlns:a16="http://schemas.microsoft.com/office/drawing/2014/main" id="{DCABEF20-8905-AC9B-3895-64C2CF54F44E}"/>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9" name="Text Placeholder 12">
            <a:extLst>
              <a:ext uri="{FF2B5EF4-FFF2-40B4-BE49-F238E27FC236}">
                <a16:creationId xmlns:a16="http://schemas.microsoft.com/office/drawing/2014/main" id="{19F03FD3-2CA8-B8D3-C2B1-63B6952D3CC6}"/>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30" name="Text Placeholder 9">
            <a:extLst>
              <a:ext uri="{FF2B5EF4-FFF2-40B4-BE49-F238E27FC236}">
                <a16:creationId xmlns:a16="http://schemas.microsoft.com/office/drawing/2014/main" id="{CFAC3BA0-1BFE-BD36-97E8-7B9AFC97C5AB}"/>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1" name="Text Placeholder 12">
            <a:extLst>
              <a:ext uri="{FF2B5EF4-FFF2-40B4-BE49-F238E27FC236}">
                <a16:creationId xmlns:a16="http://schemas.microsoft.com/office/drawing/2014/main" id="{517A058D-52DC-2B72-8F49-AFA7235EFFA5}"/>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2" name="Text Placeholder 9">
            <a:extLst>
              <a:ext uri="{FF2B5EF4-FFF2-40B4-BE49-F238E27FC236}">
                <a16:creationId xmlns:a16="http://schemas.microsoft.com/office/drawing/2014/main" id="{565CFB2E-2B49-CF4D-BA50-38DAE20F71C0}"/>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3" name="Text Placeholder 12">
            <a:extLst>
              <a:ext uri="{FF2B5EF4-FFF2-40B4-BE49-F238E27FC236}">
                <a16:creationId xmlns:a16="http://schemas.microsoft.com/office/drawing/2014/main" id="{0D017032-F096-B22C-C6FA-B16A61A5A04B}"/>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4C11C650-3EE9-B1D4-9C29-2E854BF6BDB3}"/>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3225768264"/>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Dark Image - Agenda">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91C77B51-5270-3E4A-FB74-0BBCC591FB60}"/>
              </a:ext>
            </a:extLst>
          </p:cNvPr>
          <p:cNvSpPr/>
          <p:nvPr userDrawn="1"/>
        </p:nvSpPr>
        <p:spPr>
          <a:xfrm>
            <a:off x="0" y="5872480"/>
            <a:ext cx="3484880" cy="985520"/>
          </a:xfrm>
          <a:prstGeom prst="rect">
            <a:avLst/>
          </a:prstGeom>
          <a:solidFill>
            <a:schemeClr val="bg1"/>
          </a:solidFill>
          <a:ln>
            <a:noFill/>
          </a:ln>
        </p:spPr>
        <p:txBody>
          <a:bodyPr wrap="square" rtlCol="0" anchor="ctr">
            <a:noAutofit/>
          </a:bodyPr>
          <a:lstStyle/>
          <a:p>
            <a:pPr algn="l"/>
            <a:endParaRPr lang="en-US">
              <a:solidFill>
                <a:schemeClr val="tx1"/>
              </a:solidFill>
            </a:endParaRPr>
          </a:p>
        </p:txBody>
      </p:sp>
      <p:sp>
        <p:nvSpPr>
          <p:cNvPr id="6" name="Picture Placeholder 3">
            <a:extLst>
              <a:ext uri="{FF2B5EF4-FFF2-40B4-BE49-F238E27FC236}">
                <a16:creationId xmlns:a16="http://schemas.microsoft.com/office/drawing/2014/main" id="{E29BDB5F-D3FD-ED55-4060-2CB89FA9E981}"/>
              </a:ext>
            </a:extLst>
          </p:cNvPr>
          <p:cNvSpPr>
            <a:spLocks noGrp="1"/>
          </p:cNvSpPr>
          <p:nvPr>
            <p:ph type="pic" sz="quarter" idx="46"/>
          </p:nvPr>
        </p:nvSpPr>
        <p:spPr>
          <a:xfrm>
            <a:off x="4" y="8"/>
            <a:ext cx="4151309" cy="6857993"/>
          </a:xfrm>
          <a:custGeom>
            <a:avLst/>
            <a:gdLst>
              <a:gd name="connsiteX0" fmla="*/ 2465051 w 4151309"/>
              <a:gd name="connsiteY0" fmla="*/ 6632370 h 6857993"/>
              <a:gd name="connsiteX1" fmla="*/ 2471784 w 4151309"/>
              <a:gd name="connsiteY1" fmla="*/ 6634206 h 6857993"/>
              <a:gd name="connsiteX2" fmla="*/ 2473620 w 4151309"/>
              <a:gd name="connsiteY2" fmla="*/ 6639715 h 6857993"/>
              <a:gd name="connsiteX3" fmla="*/ 2471784 w 4151309"/>
              <a:gd name="connsiteY3" fmla="*/ 6645224 h 6857993"/>
              <a:gd name="connsiteX4" fmla="*/ 2468111 w 4151309"/>
              <a:gd name="connsiteY4" fmla="*/ 6648897 h 6857993"/>
              <a:gd name="connsiteX5" fmla="*/ 2462602 w 4151309"/>
              <a:gd name="connsiteY5" fmla="*/ 6650121 h 6857993"/>
              <a:gd name="connsiteX6" fmla="*/ 2455869 w 4151309"/>
              <a:gd name="connsiteY6" fmla="*/ 6648285 h 6857993"/>
              <a:gd name="connsiteX7" fmla="*/ 2454032 w 4151309"/>
              <a:gd name="connsiteY7" fmla="*/ 6642776 h 6857993"/>
              <a:gd name="connsiteX8" fmla="*/ 2457705 w 4151309"/>
              <a:gd name="connsiteY8" fmla="*/ 6635430 h 6857993"/>
              <a:gd name="connsiteX9" fmla="*/ 2465051 w 4151309"/>
              <a:gd name="connsiteY9" fmla="*/ 6632370 h 6857993"/>
              <a:gd name="connsiteX10" fmla="*/ 2291210 w 4151309"/>
              <a:gd name="connsiteY10" fmla="*/ 6632370 h 6857993"/>
              <a:gd name="connsiteX11" fmla="*/ 2297943 w 4151309"/>
              <a:gd name="connsiteY11" fmla="*/ 6634206 h 6857993"/>
              <a:gd name="connsiteX12" fmla="*/ 2299779 w 4151309"/>
              <a:gd name="connsiteY12" fmla="*/ 6639715 h 6857993"/>
              <a:gd name="connsiteX13" fmla="*/ 2297943 w 4151309"/>
              <a:gd name="connsiteY13" fmla="*/ 6645224 h 6857993"/>
              <a:gd name="connsiteX14" fmla="*/ 2294270 w 4151309"/>
              <a:gd name="connsiteY14" fmla="*/ 6648897 h 6857993"/>
              <a:gd name="connsiteX15" fmla="*/ 2288761 w 4151309"/>
              <a:gd name="connsiteY15" fmla="*/ 6650121 h 6857993"/>
              <a:gd name="connsiteX16" fmla="*/ 2282028 w 4151309"/>
              <a:gd name="connsiteY16" fmla="*/ 6648285 h 6857993"/>
              <a:gd name="connsiteX17" fmla="*/ 2280191 w 4151309"/>
              <a:gd name="connsiteY17" fmla="*/ 6642776 h 6857993"/>
              <a:gd name="connsiteX18" fmla="*/ 2283864 w 4151309"/>
              <a:gd name="connsiteY18" fmla="*/ 6635430 h 6857993"/>
              <a:gd name="connsiteX19" fmla="*/ 2291210 w 4151309"/>
              <a:gd name="connsiteY19" fmla="*/ 6632370 h 6857993"/>
              <a:gd name="connsiteX20" fmla="*/ 3235703 w 4151309"/>
              <a:gd name="connsiteY20" fmla="*/ 6629921 h 6857993"/>
              <a:gd name="connsiteX21" fmla="*/ 3241212 w 4151309"/>
              <a:gd name="connsiteY21" fmla="*/ 6631758 h 6857993"/>
              <a:gd name="connsiteX22" fmla="*/ 3244884 w 4151309"/>
              <a:gd name="connsiteY22" fmla="*/ 6636655 h 6857993"/>
              <a:gd name="connsiteX23" fmla="*/ 3226521 w 4151309"/>
              <a:gd name="connsiteY23" fmla="*/ 6636655 h 6857993"/>
              <a:gd name="connsiteX24" fmla="*/ 3230194 w 4151309"/>
              <a:gd name="connsiteY24" fmla="*/ 6631758 h 6857993"/>
              <a:gd name="connsiteX25" fmla="*/ 3235703 w 4151309"/>
              <a:gd name="connsiteY25" fmla="*/ 6629921 h 6857993"/>
              <a:gd name="connsiteX26" fmla="*/ 3021462 w 4151309"/>
              <a:gd name="connsiteY26" fmla="*/ 6629921 h 6857993"/>
              <a:gd name="connsiteX27" fmla="*/ 3028195 w 4151309"/>
              <a:gd name="connsiteY27" fmla="*/ 6631758 h 6857993"/>
              <a:gd name="connsiteX28" fmla="*/ 3030032 w 4151309"/>
              <a:gd name="connsiteY28" fmla="*/ 6637267 h 6857993"/>
              <a:gd name="connsiteX29" fmla="*/ 3026359 w 4151309"/>
              <a:gd name="connsiteY29" fmla="*/ 6644612 h 6857993"/>
              <a:gd name="connsiteX30" fmla="*/ 3019014 w 4151309"/>
              <a:gd name="connsiteY30" fmla="*/ 6647673 h 6857993"/>
              <a:gd name="connsiteX31" fmla="*/ 3012280 w 4151309"/>
              <a:gd name="connsiteY31" fmla="*/ 6645836 h 6857993"/>
              <a:gd name="connsiteX32" fmla="*/ 3010444 w 4151309"/>
              <a:gd name="connsiteY32" fmla="*/ 6640327 h 6857993"/>
              <a:gd name="connsiteX33" fmla="*/ 3012280 w 4151309"/>
              <a:gd name="connsiteY33" fmla="*/ 6634818 h 6857993"/>
              <a:gd name="connsiteX34" fmla="*/ 3015953 w 4151309"/>
              <a:gd name="connsiteY34" fmla="*/ 6631146 h 6857993"/>
              <a:gd name="connsiteX35" fmla="*/ 3021462 w 4151309"/>
              <a:gd name="connsiteY35" fmla="*/ 6629921 h 6857993"/>
              <a:gd name="connsiteX36" fmla="*/ 2787635 w 4151309"/>
              <a:gd name="connsiteY36" fmla="*/ 6629921 h 6857993"/>
              <a:gd name="connsiteX37" fmla="*/ 2794368 w 4151309"/>
              <a:gd name="connsiteY37" fmla="*/ 6631757 h 6857993"/>
              <a:gd name="connsiteX38" fmla="*/ 2796204 w 4151309"/>
              <a:gd name="connsiteY38" fmla="*/ 6637266 h 6857993"/>
              <a:gd name="connsiteX39" fmla="*/ 2793144 w 4151309"/>
              <a:gd name="connsiteY39" fmla="*/ 6644612 h 6857993"/>
              <a:gd name="connsiteX40" fmla="*/ 2784574 w 4151309"/>
              <a:gd name="connsiteY40" fmla="*/ 6648285 h 6857993"/>
              <a:gd name="connsiteX41" fmla="*/ 2779065 w 4151309"/>
              <a:gd name="connsiteY41" fmla="*/ 6646448 h 6857993"/>
              <a:gd name="connsiteX42" fmla="*/ 2777229 w 4151309"/>
              <a:gd name="connsiteY42" fmla="*/ 6640939 h 6857993"/>
              <a:gd name="connsiteX43" fmla="*/ 2780289 w 4151309"/>
              <a:gd name="connsiteY43" fmla="*/ 6633594 h 6857993"/>
              <a:gd name="connsiteX44" fmla="*/ 2787635 w 4151309"/>
              <a:gd name="connsiteY44" fmla="*/ 6629921 h 6857993"/>
              <a:gd name="connsiteX45" fmla="*/ 2722750 w 4151309"/>
              <a:gd name="connsiteY45" fmla="*/ 6629921 h 6857993"/>
              <a:gd name="connsiteX46" fmla="*/ 2728871 w 4151309"/>
              <a:gd name="connsiteY46" fmla="*/ 6631758 h 6857993"/>
              <a:gd name="connsiteX47" fmla="*/ 2730708 w 4151309"/>
              <a:gd name="connsiteY47" fmla="*/ 6637267 h 6857993"/>
              <a:gd name="connsiteX48" fmla="*/ 2727647 w 4151309"/>
              <a:gd name="connsiteY48" fmla="*/ 6644612 h 6857993"/>
              <a:gd name="connsiteX49" fmla="*/ 2720302 w 4151309"/>
              <a:gd name="connsiteY49" fmla="*/ 6647673 h 6857993"/>
              <a:gd name="connsiteX50" fmla="*/ 2713569 w 4151309"/>
              <a:gd name="connsiteY50" fmla="*/ 6645836 h 6857993"/>
              <a:gd name="connsiteX51" fmla="*/ 2711732 w 4151309"/>
              <a:gd name="connsiteY51" fmla="*/ 6640327 h 6857993"/>
              <a:gd name="connsiteX52" fmla="*/ 2713569 w 4151309"/>
              <a:gd name="connsiteY52" fmla="*/ 6634818 h 6857993"/>
              <a:gd name="connsiteX53" fmla="*/ 2717241 w 4151309"/>
              <a:gd name="connsiteY53" fmla="*/ 6631146 h 6857993"/>
              <a:gd name="connsiteX54" fmla="*/ 2722750 w 4151309"/>
              <a:gd name="connsiteY54" fmla="*/ 6629921 h 6857993"/>
              <a:gd name="connsiteX55" fmla="*/ 2633382 w 4151309"/>
              <a:gd name="connsiteY55" fmla="*/ 6629921 h 6857993"/>
              <a:gd name="connsiteX56" fmla="*/ 2640115 w 4151309"/>
              <a:gd name="connsiteY56" fmla="*/ 6631757 h 6857993"/>
              <a:gd name="connsiteX57" fmla="*/ 2641951 w 4151309"/>
              <a:gd name="connsiteY57" fmla="*/ 6637266 h 6857993"/>
              <a:gd name="connsiteX58" fmla="*/ 2638891 w 4151309"/>
              <a:gd name="connsiteY58" fmla="*/ 6644612 h 6857993"/>
              <a:gd name="connsiteX59" fmla="*/ 2630321 w 4151309"/>
              <a:gd name="connsiteY59" fmla="*/ 6648285 h 6857993"/>
              <a:gd name="connsiteX60" fmla="*/ 2624812 w 4151309"/>
              <a:gd name="connsiteY60" fmla="*/ 6646448 h 6857993"/>
              <a:gd name="connsiteX61" fmla="*/ 2622976 w 4151309"/>
              <a:gd name="connsiteY61" fmla="*/ 6640939 h 6857993"/>
              <a:gd name="connsiteX62" fmla="*/ 2626036 w 4151309"/>
              <a:gd name="connsiteY62" fmla="*/ 6633594 h 6857993"/>
              <a:gd name="connsiteX63" fmla="*/ 2633382 w 4151309"/>
              <a:gd name="connsiteY63" fmla="*/ 6629921 h 6857993"/>
              <a:gd name="connsiteX64" fmla="*/ 2376294 w 4151309"/>
              <a:gd name="connsiteY64" fmla="*/ 6629921 h 6857993"/>
              <a:gd name="connsiteX65" fmla="*/ 2383027 w 4151309"/>
              <a:gd name="connsiteY65" fmla="*/ 6631757 h 6857993"/>
              <a:gd name="connsiteX66" fmla="*/ 2384863 w 4151309"/>
              <a:gd name="connsiteY66" fmla="*/ 6637266 h 6857993"/>
              <a:gd name="connsiteX67" fmla="*/ 2381803 w 4151309"/>
              <a:gd name="connsiteY67" fmla="*/ 6644612 h 6857993"/>
              <a:gd name="connsiteX68" fmla="*/ 2373233 w 4151309"/>
              <a:gd name="connsiteY68" fmla="*/ 6648285 h 6857993"/>
              <a:gd name="connsiteX69" fmla="*/ 2367724 w 4151309"/>
              <a:gd name="connsiteY69" fmla="*/ 6646448 h 6857993"/>
              <a:gd name="connsiteX70" fmla="*/ 2365888 w 4151309"/>
              <a:gd name="connsiteY70" fmla="*/ 6640939 h 6857993"/>
              <a:gd name="connsiteX71" fmla="*/ 2368948 w 4151309"/>
              <a:gd name="connsiteY71" fmla="*/ 6633594 h 6857993"/>
              <a:gd name="connsiteX72" fmla="*/ 2376294 w 4151309"/>
              <a:gd name="connsiteY72" fmla="*/ 6629921 h 6857993"/>
              <a:gd name="connsiteX73" fmla="*/ 2179193 w 4151309"/>
              <a:gd name="connsiteY73" fmla="*/ 6629921 h 6857993"/>
              <a:gd name="connsiteX74" fmla="*/ 2184702 w 4151309"/>
              <a:gd name="connsiteY74" fmla="*/ 6631758 h 6857993"/>
              <a:gd name="connsiteX75" fmla="*/ 2188374 w 4151309"/>
              <a:gd name="connsiteY75" fmla="*/ 6636655 h 6857993"/>
              <a:gd name="connsiteX76" fmla="*/ 2170011 w 4151309"/>
              <a:gd name="connsiteY76" fmla="*/ 6636655 h 6857993"/>
              <a:gd name="connsiteX77" fmla="*/ 2173684 w 4151309"/>
              <a:gd name="connsiteY77" fmla="*/ 6631758 h 6857993"/>
              <a:gd name="connsiteX78" fmla="*/ 2179193 w 4151309"/>
              <a:gd name="connsiteY78" fmla="*/ 6629921 h 6857993"/>
              <a:gd name="connsiteX79" fmla="*/ 1345496 w 4151309"/>
              <a:gd name="connsiteY79" fmla="*/ 6629309 h 6857993"/>
              <a:gd name="connsiteX80" fmla="*/ 1345496 w 4151309"/>
              <a:gd name="connsiteY80" fmla="*/ 6633594 h 6857993"/>
              <a:gd name="connsiteX81" fmla="*/ 1333254 w 4151309"/>
              <a:gd name="connsiteY81" fmla="*/ 6644612 h 6857993"/>
              <a:gd name="connsiteX82" fmla="*/ 1324073 w 4151309"/>
              <a:gd name="connsiteY82" fmla="*/ 6637267 h 6857993"/>
              <a:gd name="connsiteX83" fmla="*/ 1333254 w 4151309"/>
              <a:gd name="connsiteY83" fmla="*/ 6630533 h 6857993"/>
              <a:gd name="connsiteX84" fmla="*/ 1339988 w 4151309"/>
              <a:gd name="connsiteY84" fmla="*/ 6630533 h 6857993"/>
              <a:gd name="connsiteX85" fmla="*/ 1345496 w 4151309"/>
              <a:gd name="connsiteY85" fmla="*/ 6629309 h 6857993"/>
              <a:gd name="connsiteX86" fmla="*/ 1120239 w 4151309"/>
              <a:gd name="connsiteY86" fmla="*/ 6629309 h 6857993"/>
              <a:gd name="connsiteX87" fmla="*/ 1120239 w 4151309"/>
              <a:gd name="connsiteY87" fmla="*/ 6633594 h 6857993"/>
              <a:gd name="connsiteX88" fmla="*/ 1107996 w 4151309"/>
              <a:gd name="connsiteY88" fmla="*/ 6644612 h 6857993"/>
              <a:gd name="connsiteX89" fmla="*/ 1098815 w 4151309"/>
              <a:gd name="connsiteY89" fmla="*/ 6637267 h 6857993"/>
              <a:gd name="connsiteX90" fmla="*/ 1107996 w 4151309"/>
              <a:gd name="connsiteY90" fmla="*/ 6630533 h 6857993"/>
              <a:gd name="connsiteX91" fmla="*/ 1114730 w 4151309"/>
              <a:gd name="connsiteY91" fmla="*/ 6630533 h 6857993"/>
              <a:gd name="connsiteX92" fmla="*/ 1120239 w 4151309"/>
              <a:gd name="connsiteY92" fmla="*/ 6629309 h 6857993"/>
              <a:gd name="connsiteX93" fmla="*/ 667886 w 4151309"/>
              <a:gd name="connsiteY93" fmla="*/ 6626249 h 6857993"/>
              <a:gd name="connsiteX94" fmla="*/ 667886 w 4151309"/>
              <a:gd name="connsiteY94" fmla="*/ 6634819 h 6857993"/>
              <a:gd name="connsiteX95" fmla="*/ 649523 w 4151309"/>
              <a:gd name="connsiteY95" fmla="*/ 6651346 h 6857993"/>
              <a:gd name="connsiteX96" fmla="*/ 634832 w 4151309"/>
              <a:gd name="connsiteY96" fmla="*/ 6639716 h 6857993"/>
              <a:gd name="connsiteX97" fmla="*/ 648298 w 4151309"/>
              <a:gd name="connsiteY97" fmla="*/ 6628698 h 6857993"/>
              <a:gd name="connsiteX98" fmla="*/ 659929 w 4151309"/>
              <a:gd name="connsiteY98" fmla="*/ 6628698 h 6857993"/>
              <a:gd name="connsiteX99" fmla="*/ 667886 w 4151309"/>
              <a:gd name="connsiteY99" fmla="*/ 6626249 h 6857993"/>
              <a:gd name="connsiteX100" fmla="*/ 3263859 w 4151309"/>
              <a:gd name="connsiteY100" fmla="*/ 6623800 h 6857993"/>
              <a:gd name="connsiteX101" fmla="*/ 3256514 w 4151309"/>
              <a:gd name="connsiteY101" fmla="*/ 6657466 h 6857993"/>
              <a:gd name="connsiteX102" fmla="*/ 3266308 w 4151309"/>
              <a:gd name="connsiteY102" fmla="*/ 6657466 h 6857993"/>
              <a:gd name="connsiteX103" fmla="*/ 3268144 w 4151309"/>
              <a:gd name="connsiteY103" fmla="*/ 6645224 h 6857993"/>
              <a:gd name="connsiteX104" fmla="*/ 3271205 w 4151309"/>
              <a:gd name="connsiteY104" fmla="*/ 6634818 h 6857993"/>
              <a:gd name="connsiteX105" fmla="*/ 3276102 w 4151309"/>
              <a:gd name="connsiteY105" fmla="*/ 6631757 h 6857993"/>
              <a:gd name="connsiteX106" fmla="*/ 3277326 w 4151309"/>
              <a:gd name="connsiteY106" fmla="*/ 6631757 h 6857993"/>
              <a:gd name="connsiteX107" fmla="*/ 3280386 w 4151309"/>
              <a:gd name="connsiteY107" fmla="*/ 6625024 h 6857993"/>
              <a:gd name="connsiteX108" fmla="*/ 3278550 w 4151309"/>
              <a:gd name="connsiteY108" fmla="*/ 6623800 h 6857993"/>
              <a:gd name="connsiteX109" fmla="*/ 3269981 w 4151309"/>
              <a:gd name="connsiteY109" fmla="*/ 6628697 h 6857993"/>
              <a:gd name="connsiteX110" fmla="*/ 3271205 w 4151309"/>
              <a:gd name="connsiteY110" fmla="*/ 6623800 h 6857993"/>
              <a:gd name="connsiteX111" fmla="*/ 3072268 w 4151309"/>
              <a:gd name="connsiteY111" fmla="*/ 6623800 h 6857993"/>
              <a:gd name="connsiteX112" fmla="*/ 3067371 w 4151309"/>
              <a:gd name="connsiteY112" fmla="*/ 6656242 h 6857993"/>
              <a:gd name="connsiteX113" fmla="*/ 3075941 w 4151309"/>
              <a:gd name="connsiteY113" fmla="*/ 6656242 h 6857993"/>
              <a:gd name="connsiteX114" fmla="*/ 3080838 w 4151309"/>
              <a:gd name="connsiteY114" fmla="*/ 6623800 h 6857993"/>
              <a:gd name="connsiteX115" fmla="*/ 3049007 w 4151309"/>
              <a:gd name="connsiteY115" fmla="*/ 6623800 h 6857993"/>
              <a:gd name="connsiteX116" fmla="*/ 3042886 w 4151309"/>
              <a:gd name="connsiteY116" fmla="*/ 6657466 h 6857993"/>
              <a:gd name="connsiteX117" fmla="*/ 3051456 w 4151309"/>
              <a:gd name="connsiteY117" fmla="*/ 6657466 h 6857993"/>
              <a:gd name="connsiteX118" fmla="*/ 3053292 w 4151309"/>
              <a:gd name="connsiteY118" fmla="*/ 6645224 h 6857993"/>
              <a:gd name="connsiteX119" fmla="*/ 3056353 w 4151309"/>
              <a:gd name="connsiteY119" fmla="*/ 6634818 h 6857993"/>
              <a:gd name="connsiteX120" fmla="*/ 3061249 w 4151309"/>
              <a:gd name="connsiteY120" fmla="*/ 6631757 h 6857993"/>
              <a:gd name="connsiteX121" fmla="*/ 3062474 w 4151309"/>
              <a:gd name="connsiteY121" fmla="*/ 6631757 h 6857993"/>
              <a:gd name="connsiteX122" fmla="*/ 3065534 w 4151309"/>
              <a:gd name="connsiteY122" fmla="*/ 6625024 h 6857993"/>
              <a:gd name="connsiteX123" fmla="*/ 3063698 w 4151309"/>
              <a:gd name="connsiteY123" fmla="*/ 6623800 h 6857993"/>
              <a:gd name="connsiteX124" fmla="*/ 3055128 w 4151309"/>
              <a:gd name="connsiteY124" fmla="*/ 6628697 h 6857993"/>
              <a:gd name="connsiteX125" fmla="*/ 3056353 w 4151309"/>
              <a:gd name="connsiteY125" fmla="*/ 6623800 h 6857993"/>
              <a:gd name="connsiteX126" fmla="*/ 2985348 w 4151309"/>
              <a:gd name="connsiteY126" fmla="*/ 6623800 h 6857993"/>
              <a:gd name="connsiteX127" fmla="*/ 2980451 w 4151309"/>
              <a:gd name="connsiteY127" fmla="*/ 6656242 h 6857993"/>
              <a:gd name="connsiteX128" fmla="*/ 2989021 w 4151309"/>
              <a:gd name="connsiteY128" fmla="*/ 6656242 h 6857993"/>
              <a:gd name="connsiteX129" fmla="*/ 2993918 w 4151309"/>
              <a:gd name="connsiteY129" fmla="*/ 6623800 h 6857993"/>
              <a:gd name="connsiteX130" fmla="*/ 2891694 w 4151309"/>
              <a:gd name="connsiteY130" fmla="*/ 6623800 h 6857993"/>
              <a:gd name="connsiteX131" fmla="*/ 2903325 w 4151309"/>
              <a:gd name="connsiteY131" fmla="*/ 6639715 h 6857993"/>
              <a:gd name="connsiteX132" fmla="*/ 2889858 w 4151309"/>
              <a:gd name="connsiteY132" fmla="*/ 6655630 h 6857993"/>
              <a:gd name="connsiteX133" fmla="*/ 2900264 w 4151309"/>
              <a:gd name="connsiteY133" fmla="*/ 6655630 h 6857993"/>
              <a:gd name="connsiteX134" fmla="*/ 2907609 w 4151309"/>
              <a:gd name="connsiteY134" fmla="*/ 6645836 h 6857993"/>
              <a:gd name="connsiteX135" fmla="*/ 2914343 w 4151309"/>
              <a:gd name="connsiteY135" fmla="*/ 6655630 h 6857993"/>
              <a:gd name="connsiteX136" fmla="*/ 2924136 w 4151309"/>
              <a:gd name="connsiteY136" fmla="*/ 6655630 h 6857993"/>
              <a:gd name="connsiteX137" fmla="*/ 2912506 w 4151309"/>
              <a:gd name="connsiteY137" fmla="*/ 6639715 h 6857993"/>
              <a:gd name="connsiteX138" fmla="*/ 2924749 w 4151309"/>
              <a:gd name="connsiteY138" fmla="*/ 6623800 h 6857993"/>
              <a:gd name="connsiteX139" fmla="*/ 2914343 w 4151309"/>
              <a:gd name="connsiteY139" fmla="*/ 6623800 h 6857993"/>
              <a:gd name="connsiteX140" fmla="*/ 2906997 w 4151309"/>
              <a:gd name="connsiteY140" fmla="*/ 6633594 h 6857993"/>
              <a:gd name="connsiteX141" fmla="*/ 2901488 w 4151309"/>
              <a:gd name="connsiteY141" fmla="*/ 6623800 h 6857993"/>
              <a:gd name="connsiteX142" fmla="*/ 2788859 w 4151309"/>
              <a:gd name="connsiteY142" fmla="*/ 6623800 h 6857993"/>
              <a:gd name="connsiteX143" fmla="*/ 2773556 w 4151309"/>
              <a:gd name="connsiteY143" fmla="*/ 6628697 h 6857993"/>
              <a:gd name="connsiteX144" fmla="*/ 2768047 w 4151309"/>
              <a:gd name="connsiteY144" fmla="*/ 6642163 h 6857993"/>
              <a:gd name="connsiteX145" fmla="*/ 2772944 w 4151309"/>
              <a:gd name="connsiteY145" fmla="*/ 6652569 h 6857993"/>
              <a:gd name="connsiteX146" fmla="*/ 2785186 w 4151309"/>
              <a:gd name="connsiteY146" fmla="*/ 6656242 h 6857993"/>
              <a:gd name="connsiteX147" fmla="*/ 2799265 w 4151309"/>
              <a:gd name="connsiteY147" fmla="*/ 6650733 h 6857993"/>
              <a:gd name="connsiteX148" fmla="*/ 2804774 w 4151309"/>
              <a:gd name="connsiteY148" fmla="*/ 6638491 h 6857993"/>
              <a:gd name="connsiteX149" fmla="*/ 2802937 w 4151309"/>
              <a:gd name="connsiteY149" fmla="*/ 6631145 h 6857993"/>
              <a:gd name="connsiteX150" fmla="*/ 2797428 w 4151309"/>
              <a:gd name="connsiteY150" fmla="*/ 6625636 h 6857993"/>
              <a:gd name="connsiteX151" fmla="*/ 2788859 w 4151309"/>
              <a:gd name="connsiteY151" fmla="*/ 6623800 h 6857993"/>
              <a:gd name="connsiteX152" fmla="*/ 2633994 w 4151309"/>
              <a:gd name="connsiteY152" fmla="*/ 6623800 h 6857993"/>
              <a:gd name="connsiteX153" fmla="*/ 2618691 w 4151309"/>
              <a:gd name="connsiteY153" fmla="*/ 6628697 h 6857993"/>
              <a:gd name="connsiteX154" fmla="*/ 2613182 w 4151309"/>
              <a:gd name="connsiteY154" fmla="*/ 6642163 h 6857993"/>
              <a:gd name="connsiteX155" fmla="*/ 2618079 w 4151309"/>
              <a:gd name="connsiteY155" fmla="*/ 6652569 h 6857993"/>
              <a:gd name="connsiteX156" fmla="*/ 2630321 w 4151309"/>
              <a:gd name="connsiteY156" fmla="*/ 6656242 h 6857993"/>
              <a:gd name="connsiteX157" fmla="*/ 2644400 w 4151309"/>
              <a:gd name="connsiteY157" fmla="*/ 6650733 h 6857993"/>
              <a:gd name="connsiteX158" fmla="*/ 2649909 w 4151309"/>
              <a:gd name="connsiteY158" fmla="*/ 6638491 h 6857993"/>
              <a:gd name="connsiteX159" fmla="*/ 2648073 w 4151309"/>
              <a:gd name="connsiteY159" fmla="*/ 6631145 h 6857993"/>
              <a:gd name="connsiteX160" fmla="*/ 2642564 w 4151309"/>
              <a:gd name="connsiteY160" fmla="*/ 6625636 h 6857993"/>
              <a:gd name="connsiteX161" fmla="*/ 2633994 w 4151309"/>
              <a:gd name="connsiteY161" fmla="*/ 6623800 h 6857993"/>
              <a:gd name="connsiteX162" fmla="*/ 2591146 w 4151309"/>
              <a:gd name="connsiteY162" fmla="*/ 6623800 h 6857993"/>
              <a:gd name="connsiteX163" fmla="*/ 2585025 w 4151309"/>
              <a:gd name="connsiteY163" fmla="*/ 6657466 h 6857993"/>
              <a:gd name="connsiteX164" fmla="*/ 2593595 w 4151309"/>
              <a:gd name="connsiteY164" fmla="*/ 6657466 h 6857993"/>
              <a:gd name="connsiteX165" fmla="*/ 2595431 w 4151309"/>
              <a:gd name="connsiteY165" fmla="*/ 6645224 h 6857993"/>
              <a:gd name="connsiteX166" fmla="*/ 2598491 w 4151309"/>
              <a:gd name="connsiteY166" fmla="*/ 6634818 h 6857993"/>
              <a:gd name="connsiteX167" fmla="*/ 2603388 w 4151309"/>
              <a:gd name="connsiteY167" fmla="*/ 6631757 h 6857993"/>
              <a:gd name="connsiteX168" fmla="*/ 2604613 w 4151309"/>
              <a:gd name="connsiteY168" fmla="*/ 6631757 h 6857993"/>
              <a:gd name="connsiteX169" fmla="*/ 2607673 w 4151309"/>
              <a:gd name="connsiteY169" fmla="*/ 6625024 h 6857993"/>
              <a:gd name="connsiteX170" fmla="*/ 2605837 w 4151309"/>
              <a:gd name="connsiteY170" fmla="*/ 6623800 h 6857993"/>
              <a:gd name="connsiteX171" fmla="*/ 2597267 w 4151309"/>
              <a:gd name="connsiteY171" fmla="*/ 6628697 h 6857993"/>
              <a:gd name="connsiteX172" fmla="*/ 2598491 w 4151309"/>
              <a:gd name="connsiteY172" fmla="*/ 6623800 h 6857993"/>
              <a:gd name="connsiteX173" fmla="*/ 2406899 w 4151309"/>
              <a:gd name="connsiteY173" fmla="*/ 6623800 h 6857993"/>
              <a:gd name="connsiteX174" fmla="*/ 2400778 w 4151309"/>
              <a:gd name="connsiteY174" fmla="*/ 6658691 h 6857993"/>
              <a:gd name="connsiteX175" fmla="*/ 2409348 w 4151309"/>
              <a:gd name="connsiteY175" fmla="*/ 6658691 h 6857993"/>
              <a:gd name="connsiteX176" fmla="*/ 2411184 w 4151309"/>
              <a:gd name="connsiteY176" fmla="*/ 6647060 h 6857993"/>
              <a:gd name="connsiteX177" fmla="*/ 2413020 w 4151309"/>
              <a:gd name="connsiteY177" fmla="*/ 6637266 h 6857993"/>
              <a:gd name="connsiteX178" fmla="*/ 2416693 w 4151309"/>
              <a:gd name="connsiteY178" fmla="*/ 6633594 h 6857993"/>
              <a:gd name="connsiteX179" fmla="*/ 2421590 w 4151309"/>
              <a:gd name="connsiteY179" fmla="*/ 6632370 h 6857993"/>
              <a:gd name="connsiteX180" fmla="*/ 2425263 w 4151309"/>
              <a:gd name="connsiteY180" fmla="*/ 6633594 h 6857993"/>
              <a:gd name="connsiteX181" fmla="*/ 2426487 w 4151309"/>
              <a:gd name="connsiteY181" fmla="*/ 6636654 h 6857993"/>
              <a:gd name="connsiteX182" fmla="*/ 2426487 w 4151309"/>
              <a:gd name="connsiteY182" fmla="*/ 6640327 h 6857993"/>
              <a:gd name="connsiteX183" fmla="*/ 2423426 w 4151309"/>
              <a:gd name="connsiteY183" fmla="*/ 6657466 h 6857993"/>
              <a:gd name="connsiteX184" fmla="*/ 2431996 w 4151309"/>
              <a:gd name="connsiteY184" fmla="*/ 6657466 h 6857993"/>
              <a:gd name="connsiteX185" fmla="*/ 2435056 w 4151309"/>
              <a:gd name="connsiteY185" fmla="*/ 6639103 h 6857993"/>
              <a:gd name="connsiteX186" fmla="*/ 2436281 w 4151309"/>
              <a:gd name="connsiteY186" fmla="*/ 6633594 h 6857993"/>
              <a:gd name="connsiteX187" fmla="*/ 2433220 w 4151309"/>
              <a:gd name="connsiteY187" fmla="*/ 6626861 h 6857993"/>
              <a:gd name="connsiteX188" fmla="*/ 2425875 w 4151309"/>
              <a:gd name="connsiteY188" fmla="*/ 6623800 h 6857993"/>
              <a:gd name="connsiteX189" fmla="*/ 2415469 w 4151309"/>
              <a:gd name="connsiteY189" fmla="*/ 6627473 h 6857993"/>
              <a:gd name="connsiteX190" fmla="*/ 2415469 w 4151309"/>
              <a:gd name="connsiteY190" fmla="*/ 6623800 h 6857993"/>
              <a:gd name="connsiteX191" fmla="*/ 2376294 w 4151309"/>
              <a:gd name="connsiteY191" fmla="*/ 6623800 h 6857993"/>
              <a:gd name="connsiteX192" fmla="*/ 2360991 w 4151309"/>
              <a:gd name="connsiteY192" fmla="*/ 6628697 h 6857993"/>
              <a:gd name="connsiteX193" fmla="*/ 2355482 w 4151309"/>
              <a:gd name="connsiteY193" fmla="*/ 6642163 h 6857993"/>
              <a:gd name="connsiteX194" fmla="*/ 2360379 w 4151309"/>
              <a:gd name="connsiteY194" fmla="*/ 6652569 h 6857993"/>
              <a:gd name="connsiteX195" fmla="*/ 2372621 w 4151309"/>
              <a:gd name="connsiteY195" fmla="*/ 6656242 h 6857993"/>
              <a:gd name="connsiteX196" fmla="*/ 2386700 w 4151309"/>
              <a:gd name="connsiteY196" fmla="*/ 6650733 h 6857993"/>
              <a:gd name="connsiteX197" fmla="*/ 2392209 w 4151309"/>
              <a:gd name="connsiteY197" fmla="*/ 6638491 h 6857993"/>
              <a:gd name="connsiteX198" fmla="*/ 2390372 w 4151309"/>
              <a:gd name="connsiteY198" fmla="*/ 6631145 h 6857993"/>
              <a:gd name="connsiteX199" fmla="*/ 2384863 w 4151309"/>
              <a:gd name="connsiteY199" fmla="*/ 6625636 h 6857993"/>
              <a:gd name="connsiteX200" fmla="*/ 2376294 w 4151309"/>
              <a:gd name="connsiteY200" fmla="*/ 6623800 h 6857993"/>
              <a:gd name="connsiteX201" fmla="*/ 2343240 w 4151309"/>
              <a:gd name="connsiteY201" fmla="*/ 6623800 h 6857993"/>
              <a:gd name="connsiteX202" fmla="*/ 2338343 w 4151309"/>
              <a:gd name="connsiteY202" fmla="*/ 6656242 h 6857993"/>
              <a:gd name="connsiteX203" fmla="*/ 2346913 w 4151309"/>
              <a:gd name="connsiteY203" fmla="*/ 6656242 h 6857993"/>
              <a:gd name="connsiteX204" fmla="*/ 2351810 w 4151309"/>
              <a:gd name="connsiteY204" fmla="*/ 6623800 h 6857993"/>
              <a:gd name="connsiteX205" fmla="*/ 2233671 w 4151309"/>
              <a:gd name="connsiteY205" fmla="*/ 6623800 h 6857993"/>
              <a:gd name="connsiteX206" fmla="*/ 2227550 w 4151309"/>
              <a:gd name="connsiteY206" fmla="*/ 6658691 h 6857993"/>
              <a:gd name="connsiteX207" fmla="*/ 2236120 w 4151309"/>
              <a:gd name="connsiteY207" fmla="*/ 6658691 h 6857993"/>
              <a:gd name="connsiteX208" fmla="*/ 2237956 w 4151309"/>
              <a:gd name="connsiteY208" fmla="*/ 6647060 h 6857993"/>
              <a:gd name="connsiteX209" fmla="*/ 2239792 w 4151309"/>
              <a:gd name="connsiteY209" fmla="*/ 6637266 h 6857993"/>
              <a:gd name="connsiteX210" fmla="*/ 2243465 w 4151309"/>
              <a:gd name="connsiteY210" fmla="*/ 6633594 h 6857993"/>
              <a:gd name="connsiteX211" fmla="*/ 2248362 w 4151309"/>
              <a:gd name="connsiteY211" fmla="*/ 6632370 h 6857993"/>
              <a:gd name="connsiteX212" fmla="*/ 2252035 w 4151309"/>
              <a:gd name="connsiteY212" fmla="*/ 6633594 h 6857993"/>
              <a:gd name="connsiteX213" fmla="*/ 2253259 w 4151309"/>
              <a:gd name="connsiteY213" fmla="*/ 6636654 h 6857993"/>
              <a:gd name="connsiteX214" fmla="*/ 2253259 w 4151309"/>
              <a:gd name="connsiteY214" fmla="*/ 6640327 h 6857993"/>
              <a:gd name="connsiteX215" fmla="*/ 2250198 w 4151309"/>
              <a:gd name="connsiteY215" fmla="*/ 6657466 h 6857993"/>
              <a:gd name="connsiteX216" fmla="*/ 2258768 w 4151309"/>
              <a:gd name="connsiteY216" fmla="*/ 6657466 h 6857993"/>
              <a:gd name="connsiteX217" fmla="*/ 2261828 w 4151309"/>
              <a:gd name="connsiteY217" fmla="*/ 6639103 h 6857993"/>
              <a:gd name="connsiteX218" fmla="*/ 2263053 w 4151309"/>
              <a:gd name="connsiteY218" fmla="*/ 6633594 h 6857993"/>
              <a:gd name="connsiteX219" fmla="*/ 2259992 w 4151309"/>
              <a:gd name="connsiteY219" fmla="*/ 6626861 h 6857993"/>
              <a:gd name="connsiteX220" fmla="*/ 2252647 w 4151309"/>
              <a:gd name="connsiteY220" fmla="*/ 6623800 h 6857993"/>
              <a:gd name="connsiteX221" fmla="*/ 2242241 w 4151309"/>
              <a:gd name="connsiteY221" fmla="*/ 6627473 h 6857993"/>
              <a:gd name="connsiteX222" fmla="*/ 2242241 w 4151309"/>
              <a:gd name="connsiteY222" fmla="*/ 6623800 h 6857993"/>
              <a:gd name="connsiteX223" fmla="*/ 2206738 w 4151309"/>
              <a:gd name="connsiteY223" fmla="*/ 6623800 h 6857993"/>
              <a:gd name="connsiteX224" fmla="*/ 2201841 w 4151309"/>
              <a:gd name="connsiteY224" fmla="*/ 6657466 h 6857993"/>
              <a:gd name="connsiteX225" fmla="*/ 2209186 w 4151309"/>
              <a:gd name="connsiteY225" fmla="*/ 6657466 h 6857993"/>
              <a:gd name="connsiteX226" fmla="*/ 2211023 w 4151309"/>
              <a:gd name="connsiteY226" fmla="*/ 6645224 h 6857993"/>
              <a:gd name="connsiteX227" fmla="*/ 2214083 w 4151309"/>
              <a:gd name="connsiteY227" fmla="*/ 6634818 h 6857993"/>
              <a:gd name="connsiteX228" fmla="*/ 2218980 w 4151309"/>
              <a:gd name="connsiteY228" fmla="*/ 6631757 h 6857993"/>
              <a:gd name="connsiteX229" fmla="*/ 2220204 w 4151309"/>
              <a:gd name="connsiteY229" fmla="*/ 6631757 h 6857993"/>
              <a:gd name="connsiteX230" fmla="*/ 2223265 w 4151309"/>
              <a:gd name="connsiteY230" fmla="*/ 6625024 h 6857993"/>
              <a:gd name="connsiteX231" fmla="*/ 2221429 w 4151309"/>
              <a:gd name="connsiteY231" fmla="*/ 6623800 h 6857993"/>
              <a:gd name="connsiteX232" fmla="*/ 2212859 w 4151309"/>
              <a:gd name="connsiteY232" fmla="*/ 6628697 h 6857993"/>
              <a:gd name="connsiteX233" fmla="*/ 2214083 w 4151309"/>
              <a:gd name="connsiteY233" fmla="*/ 6623800 h 6857993"/>
              <a:gd name="connsiteX234" fmla="*/ 2099006 w 4151309"/>
              <a:gd name="connsiteY234" fmla="*/ 6623800 h 6857993"/>
              <a:gd name="connsiteX235" fmla="*/ 2092885 w 4151309"/>
              <a:gd name="connsiteY235" fmla="*/ 6658691 h 6857993"/>
              <a:gd name="connsiteX236" fmla="*/ 2101455 w 4151309"/>
              <a:gd name="connsiteY236" fmla="*/ 6658691 h 6857993"/>
              <a:gd name="connsiteX237" fmla="*/ 2103291 w 4151309"/>
              <a:gd name="connsiteY237" fmla="*/ 6647060 h 6857993"/>
              <a:gd name="connsiteX238" fmla="*/ 2105127 w 4151309"/>
              <a:gd name="connsiteY238" fmla="*/ 6637266 h 6857993"/>
              <a:gd name="connsiteX239" fmla="*/ 2108800 w 4151309"/>
              <a:gd name="connsiteY239" fmla="*/ 6633594 h 6857993"/>
              <a:gd name="connsiteX240" fmla="*/ 2113697 w 4151309"/>
              <a:gd name="connsiteY240" fmla="*/ 6632370 h 6857993"/>
              <a:gd name="connsiteX241" fmla="*/ 2117370 w 4151309"/>
              <a:gd name="connsiteY241" fmla="*/ 6633594 h 6857993"/>
              <a:gd name="connsiteX242" fmla="*/ 2118594 w 4151309"/>
              <a:gd name="connsiteY242" fmla="*/ 6636654 h 6857993"/>
              <a:gd name="connsiteX243" fmla="*/ 2118594 w 4151309"/>
              <a:gd name="connsiteY243" fmla="*/ 6640327 h 6857993"/>
              <a:gd name="connsiteX244" fmla="*/ 2115533 w 4151309"/>
              <a:gd name="connsiteY244" fmla="*/ 6657466 h 6857993"/>
              <a:gd name="connsiteX245" fmla="*/ 2124103 w 4151309"/>
              <a:gd name="connsiteY245" fmla="*/ 6657466 h 6857993"/>
              <a:gd name="connsiteX246" fmla="*/ 2127163 w 4151309"/>
              <a:gd name="connsiteY246" fmla="*/ 6639103 h 6857993"/>
              <a:gd name="connsiteX247" fmla="*/ 2128388 w 4151309"/>
              <a:gd name="connsiteY247" fmla="*/ 6633594 h 6857993"/>
              <a:gd name="connsiteX248" fmla="*/ 2125327 w 4151309"/>
              <a:gd name="connsiteY248" fmla="*/ 6626861 h 6857993"/>
              <a:gd name="connsiteX249" fmla="*/ 2117982 w 4151309"/>
              <a:gd name="connsiteY249" fmla="*/ 6623800 h 6857993"/>
              <a:gd name="connsiteX250" fmla="*/ 2107576 w 4151309"/>
              <a:gd name="connsiteY250" fmla="*/ 6627473 h 6857993"/>
              <a:gd name="connsiteX251" fmla="*/ 2107576 w 4151309"/>
              <a:gd name="connsiteY251" fmla="*/ 6623800 h 6857993"/>
              <a:gd name="connsiteX252" fmla="*/ 2725199 w 4151309"/>
              <a:gd name="connsiteY252" fmla="*/ 6623188 h 6857993"/>
              <a:gd name="connsiteX253" fmla="*/ 2719690 w 4151309"/>
              <a:gd name="connsiteY253" fmla="*/ 6624412 h 6857993"/>
              <a:gd name="connsiteX254" fmla="*/ 2714181 w 4151309"/>
              <a:gd name="connsiteY254" fmla="*/ 6628085 h 6857993"/>
              <a:gd name="connsiteX255" fmla="*/ 2715405 w 4151309"/>
              <a:gd name="connsiteY255" fmla="*/ 6624412 h 6857993"/>
              <a:gd name="connsiteX256" fmla="*/ 2706835 w 4151309"/>
              <a:gd name="connsiteY256" fmla="*/ 6624412 h 6857993"/>
              <a:gd name="connsiteX257" fmla="*/ 2700102 w 4151309"/>
              <a:gd name="connsiteY257" fmla="*/ 6668484 h 6857993"/>
              <a:gd name="connsiteX258" fmla="*/ 2708672 w 4151309"/>
              <a:gd name="connsiteY258" fmla="*/ 6668484 h 6857993"/>
              <a:gd name="connsiteX259" fmla="*/ 2710508 w 4151309"/>
              <a:gd name="connsiteY259" fmla="*/ 6651957 h 6857993"/>
              <a:gd name="connsiteX260" fmla="*/ 2715405 w 4151309"/>
              <a:gd name="connsiteY260" fmla="*/ 6655630 h 6857993"/>
              <a:gd name="connsiteX261" fmla="*/ 2720914 w 4151309"/>
              <a:gd name="connsiteY261" fmla="*/ 6656854 h 6857993"/>
              <a:gd name="connsiteX262" fmla="*/ 2730708 w 4151309"/>
              <a:gd name="connsiteY262" fmla="*/ 6655018 h 6857993"/>
              <a:gd name="connsiteX263" fmla="*/ 2737441 w 4151309"/>
              <a:gd name="connsiteY263" fmla="*/ 6648285 h 6857993"/>
              <a:gd name="connsiteX264" fmla="*/ 2740502 w 4151309"/>
              <a:gd name="connsiteY264" fmla="*/ 6638491 h 6857993"/>
              <a:gd name="connsiteX265" fmla="*/ 2736829 w 4151309"/>
              <a:gd name="connsiteY265" fmla="*/ 6628085 h 6857993"/>
              <a:gd name="connsiteX266" fmla="*/ 2725199 w 4151309"/>
              <a:gd name="connsiteY266" fmla="*/ 6623188 h 6857993"/>
              <a:gd name="connsiteX267" fmla="*/ 2686024 w 4151309"/>
              <a:gd name="connsiteY267" fmla="*/ 6623188 h 6857993"/>
              <a:gd name="connsiteX268" fmla="*/ 2684187 w 4151309"/>
              <a:gd name="connsiteY268" fmla="*/ 6639103 h 6857993"/>
              <a:gd name="connsiteX269" fmla="*/ 2681127 w 4151309"/>
              <a:gd name="connsiteY269" fmla="*/ 6646448 h 6857993"/>
              <a:gd name="connsiteX270" fmla="*/ 2676230 w 4151309"/>
              <a:gd name="connsiteY270" fmla="*/ 6648285 h 6857993"/>
              <a:gd name="connsiteX271" fmla="*/ 2671333 w 4151309"/>
              <a:gd name="connsiteY271" fmla="*/ 6647060 h 6857993"/>
              <a:gd name="connsiteX272" fmla="*/ 2669496 w 4151309"/>
              <a:gd name="connsiteY272" fmla="*/ 6643388 h 6857993"/>
              <a:gd name="connsiteX273" fmla="*/ 2669496 w 4151309"/>
              <a:gd name="connsiteY273" fmla="*/ 6639715 h 6857993"/>
              <a:gd name="connsiteX274" fmla="*/ 2671333 w 4151309"/>
              <a:gd name="connsiteY274" fmla="*/ 6623800 h 6857993"/>
              <a:gd name="connsiteX275" fmla="*/ 2662763 w 4151309"/>
              <a:gd name="connsiteY275" fmla="*/ 6623800 h 6857993"/>
              <a:gd name="connsiteX276" fmla="*/ 2662763 w 4151309"/>
              <a:gd name="connsiteY276" fmla="*/ 6636042 h 6857993"/>
              <a:gd name="connsiteX277" fmla="*/ 2661539 w 4151309"/>
              <a:gd name="connsiteY277" fmla="*/ 6644612 h 6857993"/>
              <a:gd name="connsiteX278" fmla="*/ 2665212 w 4151309"/>
              <a:gd name="connsiteY278" fmla="*/ 6653182 h 6857993"/>
              <a:gd name="connsiteX279" fmla="*/ 2675618 w 4151309"/>
              <a:gd name="connsiteY279" fmla="*/ 6656854 h 6857993"/>
              <a:gd name="connsiteX280" fmla="*/ 2682963 w 4151309"/>
              <a:gd name="connsiteY280" fmla="*/ 6655018 h 6857993"/>
              <a:gd name="connsiteX281" fmla="*/ 2688472 w 4151309"/>
              <a:gd name="connsiteY281" fmla="*/ 6650121 h 6857993"/>
              <a:gd name="connsiteX282" fmla="*/ 2691533 w 4151309"/>
              <a:gd name="connsiteY282" fmla="*/ 6640327 h 6857993"/>
              <a:gd name="connsiteX283" fmla="*/ 2694593 w 4151309"/>
              <a:gd name="connsiteY283" fmla="*/ 6623188 h 6857993"/>
              <a:gd name="connsiteX284" fmla="*/ 3236315 w 4151309"/>
              <a:gd name="connsiteY284" fmla="*/ 6622576 h 6857993"/>
              <a:gd name="connsiteX285" fmla="*/ 3222236 w 4151309"/>
              <a:gd name="connsiteY285" fmla="*/ 6628085 h 6857993"/>
              <a:gd name="connsiteX286" fmla="*/ 3216727 w 4151309"/>
              <a:gd name="connsiteY286" fmla="*/ 6641552 h 6857993"/>
              <a:gd name="connsiteX287" fmla="*/ 3221624 w 4151309"/>
              <a:gd name="connsiteY287" fmla="*/ 6653182 h 6857993"/>
              <a:gd name="connsiteX288" fmla="*/ 3233866 w 4151309"/>
              <a:gd name="connsiteY288" fmla="*/ 6656854 h 6857993"/>
              <a:gd name="connsiteX289" fmla="*/ 3243660 w 4151309"/>
              <a:gd name="connsiteY289" fmla="*/ 6655018 h 6857993"/>
              <a:gd name="connsiteX290" fmla="*/ 3250393 w 4151309"/>
              <a:gd name="connsiteY290" fmla="*/ 6650121 h 6857993"/>
              <a:gd name="connsiteX291" fmla="*/ 3243048 w 4151309"/>
              <a:gd name="connsiteY291" fmla="*/ 6646449 h 6857993"/>
              <a:gd name="connsiteX292" fmla="*/ 3232030 w 4151309"/>
              <a:gd name="connsiteY292" fmla="*/ 6648285 h 6857993"/>
              <a:gd name="connsiteX293" fmla="*/ 3225297 w 4151309"/>
              <a:gd name="connsiteY293" fmla="*/ 6646449 h 6857993"/>
              <a:gd name="connsiteX294" fmla="*/ 3223460 w 4151309"/>
              <a:gd name="connsiteY294" fmla="*/ 6640939 h 6857993"/>
              <a:gd name="connsiteX295" fmla="*/ 3252230 w 4151309"/>
              <a:gd name="connsiteY295" fmla="*/ 6640939 h 6857993"/>
              <a:gd name="connsiteX296" fmla="*/ 3252230 w 4151309"/>
              <a:gd name="connsiteY296" fmla="*/ 6637267 h 6857993"/>
              <a:gd name="connsiteX297" fmla="*/ 3250393 w 4151309"/>
              <a:gd name="connsiteY297" fmla="*/ 6629921 h 6857993"/>
              <a:gd name="connsiteX298" fmla="*/ 3244884 w 4151309"/>
              <a:gd name="connsiteY298" fmla="*/ 6624412 h 6857993"/>
              <a:gd name="connsiteX299" fmla="*/ 3236315 w 4151309"/>
              <a:gd name="connsiteY299" fmla="*/ 6622576 h 6857993"/>
              <a:gd name="connsiteX300" fmla="*/ 2465663 w 4151309"/>
              <a:gd name="connsiteY300" fmla="*/ 6622576 h 6857993"/>
              <a:gd name="connsiteX301" fmla="*/ 2455869 w 4151309"/>
              <a:gd name="connsiteY301" fmla="*/ 6624412 h 6857993"/>
              <a:gd name="connsiteX302" fmla="*/ 2449136 w 4151309"/>
              <a:gd name="connsiteY302" fmla="*/ 6631146 h 6857993"/>
              <a:gd name="connsiteX303" fmla="*/ 2446075 w 4151309"/>
              <a:gd name="connsiteY303" fmla="*/ 6640939 h 6857993"/>
              <a:gd name="connsiteX304" fmla="*/ 2449748 w 4151309"/>
              <a:gd name="connsiteY304" fmla="*/ 6652570 h 6857993"/>
              <a:gd name="connsiteX305" fmla="*/ 2461378 w 4151309"/>
              <a:gd name="connsiteY305" fmla="*/ 6657467 h 6857993"/>
              <a:gd name="connsiteX306" fmla="*/ 2466887 w 4151309"/>
              <a:gd name="connsiteY306" fmla="*/ 6656242 h 6857993"/>
              <a:gd name="connsiteX307" fmla="*/ 2472396 w 4151309"/>
              <a:gd name="connsiteY307" fmla="*/ 6652570 h 6857993"/>
              <a:gd name="connsiteX308" fmla="*/ 2471172 w 4151309"/>
              <a:gd name="connsiteY308" fmla="*/ 6656242 h 6857993"/>
              <a:gd name="connsiteX309" fmla="*/ 2479741 w 4151309"/>
              <a:gd name="connsiteY309" fmla="*/ 6656242 h 6857993"/>
              <a:gd name="connsiteX310" fmla="*/ 2484638 w 4151309"/>
              <a:gd name="connsiteY310" fmla="*/ 6623800 h 6857993"/>
              <a:gd name="connsiteX311" fmla="*/ 2476069 w 4151309"/>
              <a:gd name="connsiteY311" fmla="*/ 6623800 h 6857993"/>
              <a:gd name="connsiteX312" fmla="*/ 2476069 w 4151309"/>
              <a:gd name="connsiteY312" fmla="*/ 6627473 h 6857993"/>
              <a:gd name="connsiteX313" fmla="*/ 2471172 w 4151309"/>
              <a:gd name="connsiteY313" fmla="*/ 6623800 h 6857993"/>
              <a:gd name="connsiteX314" fmla="*/ 2465663 w 4151309"/>
              <a:gd name="connsiteY314" fmla="*/ 6622576 h 6857993"/>
              <a:gd name="connsiteX315" fmla="*/ 2291822 w 4151309"/>
              <a:gd name="connsiteY315" fmla="*/ 6622576 h 6857993"/>
              <a:gd name="connsiteX316" fmla="*/ 2282028 w 4151309"/>
              <a:gd name="connsiteY316" fmla="*/ 6624412 h 6857993"/>
              <a:gd name="connsiteX317" fmla="*/ 2275295 w 4151309"/>
              <a:gd name="connsiteY317" fmla="*/ 6631146 h 6857993"/>
              <a:gd name="connsiteX318" fmla="*/ 2272234 w 4151309"/>
              <a:gd name="connsiteY318" fmla="*/ 6640939 h 6857993"/>
              <a:gd name="connsiteX319" fmla="*/ 2275907 w 4151309"/>
              <a:gd name="connsiteY319" fmla="*/ 6652570 h 6857993"/>
              <a:gd name="connsiteX320" fmla="*/ 2287537 w 4151309"/>
              <a:gd name="connsiteY320" fmla="*/ 6657467 h 6857993"/>
              <a:gd name="connsiteX321" fmla="*/ 2293046 w 4151309"/>
              <a:gd name="connsiteY321" fmla="*/ 6656242 h 6857993"/>
              <a:gd name="connsiteX322" fmla="*/ 2298555 w 4151309"/>
              <a:gd name="connsiteY322" fmla="*/ 6652570 h 6857993"/>
              <a:gd name="connsiteX323" fmla="*/ 2297331 w 4151309"/>
              <a:gd name="connsiteY323" fmla="*/ 6656242 h 6857993"/>
              <a:gd name="connsiteX324" fmla="*/ 2305900 w 4151309"/>
              <a:gd name="connsiteY324" fmla="*/ 6656242 h 6857993"/>
              <a:gd name="connsiteX325" fmla="*/ 2310797 w 4151309"/>
              <a:gd name="connsiteY325" fmla="*/ 6623800 h 6857993"/>
              <a:gd name="connsiteX326" fmla="*/ 2302228 w 4151309"/>
              <a:gd name="connsiteY326" fmla="*/ 6623800 h 6857993"/>
              <a:gd name="connsiteX327" fmla="*/ 2302228 w 4151309"/>
              <a:gd name="connsiteY327" fmla="*/ 6627473 h 6857993"/>
              <a:gd name="connsiteX328" fmla="*/ 2297331 w 4151309"/>
              <a:gd name="connsiteY328" fmla="*/ 6623800 h 6857993"/>
              <a:gd name="connsiteX329" fmla="*/ 2291822 w 4151309"/>
              <a:gd name="connsiteY329" fmla="*/ 6622576 h 6857993"/>
              <a:gd name="connsiteX330" fmla="*/ 2179193 w 4151309"/>
              <a:gd name="connsiteY330" fmla="*/ 6622576 h 6857993"/>
              <a:gd name="connsiteX331" fmla="*/ 2165114 w 4151309"/>
              <a:gd name="connsiteY331" fmla="*/ 6628085 h 6857993"/>
              <a:gd name="connsiteX332" fmla="*/ 2159605 w 4151309"/>
              <a:gd name="connsiteY332" fmla="*/ 6641552 h 6857993"/>
              <a:gd name="connsiteX333" fmla="*/ 2164502 w 4151309"/>
              <a:gd name="connsiteY333" fmla="*/ 6653182 h 6857993"/>
              <a:gd name="connsiteX334" fmla="*/ 2176744 w 4151309"/>
              <a:gd name="connsiteY334" fmla="*/ 6656854 h 6857993"/>
              <a:gd name="connsiteX335" fmla="*/ 2186538 w 4151309"/>
              <a:gd name="connsiteY335" fmla="*/ 6655018 h 6857993"/>
              <a:gd name="connsiteX336" fmla="*/ 2193271 w 4151309"/>
              <a:gd name="connsiteY336" fmla="*/ 6650121 h 6857993"/>
              <a:gd name="connsiteX337" fmla="*/ 2185926 w 4151309"/>
              <a:gd name="connsiteY337" fmla="*/ 6646449 h 6857993"/>
              <a:gd name="connsiteX338" fmla="*/ 2174908 w 4151309"/>
              <a:gd name="connsiteY338" fmla="*/ 6648285 h 6857993"/>
              <a:gd name="connsiteX339" fmla="*/ 2168175 w 4151309"/>
              <a:gd name="connsiteY339" fmla="*/ 6646449 h 6857993"/>
              <a:gd name="connsiteX340" fmla="*/ 2166338 w 4151309"/>
              <a:gd name="connsiteY340" fmla="*/ 6640939 h 6857993"/>
              <a:gd name="connsiteX341" fmla="*/ 2195108 w 4151309"/>
              <a:gd name="connsiteY341" fmla="*/ 6640939 h 6857993"/>
              <a:gd name="connsiteX342" fmla="*/ 2195108 w 4151309"/>
              <a:gd name="connsiteY342" fmla="*/ 6637267 h 6857993"/>
              <a:gd name="connsiteX343" fmla="*/ 2193271 w 4151309"/>
              <a:gd name="connsiteY343" fmla="*/ 6629921 h 6857993"/>
              <a:gd name="connsiteX344" fmla="*/ 2187762 w 4151309"/>
              <a:gd name="connsiteY344" fmla="*/ 6624412 h 6857993"/>
              <a:gd name="connsiteX345" fmla="*/ 2179193 w 4151309"/>
              <a:gd name="connsiteY345" fmla="*/ 6622576 h 6857993"/>
              <a:gd name="connsiteX346" fmla="*/ 3295078 w 4151309"/>
              <a:gd name="connsiteY346" fmla="*/ 6621352 h 6857993"/>
              <a:gd name="connsiteX347" fmla="*/ 3287732 w 4151309"/>
              <a:gd name="connsiteY347" fmla="*/ 6624413 h 6857993"/>
              <a:gd name="connsiteX348" fmla="*/ 3284060 w 4151309"/>
              <a:gd name="connsiteY348" fmla="*/ 6631146 h 6857993"/>
              <a:gd name="connsiteX349" fmla="*/ 3285896 w 4151309"/>
              <a:gd name="connsiteY349" fmla="*/ 6636655 h 6857993"/>
              <a:gd name="connsiteX350" fmla="*/ 3291405 w 4151309"/>
              <a:gd name="connsiteY350" fmla="*/ 6641552 h 6857993"/>
              <a:gd name="connsiteX351" fmla="*/ 3296302 w 4151309"/>
              <a:gd name="connsiteY351" fmla="*/ 6644612 h 6857993"/>
              <a:gd name="connsiteX352" fmla="*/ 3297526 w 4151309"/>
              <a:gd name="connsiteY352" fmla="*/ 6646449 h 6857993"/>
              <a:gd name="connsiteX353" fmla="*/ 3296302 w 4151309"/>
              <a:gd name="connsiteY353" fmla="*/ 6648285 h 6857993"/>
              <a:gd name="connsiteX354" fmla="*/ 3293241 w 4151309"/>
              <a:gd name="connsiteY354" fmla="*/ 6649509 h 6857993"/>
              <a:gd name="connsiteX355" fmla="*/ 3285896 w 4151309"/>
              <a:gd name="connsiteY355" fmla="*/ 6644612 h 6857993"/>
              <a:gd name="connsiteX356" fmla="*/ 3280387 w 4151309"/>
              <a:gd name="connsiteY356" fmla="*/ 6650121 h 6857993"/>
              <a:gd name="connsiteX357" fmla="*/ 3287120 w 4151309"/>
              <a:gd name="connsiteY357" fmla="*/ 6655018 h 6857993"/>
              <a:gd name="connsiteX358" fmla="*/ 3293854 w 4151309"/>
              <a:gd name="connsiteY358" fmla="*/ 6656243 h 6857993"/>
              <a:gd name="connsiteX359" fmla="*/ 3303647 w 4151309"/>
              <a:gd name="connsiteY359" fmla="*/ 6653182 h 6857993"/>
              <a:gd name="connsiteX360" fmla="*/ 3307320 w 4151309"/>
              <a:gd name="connsiteY360" fmla="*/ 6646449 h 6857993"/>
              <a:gd name="connsiteX361" fmla="*/ 3305484 w 4151309"/>
              <a:gd name="connsiteY361" fmla="*/ 6641552 h 6857993"/>
              <a:gd name="connsiteX362" fmla="*/ 3298750 w 4151309"/>
              <a:gd name="connsiteY362" fmla="*/ 6636043 h 6857993"/>
              <a:gd name="connsiteX363" fmla="*/ 3295078 w 4151309"/>
              <a:gd name="connsiteY363" fmla="*/ 6632982 h 6857993"/>
              <a:gd name="connsiteX364" fmla="*/ 3293854 w 4151309"/>
              <a:gd name="connsiteY364" fmla="*/ 6631758 h 6857993"/>
              <a:gd name="connsiteX365" fmla="*/ 3295078 w 4151309"/>
              <a:gd name="connsiteY365" fmla="*/ 6630534 h 6857993"/>
              <a:gd name="connsiteX366" fmla="*/ 3296914 w 4151309"/>
              <a:gd name="connsiteY366" fmla="*/ 6629310 h 6857993"/>
              <a:gd name="connsiteX367" fmla="*/ 3300587 w 4151309"/>
              <a:gd name="connsiteY367" fmla="*/ 6630534 h 6857993"/>
              <a:gd name="connsiteX368" fmla="*/ 3304260 w 4151309"/>
              <a:gd name="connsiteY368" fmla="*/ 6633594 h 6857993"/>
              <a:gd name="connsiteX369" fmla="*/ 3307932 w 4151309"/>
              <a:gd name="connsiteY369" fmla="*/ 6628085 h 6857993"/>
              <a:gd name="connsiteX370" fmla="*/ 3300587 w 4151309"/>
              <a:gd name="connsiteY370" fmla="*/ 6622576 h 6857993"/>
              <a:gd name="connsiteX371" fmla="*/ 3295078 w 4151309"/>
              <a:gd name="connsiteY371" fmla="*/ 6621352 h 6857993"/>
              <a:gd name="connsiteX372" fmla="*/ 3195915 w 4151309"/>
              <a:gd name="connsiteY372" fmla="*/ 6621352 h 6857993"/>
              <a:gd name="connsiteX373" fmla="*/ 3188569 w 4151309"/>
              <a:gd name="connsiteY373" fmla="*/ 6624413 h 6857993"/>
              <a:gd name="connsiteX374" fmla="*/ 3184897 w 4151309"/>
              <a:gd name="connsiteY374" fmla="*/ 6631146 h 6857993"/>
              <a:gd name="connsiteX375" fmla="*/ 3186733 w 4151309"/>
              <a:gd name="connsiteY375" fmla="*/ 6636655 h 6857993"/>
              <a:gd name="connsiteX376" fmla="*/ 3192242 w 4151309"/>
              <a:gd name="connsiteY376" fmla="*/ 6641552 h 6857993"/>
              <a:gd name="connsiteX377" fmla="*/ 3197139 w 4151309"/>
              <a:gd name="connsiteY377" fmla="*/ 6644612 h 6857993"/>
              <a:gd name="connsiteX378" fmla="*/ 3198363 w 4151309"/>
              <a:gd name="connsiteY378" fmla="*/ 6646449 h 6857993"/>
              <a:gd name="connsiteX379" fmla="*/ 3197139 w 4151309"/>
              <a:gd name="connsiteY379" fmla="*/ 6648285 h 6857993"/>
              <a:gd name="connsiteX380" fmla="*/ 3194078 w 4151309"/>
              <a:gd name="connsiteY380" fmla="*/ 6649509 h 6857993"/>
              <a:gd name="connsiteX381" fmla="*/ 3186733 w 4151309"/>
              <a:gd name="connsiteY381" fmla="*/ 6644612 h 6857993"/>
              <a:gd name="connsiteX382" fmla="*/ 3181224 w 4151309"/>
              <a:gd name="connsiteY382" fmla="*/ 6650121 h 6857993"/>
              <a:gd name="connsiteX383" fmla="*/ 3187957 w 4151309"/>
              <a:gd name="connsiteY383" fmla="*/ 6655018 h 6857993"/>
              <a:gd name="connsiteX384" fmla="*/ 3194690 w 4151309"/>
              <a:gd name="connsiteY384" fmla="*/ 6656243 h 6857993"/>
              <a:gd name="connsiteX385" fmla="*/ 3204484 w 4151309"/>
              <a:gd name="connsiteY385" fmla="*/ 6653182 h 6857993"/>
              <a:gd name="connsiteX386" fmla="*/ 3208157 w 4151309"/>
              <a:gd name="connsiteY386" fmla="*/ 6646449 h 6857993"/>
              <a:gd name="connsiteX387" fmla="*/ 3206321 w 4151309"/>
              <a:gd name="connsiteY387" fmla="*/ 6641552 h 6857993"/>
              <a:gd name="connsiteX388" fmla="*/ 3199587 w 4151309"/>
              <a:gd name="connsiteY388" fmla="*/ 6636043 h 6857993"/>
              <a:gd name="connsiteX389" fmla="*/ 3195915 w 4151309"/>
              <a:gd name="connsiteY389" fmla="*/ 6632982 h 6857993"/>
              <a:gd name="connsiteX390" fmla="*/ 3194690 w 4151309"/>
              <a:gd name="connsiteY390" fmla="*/ 6631758 h 6857993"/>
              <a:gd name="connsiteX391" fmla="*/ 3195915 w 4151309"/>
              <a:gd name="connsiteY391" fmla="*/ 6630534 h 6857993"/>
              <a:gd name="connsiteX392" fmla="*/ 3197751 w 4151309"/>
              <a:gd name="connsiteY392" fmla="*/ 6629310 h 6857993"/>
              <a:gd name="connsiteX393" fmla="*/ 3201424 w 4151309"/>
              <a:gd name="connsiteY393" fmla="*/ 6630534 h 6857993"/>
              <a:gd name="connsiteX394" fmla="*/ 3205096 w 4151309"/>
              <a:gd name="connsiteY394" fmla="*/ 6633594 h 6857993"/>
              <a:gd name="connsiteX395" fmla="*/ 3208769 w 4151309"/>
              <a:gd name="connsiteY395" fmla="*/ 6628085 h 6857993"/>
              <a:gd name="connsiteX396" fmla="*/ 3201424 w 4151309"/>
              <a:gd name="connsiteY396" fmla="*/ 6622576 h 6857993"/>
              <a:gd name="connsiteX397" fmla="*/ 3195915 w 4151309"/>
              <a:gd name="connsiteY397" fmla="*/ 6621352 h 6857993"/>
              <a:gd name="connsiteX398" fmla="*/ 3099201 w 4151309"/>
              <a:gd name="connsiteY398" fmla="*/ 6621352 h 6857993"/>
              <a:gd name="connsiteX399" fmla="*/ 3091855 w 4151309"/>
              <a:gd name="connsiteY399" fmla="*/ 6624413 h 6857993"/>
              <a:gd name="connsiteX400" fmla="*/ 3088183 w 4151309"/>
              <a:gd name="connsiteY400" fmla="*/ 6631146 h 6857993"/>
              <a:gd name="connsiteX401" fmla="*/ 3090019 w 4151309"/>
              <a:gd name="connsiteY401" fmla="*/ 6636655 h 6857993"/>
              <a:gd name="connsiteX402" fmla="*/ 3095528 w 4151309"/>
              <a:gd name="connsiteY402" fmla="*/ 6641552 h 6857993"/>
              <a:gd name="connsiteX403" fmla="*/ 3100425 w 4151309"/>
              <a:gd name="connsiteY403" fmla="*/ 6644612 h 6857993"/>
              <a:gd name="connsiteX404" fmla="*/ 3101649 w 4151309"/>
              <a:gd name="connsiteY404" fmla="*/ 6646449 h 6857993"/>
              <a:gd name="connsiteX405" fmla="*/ 3100425 w 4151309"/>
              <a:gd name="connsiteY405" fmla="*/ 6648285 h 6857993"/>
              <a:gd name="connsiteX406" fmla="*/ 3097364 w 4151309"/>
              <a:gd name="connsiteY406" fmla="*/ 6649509 h 6857993"/>
              <a:gd name="connsiteX407" fmla="*/ 3090019 w 4151309"/>
              <a:gd name="connsiteY407" fmla="*/ 6644612 h 6857993"/>
              <a:gd name="connsiteX408" fmla="*/ 3084510 w 4151309"/>
              <a:gd name="connsiteY408" fmla="*/ 6650121 h 6857993"/>
              <a:gd name="connsiteX409" fmla="*/ 3091243 w 4151309"/>
              <a:gd name="connsiteY409" fmla="*/ 6655018 h 6857993"/>
              <a:gd name="connsiteX410" fmla="*/ 3097977 w 4151309"/>
              <a:gd name="connsiteY410" fmla="*/ 6656243 h 6857993"/>
              <a:gd name="connsiteX411" fmla="*/ 3107770 w 4151309"/>
              <a:gd name="connsiteY411" fmla="*/ 6653182 h 6857993"/>
              <a:gd name="connsiteX412" fmla="*/ 3111443 w 4151309"/>
              <a:gd name="connsiteY412" fmla="*/ 6646449 h 6857993"/>
              <a:gd name="connsiteX413" fmla="*/ 3109607 w 4151309"/>
              <a:gd name="connsiteY413" fmla="*/ 6641552 h 6857993"/>
              <a:gd name="connsiteX414" fmla="*/ 3102873 w 4151309"/>
              <a:gd name="connsiteY414" fmla="*/ 6636043 h 6857993"/>
              <a:gd name="connsiteX415" fmla="*/ 3099201 w 4151309"/>
              <a:gd name="connsiteY415" fmla="*/ 6632982 h 6857993"/>
              <a:gd name="connsiteX416" fmla="*/ 3097977 w 4151309"/>
              <a:gd name="connsiteY416" fmla="*/ 6631758 h 6857993"/>
              <a:gd name="connsiteX417" fmla="*/ 3099201 w 4151309"/>
              <a:gd name="connsiteY417" fmla="*/ 6630534 h 6857993"/>
              <a:gd name="connsiteX418" fmla="*/ 3101037 w 4151309"/>
              <a:gd name="connsiteY418" fmla="*/ 6629310 h 6857993"/>
              <a:gd name="connsiteX419" fmla="*/ 3104710 w 4151309"/>
              <a:gd name="connsiteY419" fmla="*/ 6630534 h 6857993"/>
              <a:gd name="connsiteX420" fmla="*/ 3108383 w 4151309"/>
              <a:gd name="connsiteY420" fmla="*/ 6633594 h 6857993"/>
              <a:gd name="connsiteX421" fmla="*/ 3112055 w 4151309"/>
              <a:gd name="connsiteY421" fmla="*/ 6628085 h 6857993"/>
              <a:gd name="connsiteX422" fmla="*/ 3104710 w 4151309"/>
              <a:gd name="connsiteY422" fmla="*/ 6622576 h 6857993"/>
              <a:gd name="connsiteX423" fmla="*/ 3099201 w 4151309"/>
              <a:gd name="connsiteY423" fmla="*/ 6621352 h 6857993"/>
              <a:gd name="connsiteX424" fmla="*/ 2958414 w 4151309"/>
              <a:gd name="connsiteY424" fmla="*/ 6612782 h 6857993"/>
              <a:gd name="connsiteX425" fmla="*/ 2952905 w 4151309"/>
              <a:gd name="connsiteY425" fmla="*/ 6656242 h 6857993"/>
              <a:gd name="connsiteX426" fmla="*/ 2976778 w 4151309"/>
              <a:gd name="connsiteY426" fmla="*/ 6656242 h 6857993"/>
              <a:gd name="connsiteX427" fmla="*/ 2978002 w 4151309"/>
              <a:gd name="connsiteY427" fmla="*/ 6648897 h 6857993"/>
              <a:gd name="connsiteX428" fmla="*/ 2962699 w 4151309"/>
              <a:gd name="connsiteY428" fmla="*/ 6648897 h 6857993"/>
              <a:gd name="connsiteX429" fmla="*/ 2968208 w 4151309"/>
              <a:gd name="connsiteY429" fmla="*/ 6612782 h 6857993"/>
              <a:gd name="connsiteX430" fmla="*/ 2861088 w 4151309"/>
              <a:gd name="connsiteY430" fmla="*/ 6612782 h 6857993"/>
              <a:gd name="connsiteX431" fmla="*/ 2854355 w 4151309"/>
              <a:gd name="connsiteY431" fmla="*/ 6656242 h 6857993"/>
              <a:gd name="connsiteX432" fmla="*/ 2880064 w 4151309"/>
              <a:gd name="connsiteY432" fmla="*/ 6656242 h 6857993"/>
              <a:gd name="connsiteX433" fmla="*/ 2881288 w 4151309"/>
              <a:gd name="connsiteY433" fmla="*/ 6648897 h 6857993"/>
              <a:gd name="connsiteX434" fmla="*/ 2864149 w 4151309"/>
              <a:gd name="connsiteY434" fmla="*/ 6648897 h 6857993"/>
              <a:gd name="connsiteX435" fmla="*/ 2865985 w 4151309"/>
              <a:gd name="connsiteY435" fmla="*/ 6637267 h 6857993"/>
              <a:gd name="connsiteX436" fmla="*/ 2883124 w 4151309"/>
              <a:gd name="connsiteY436" fmla="*/ 6637267 h 6857993"/>
              <a:gd name="connsiteX437" fmla="*/ 2884349 w 4151309"/>
              <a:gd name="connsiteY437" fmla="*/ 6629921 h 6857993"/>
              <a:gd name="connsiteX438" fmla="*/ 2867209 w 4151309"/>
              <a:gd name="connsiteY438" fmla="*/ 6629921 h 6857993"/>
              <a:gd name="connsiteX439" fmla="*/ 2868434 w 4151309"/>
              <a:gd name="connsiteY439" fmla="*/ 6620127 h 6857993"/>
              <a:gd name="connsiteX440" fmla="*/ 2885573 w 4151309"/>
              <a:gd name="connsiteY440" fmla="*/ 6620127 h 6857993"/>
              <a:gd name="connsiteX441" fmla="*/ 2886797 w 4151309"/>
              <a:gd name="connsiteY441" fmla="*/ 6612782 h 6857993"/>
              <a:gd name="connsiteX442" fmla="*/ 2559316 w 4151309"/>
              <a:gd name="connsiteY442" fmla="*/ 6612782 h 6857993"/>
              <a:gd name="connsiteX443" fmla="*/ 2540340 w 4151309"/>
              <a:gd name="connsiteY443" fmla="*/ 6619515 h 6857993"/>
              <a:gd name="connsiteX444" fmla="*/ 2532995 w 4151309"/>
              <a:gd name="connsiteY444" fmla="*/ 6636654 h 6857993"/>
              <a:gd name="connsiteX445" fmla="*/ 2538504 w 4151309"/>
              <a:gd name="connsiteY445" fmla="*/ 6650733 h 6857993"/>
              <a:gd name="connsiteX446" fmla="*/ 2556867 w 4151309"/>
              <a:gd name="connsiteY446" fmla="*/ 6658078 h 6857993"/>
              <a:gd name="connsiteX447" fmla="*/ 2574007 w 4151309"/>
              <a:gd name="connsiteY447" fmla="*/ 6651345 h 6857993"/>
              <a:gd name="connsiteX448" fmla="*/ 2581352 w 4151309"/>
              <a:gd name="connsiteY448" fmla="*/ 6634206 h 6857993"/>
              <a:gd name="connsiteX449" fmla="*/ 2557480 w 4151309"/>
              <a:gd name="connsiteY449" fmla="*/ 6634206 h 6857993"/>
              <a:gd name="connsiteX450" fmla="*/ 2556255 w 4151309"/>
              <a:gd name="connsiteY450" fmla="*/ 6641551 h 6857993"/>
              <a:gd name="connsiteX451" fmla="*/ 2570334 w 4151309"/>
              <a:gd name="connsiteY451" fmla="*/ 6641551 h 6857993"/>
              <a:gd name="connsiteX452" fmla="*/ 2564825 w 4151309"/>
              <a:gd name="connsiteY452" fmla="*/ 6647060 h 6857993"/>
              <a:gd name="connsiteX453" fmla="*/ 2556255 w 4151309"/>
              <a:gd name="connsiteY453" fmla="*/ 6648897 h 6857993"/>
              <a:gd name="connsiteX454" fmla="*/ 2545849 w 4151309"/>
              <a:gd name="connsiteY454" fmla="*/ 6645224 h 6857993"/>
              <a:gd name="connsiteX455" fmla="*/ 2540952 w 4151309"/>
              <a:gd name="connsiteY455" fmla="*/ 6635430 h 6857993"/>
              <a:gd name="connsiteX456" fmla="*/ 2544625 w 4151309"/>
              <a:gd name="connsiteY456" fmla="*/ 6625024 h 6857993"/>
              <a:gd name="connsiteX457" fmla="*/ 2558092 w 4151309"/>
              <a:gd name="connsiteY457" fmla="*/ 6619515 h 6857993"/>
              <a:gd name="connsiteX458" fmla="*/ 2564825 w 4151309"/>
              <a:gd name="connsiteY458" fmla="*/ 6620740 h 6857993"/>
              <a:gd name="connsiteX459" fmla="*/ 2571558 w 4151309"/>
              <a:gd name="connsiteY459" fmla="*/ 6625636 h 6857993"/>
              <a:gd name="connsiteX460" fmla="*/ 2578904 w 4151309"/>
              <a:gd name="connsiteY460" fmla="*/ 6620740 h 6857993"/>
              <a:gd name="connsiteX461" fmla="*/ 2573394 w 4151309"/>
              <a:gd name="connsiteY461" fmla="*/ 6617067 h 6857993"/>
              <a:gd name="connsiteX462" fmla="*/ 2566661 w 4151309"/>
              <a:gd name="connsiteY462" fmla="*/ 6614006 h 6857993"/>
              <a:gd name="connsiteX463" fmla="*/ 2559316 w 4151309"/>
              <a:gd name="connsiteY463" fmla="*/ 6612782 h 6857993"/>
              <a:gd name="connsiteX464" fmla="*/ 2080642 w 4151309"/>
              <a:gd name="connsiteY464" fmla="*/ 6612782 h 6857993"/>
              <a:gd name="connsiteX465" fmla="*/ 2073911 w 4151309"/>
              <a:gd name="connsiteY465" fmla="*/ 6656854 h 6857993"/>
              <a:gd name="connsiteX466" fmla="*/ 2082479 w 4151309"/>
              <a:gd name="connsiteY466" fmla="*/ 6656854 h 6857993"/>
              <a:gd name="connsiteX467" fmla="*/ 2089212 w 4151309"/>
              <a:gd name="connsiteY467" fmla="*/ 6612782 h 6857993"/>
              <a:gd name="connsiteX468" fmla="*/ 2324264 w 4151309"/>
              <a:gd name="connsiteY468" fmla="*/ 6612170 h 6857993"/>
              <a:gd name="connsiteX469" fmla="*/ 2322427 w 4151309"/>
              <a:gd name="connsiteY469" fmla="*/ 6624412 h 6857993"/>
              <a:gd name="connsiteX470" fmla="*/ 2317530 w 4151309"/>
              <a:gd name="connsiteY470" fmla="*/ 6624412 h 6857993"/>
              <a:gd name="connsiteX471" fmla="*/ 2316306 w 4151309"/>
              <a:gd name="connsiteY471" fmla="*/ 6631146 h 6857993"/>
              <a:gd name="connsiteX472" fmla="*/ 2321203 w 4151309"/>
              <a:gd name="connsiteY472" fmla="*/ 6631146 h 6857993"/>
              <a:gd name="connsiteX473" fmla="*/ 2317530 w 4151309"/>
              <a:gd name="connsiteY473" fmla="*/ 6656242 h 6857993"/>
              <a:gd name="connsiteX474" fmla="*/ 2326100 w 4151309"/>
              <a:gd name="connsiteY474" fmla="*/ 6656242 h 6857993"/>
              <a:gd name="connsiteX475" fmla="*/ 2329773 w 4151309"/>
              <a:gd name="connsiteY475" fmla="*/ 6631146 h 6857993"/>
              <a:gd name="connsiteX476" fmla="*/ 2335282 w 4151309"/>
              <a:gd name="connsiteY476" fmla="*/ 6631146 h 6857993"/>
              <a:gd name="connsiteX477" fmla="*/ 2336506 w 4151309"/>
              <a:gd name="connsiteY477" fmla="*/ 6624412 h 6857993"/>
              <a:gd name="connsiteX478" fmla="*/ 2330997 w 4151309"/>
              <a:gd name="connsiteY478" fmla="*/ 6624412 h 6857993"/>
              <a:gd name="connsiteX479" fmla="*/ 2332833 w 4151309"/>
              <a:gd name="connsiteY479" fmla="*/ 6612170 h 6857993"/>
              <a:gd name="connsiteX480" fmla="*/ 2143078 w 4151309"/>
              <a:gd name="connsiteY480" fmla="*/ 6612170 h 6857993"/>
              <a:gd name="connsiteX481" fmla="*/ 2142466 w 4151309"/>
              <a:gd name="connsiteY481" fmla="*/ 6624412 h 6857993"/>
              <a:gd name="connsiteX482" fmla="*/ 2137569 w 4151309"/>
              <a:gd name="connsiteY482" fmla="*/ 6624412 h 6857993"/>
              <a:gd name="connsiteX483" fmla="*/ 2136345 w 4151309"/>
              <a:gd name="connsiteY483" fmla="*/ 6631146 h 6857993"/>
              <a:gd name="connsiteX484" fmla="*/ 2140018 w 4151309"/>
              <a:gd name="connsiteY484" fmla="*/ 6631146 h 6857993"/>
              <a:gd name="connsiteX485" fmla="*/ 2136345 w 4151309"/>
              <a:gd name="connsiteY485" fmla="*/ 6656242 h 6857993"/>
              <a:gd name="connsiteX486" fmla="*/ 2144915 w 4151309"/>
              <a:gd name="connsiteY486" fmla="*/ 6656242 h 6857993"/>
              <a:gd name="connsiteX487" fmla="*/ 2148587 w 4151309"/>
              <a:gd name="connsiteY487" fmla="*/ 6631146 h 6857993"/>
              <a:gd name="connsiteX488" fmla="*/ 2154096 w 4151309"/>
              <a:gd name="connsiteY488" fmla="*/ 6631146 h 6857993"/>
              <a:gd name="connsiteX489" fmla="*/ 2155321 w 4151309"/>
              <a:gd name="connsiteY489" fmla="*/ 6624412 h 6857993"/>
              <a:gd name="connsiteX490" fmla="*/ 2149812 w 4151309"/>
              <a:gd name="connsiteY490" fmla="*/ 6624412 h 6857993"/>
              <a:gd name="connsiteX491" fmla="*/ 2151648 w 4151309"/>
              <a:gd name="connsiteY491" fmla="*/ 6612170 h 6857993"/>
              <a:gd name="connsiteX492" fmla="*/ 3169594 w 4151309"/>
              <a:gd name="connsiteY492" fmla="*/ 6611558 h 6857993"/>
              <a:gd name="connsiteX493" fmla="*/ 3165921 w 4151309"/>
              <a:gd name="connsiteY493" fmla="*/ 6638491 h 6857993"/>
              <a:gd name="connsiteX494" fmla="*/ 3164085 w 4151309"/>
              <a:gd name="connsiteY494" fmla="*/ 6645224 h 6857993"/>
              <a:gd name="connsiteX495" fmla="*/ 3162249 w 4151309"/>
              <a:gd name="connsiteY495" fmla="*/ 6648285 h 6857993"/>
              <a:gd name="connsiteX496" fmla="*/ 3157352 w 4151309"/>
              <a:gd name="connsiteY496" fmla="*/ 6649509 h 6857993"/>
              <a:gd name="connsiteX497" fmla="*/ 3152455 w 4151309"/>
              <a:gd name="connsiteY497" fmla="*/ 6648285 h 6857993"/>
              <a:gd name="connsiteX498" fmla="*/ 3150619 w 4151309"/>
              <a:gd name="connsiteY498" fmla="*/ 6644612 h 6857993"/>
              <a:gd name="connsiteX499" fmla="*/ 3151843 w 4151309"/>
              <a:gd name="connsiteY499" fmla="*/ 6639715 h 6857993"/>
              <a:gd name="connsiteX500" fmla="*/ 3155515 w 4151309"/>
              <a:gd name="connsiteY500" fmla="*/ 6612782 h 6857993"/>
              <a:gd name="connsiteX501" fmla="*/ 3145722 w 4151309"/>
              <a:gd name="connsiteY501" fmla="*/ 6612782 h 6857993"/>
              <a:gd name="connsiteX502" fmla="*/ 3143273 w 4151309"/>
              <a:gd name="connsiteY502" fmla="*/ 6635430 h 6857993"/>
              <a:gd name="connsiteX503" fmla="*/ 3142049 w 4151309"/>
              <a:gd name="connsiteY503" fmla="*/ 6642776 h 6857993"/>
              <a:gd name="connsiteX504" fmla="*/ 3145722 w 4151309"/>
              <a:gd name="connsiteY504" fmla="*/ 6652570 h 6857993"/>
              <a:gd name="connsiteX505" fmla="*/ 3157352 w 4151309"/>
              <a:gd name="connsiteY505" fmla="*/ 6656242 h 6857993"/>
              <a:gd name="connsiteX506" fmla="*/ 3167146 w 4151309"/>
              <a:gd name="connsiteY506" fmla="*/ 6654406 h 6857993"/>
              <a:gd name="connsiteX507" fmla="*/ 3172655 w 4151309"/>
              <a:gd name="connsiteY507" fmla="*/ 6648897 h 6857993"/>
              <a:gd name="connsiteX508" fmla="*/ 3175715 w 4151309"/>
              <a:gd name="connsiteY508" fmla="*/ 6637267 h 6857993"/>
              <a:gd name="connsiteX509" fmla="*/ 3179388 w 4151309"/>
              <a:gd name="connsiteY509" fmla="*/ 6611558 h 6857993"/>
              <a:gd name="connsiteX510" fmla="*/ 3006159 w 4151309"/>
              <a:gd name="connsiteY510" fmla="*/ 6611558 h 6857993"/>
              <a:gd name="connsiteX511" fmla="*/ 2999426 w 4151309"/>
              <a:gd name="connsiteY511" fmla="*/ 6656242 h 6857993"/>
              <a:gd name="connsiteX512" fmla="*/ 3007996 w 4151309"/>
              <a:gd name="connsiteY512" fmla="*/ 6656242 h 6857993"/>
              <a:gd name="connsiteX513" fmla="*/ 3009220 w 4151309"/>
              <a:gd name="connsiteY513" fmla="*/ 6651345 h 6857993"/>
              <a:gd name="connsiteX514" fmla="*/ 3014117 w 4151309"/>
              <a:gd name="connsiteY514" fmla="*/ 6655018 h 6857993"/>
              <a:gd name="connsiteX515" fmla="*/ 3019626 w 4151309"/>
              <a:gd name="connsiteY515" fmla="*/ 6656242 h 6857993"/>
              <a:gd name="connsiteX516" fmla="*/ 3029420 w 4151309"/>
              <a:gd name="connsiteY516" fmla="*/ 6654406 h 6857993"/>
              <a:gd name="connsiteX517" fmla="*/ 3036153 w 4151309"/>
              <a:gd name="connsiteY517" fmla="*/ 6647673 h 6857993"/>
              <a:gd name="connsiteX518" fmla="*/ 3039213 w 4151309"/>
              <a:gd name="connsiteY518" fmla="*/ 6637879 h 6857993"/>
              <a:gd name="connsiteX519" fmla="*/ 3035541 w 4151309"/>
              <a:gd name="connsiteY519" fmla="*/ 6627473 h 6857993"/>
              <a:gd name="connsiteX520" fmla="*/ 3023911 w 4151309"/>
              <a:gd name="connsiteY520" fmla="*/ 6622576 h 6857993"/>
              <a:gd name="connsiteX521" fmla="*/ 3018402 w 4151309"/>
              <a:gd name="connsiteY521" fmla="*/ 6623800 h 6857993"/>
              <a:gd name="connsiteX522" fmla="*/ 3012893 w 4151309"/>
              <a:gd name="connsiteY522" fmla="*/ 6627473 h 6857993"/>
              <a:gd name="connsiteX523" fmla="*/ 3014729 w 4151309"/>
              <a:gd name="connsiteY523" fmla="*/ 6611558 h 6857993"/>
              <a:gd name="connsiteX524" fmla="*/ 3079001 w 4151309"/>
              <a:gd name="connsiteY524" fmla="*/ 6610946 h 6857993"/>
              <a:gd name="connsiteX525" fmla="*/ 3075328 w 4151309"/>
              <a:gd name="connsiteY525" fmla="*/ 6612170 h 6857993"/>
              <a:gd name="connsiteX526" fmla="*/ 3073492 w 4151309"/>
              <a:gd name="connsiteY526" fmla="*/ 6615843 h 6857993"/>
              <a:gd name="connsiteX527" fmla="*/ 3075328 w 4151309"/>
              <a:gd name="connsiteY527" fmla="*/ 6619516 h 6857993"/>
              <a:gd name="connsiteX528" fmla="*/ 3079001 w 4151309"/>
              <a:gd name="connsiteY528" fmla="*/ 6620740 h 6857993"/>
              <a:gd name="connsiteX529" fmla="*/ 3082674 w 4151309"/>
              <a:gd name="connsiteY529" fmla="*/ 6619516 h 6857993"/>
              <a:gd name="connsiteX530" fmla="*/ 3084510 w 4151309"/>
              <a:gd name="connsiteY530" fmla="*/ 6615843 h 6857993"/>
              <a:gd name="connsiteX531" fmla="*/ 3082674 w 4151309"/>
              <a:gd name="connsiteY531" fmla="*/ 6612170 h 6857993"/>
              <a:gd name="connsiteX532" fmla="*/ 3079001 w 4151309"/>
              <a:gd name="connsiteY532" fmla="*/ 6610946 h 6857993"/>
              <a:gd name="connsiteX533" fmla="*/ 2992081 w 4151309"/>
              <a:gd name="connsiteY533" fmla="*/ 6610946 h 6857993"/>
              <a:gd name="connsiteX534" fmla="*/ 2988409 w 4151309"/>
              <a:gd name="connsiteY534" fmla="*/ 6612170 h 6857993"/>
              <a:gd name="connsiteX535" fmla="*/ 2986572 w 4151309"/>
              <a:gd name="connsiteY535" fmla="*/ 6615843 h 6857993"/>
              <a:gd name="connsiteX536" fmla="*/ 2988409 w 4151309"/>
              <a:gd name="connsiteY536" fmla="*/ 6619516 h 6857993"/>
              <a:gd name="connsiteX537" fmla="*/ 2992081 w 4151309"/>
              <a:gd name="connsiteY537" fmla="*/ 6620740 h 6857993"/>
              <a:gd name="connsiteX538" fmla="*/ 2995754 w 4151309"/>
              <a:gd name="connsiteY538" fmla="*/ 6619516 h 6857993"/>
              <a:gd name="connsiteX539" fmla="*/ 2997590 w 4151309"/>
              <a:gd name="connsiteY539" fmla="*/ 6615843 h 6857993"/>
              <a:gd name="connsiteX540" fmla="*/ 2995754 w 4151309"/>
              <a:gd name="connsiteY540" fmla="*/ 6612170 h 6857993"/>
              <a:gd name="connsiteX541" fmla="*/ 2992081 w 4151309"/>
              <a:gd name="connsiteY541" fmla="*/ 6610946 h 6857993"/>
              <a:gd name="connsiteX542" fmla="*/ 2497492 w 4151309"/>
              <a:gd name="connsiteY542" fmla="*/ 6610946 h 6857993"/>
              <a:gd name="connsiteX543" fmla="*/ 2490759 w 4151309"/>
              <a:gd name="connsiteY543" fmla="*/ 6655630 h 6857993"/>
              <a:gd name="connsiteX544" fmla="*/ 2499329 w 4151309"/>
              <a:gd name="connsiteY544" fmla="*/ 6655630 h 6857993"/>
              <a:gd name="connsiteX545" fmla="*/ 2506062 w 4151309"/>
              <a:gd name="connsiteY545" fmla="*/ 6610946 h 6857993"/>
              <a:gd name="connsiteX546" fmla="*/ 2348749 w 4151309"/>
              <a:gd name="connsiteY546" fmla="*/ 6610946 h 6857993"/>
              <a:gd name="connsiteX547" fmla="*/ 2345076 w 4151309"/>
              <a:gd name="connsiteY547" fmla="*/ 6612170 h 6857993"/>
              <a:gd name="connsiteX548" fmla="*/ 2343240 w 4151309"/>
              <a:gd name="connsiteY548" fmla="*/ 6615843 h 6857993"/>
              <a:gd name="connsiteX549" fmla="*/ 2345076 w 4151309"/>
              <a:gd name="connsiteY549" fmla="*/ 6619516 h 6857993"/>
              <a:gd name="connsiteX550" fmla="*/ 2348749 w 4151309"/>
              <a:gd name="connsiteY550" fmla="*/ 6620740 h 6857993"/>
              <a:gd name="connsiteX551" fmla="*/ 2352422 w 4151309"/>
              <a:gd name="connsiteY551" fmla="*/ 6619516 h 6857993"/>
              <a:gd name="connsiteX552" fmla="*/ 2354258 w 4151309"/>
              <a:gd name="connsiteY552" fmla="*/ 6615843 h 6857993"/>
              <a:gd name="connsiteX553" fmla="*/ 2352422 w 4151309"/>
              <a:gd name="connsiteY553" fmla="*/ 6612170 h 6857993"/>
              <a:gd name="connsiteX554" fmla="*/ 2348749 w 4151309"/>
              <a:gd name="connsiteY554" fmla="*/ 6610946 h 6857993"/>
              <a:gd name="connsiteX555" fmla="*/ 2826810 w 4151309"/>
              <a:gd name="connsiteY555" fmla="*/ 6610334 h 6857993"/>
              <a:gd name="connsiteX556" fmla="*/ 2821913 w 4151309"/>
              <a:gd name="connsiteY556" fmla="*/ 6611558 h 6857993"/>
              <a:gd name="connsiteX557" fmla="*/ 2818852 w 4151309"/>
              <a:gd name="connsiteY557" fmla="*/ 6615231 h 6857993"/>
              <a:gd name="connsiteX558" fmla="*/ 2817016 w 4151309"/>
              <a:gd name="connsiteY558" fmla="*/ 6623801 h 6857993"/>
              <a:gd name="connsiteX559" fmla="*/ 2813343 w 4151309"/>
              <a:gd name="connsiteY559" fmla="*/ 6623801 h 6857993"/>
              <a:gd name="connsiteX560" fmla="*/ 2812119 w 4151309"/>
              <a:gd name="connsiteY560" fmla="*/ 6631146 h 6857993"/>
              <a:gd name="connsiteX561" fmla="*/ 2815792 w 4151309"/>
              <a:gd name="connsiteY561" fmla="*/ 6631146 h 6857993"/>
              <a:gd name="connsiteX562" fmla="*/ 2812119 w 4151309"/>
              <a:gd name="connsiteY562" fmla="*/ 6656243 h 6857993"/>
              <a:gd name="connsiteX563" fmla="*/ 2820689 w 4151309"/>
              <a:gd name="connsiteY563" fmla="*/ 6656243 h 6857993"/>
              <a:gd name="connsiteX564" fmla="*/ 2824361 w 4151309"/>
              <a:gd name="connsiteY564" fmla="*/ 6631146 h 6857993"/>
              <a:gd name="connsiteX565" fmla="*/ 2829870 w 4151309"/>
              <a:gd name="connsiteY565" fmla="*/ 6631146 h 6857993"/>
              <a:gd name="connsiteX566" fmla="*/ 2831095 w 4151309"/>
              <a:gd name="connsiteY566" fmla="*/ 6624413 h 6857993"/>
              <a:gd name="connsiteX567" fmla="*/ 2825586 w 4151309"/>
              <a:gd name="connsiteY567" fmla="*/ 6624413 h 6857993"/>
              <a:gd name="connsiteX568" fmla="*/ 2826810 w 4151309"/>
              <a:gd name="connsiteY568" fmla="*/ 6618904 h 6857993"/>
              <a:gd name="connsiteX569" fmla="*/ 2828646 w 4151309"/>
              <a:gd name="connsiteY569" fmla="*/ 6617679 h 6857993"/>
              <a:gd name="connsiteX570" fmla="*/ 2832319 w 4151309"/>
              <a:gd name="connsiteY570" fmla="*/ 6618904 h 6857993"/>
              <a:gd name="connsiteX571" fmla="*/ 2833543 w 4151309"/>
              <a:gd name="connsiteY571" fmla="*/ 6612170 h 6857993"/>
              <a:gd name="connsiteX572" fmla="*/ 2826810 w 4151309"/>
              <a:gd name="connsiteY572" fmla="*/ 6610334 h 6857993"/>
              <a:gd name="connsiteX573" fmla="*/ 1456901 w 4151309"/>
              <a:gd name="connsiteY573" fmla="*/ 6606049 h 6857993"/>
              <a:gd name="connsiteX574" fmla="*/ 1470980 w 4151309"/>
              <a:gd name="connsiteY574" fmla="*/ 6617679 h 6857993"/>
              <a:gd name="connsiteX575" fmla="*/ 1442210 w 4151309"/>
              <a:gd name="connsiteY575" fmla="*/ 6617679 h 6857993"/>
              <a:gd name="connsiteX576" fmla="*/ 1456901 w 4151309"/>
              <a:gd name="connsiteY576" fmla="*/ 6606049 h 6857993"/>
              <a:gd name="connsiteX577" fmla="*/ 834993 w 4151309"/>
              <a:gd name="connsiteY577" fmla="*/ 6600540 h 6857993"/>
              <a:gd name="connsiteX578" fmla="*/ 858253 w 4151309"/>
              <a:gd name="connsiteY578" fmla="*/ 6625637 h 6857993"/>
              <a:gd name="connsiteX579" fmla="*/ 834993 w 4151309"/>
              <a:gd name="connsiteY579" fmla="*/ 6650734 h 6857993"/>
              <a:gd name="connsiteX580" fmla="*/ 811733 w 4151309"/>
              <a:gd name="connsiteY580" fmla="*/ 6625637 h 6857993"/>
              <a:gd name="connsiteX581" fmla="*/ 834993 w 4151309"/>
              <a:gd name="connsiteY581" fmla="*/ 6600540 h 6857993"/>
              <a:gd name="connsiteX582" fmla="*/ 834993 w 4151309"/>
              <a:gd name="connsiteY582" fmla="*/ 6593195 h 6857993"/>
              <a:gd name="connsiteX583" fmla="*/ 803163 w 4151309"/>
              <a:gd name="connsiteY583" fmla="*/ 6625637 h 6857993"/>
              <a:gd name="connsiteX584" fmla="*/ 834993 w 4151309"/>
              <a:gd name="connsiteY584" fmla="*/ 6658079 h 6857993"/>
              <a:gd name="connsiteX585" fmla="*/ 866823 w 4151309"/>
              <a:gd name="connsiteY585" fmla="*/ 6625637 h 6857993"/>
              <a:gd name="connsiteX586" fmla="*/ 834993 w 4151309"/>
              <a:gd name="connsiteY586" fmla="*/ 6593195 h 6857993"/>
              <a:gd name="connsiteX587" fmla="*/ 721752 w 4151309"/>
              <a:gd name="connsiteY587" fmla="*/ 6593195 h 6857993"/>
              <a:gd name="connsiteX588" fmla="*/ 703388 w 4151309"/>
              <a:gd name="connsiteY588" fmla="*/ 6604825 h 6857993"/>
              <a:gd name="connsiteX589" fmla="*/ 703388 w 4151309"/>
              <a:gd name="connsiteY589" fmla="*/ 6594419 h 6857993"/>
              <a:gd name="connsiteX590" fmla="*/ 695431 w 4151309"/>
              <a:gd name="connsiteY590" fmla="*/ 6594419 h 6857993"/>
              <a:gd name="connsiteX591" fmla="*/ 695431 w 4151309"/>
              <a:gd name="connsiteY591" fmla="*/ 6656243 h 6857993"/>
              <a:gd name="connsiteX592" fmla="*/ 704001 w 4151309"/>
              <a:gd name="connsiteY592" fmla="*/ 6656243 h 6857993"/>
              <a:gd name="connsiteX593" fmla="*/ 704001 w 4151309"/>
              <a:gd name="connsiteY593" fmla="*/ 6621964 h 6857993"/>
              <a:gd name="connsiteX594" fmla="*/ 722364 w 4151309"/>
              <a:gd name="connsiteY594" fmla="*/ 6602377 h 6857993"/>
              <a:gd name="connsiteX595" fmla="*/ 726649 w 4151309"/>
              <a:gd name="connsiteY595" fmla="*/ 6602377 h 6857993"/>
              <a:gd name="connsiteX596" fmla="*/ 726649 w 4151309"/>
              <a:gd name="connsiteY596" fmla="*/ 6593195 h 6857993"/>
              <a:gd name="connsiteX597" fmla="*/ 721752 w 4151309"/>
              <a:gd name="connsiteY597" fmla="*/ 6593195 h 6857993"/>
              <a:gd name="connsiteX598" fmla="*/ 1234703 w 4151309"/>
              <a:gd name="connsiteY598" fmla="*/ 6592583 h 6857993"/>
              <a:gd name="connsiteX599" fmla="*/ 1256740 w 4151309"/>
              <a:gd name="connsiteY599" fmla="*/ 6656855 h 6857993"/>
              <a:gd name="connsiteX600" fmla="*/ 1279388 w 4151309"/>
              <a:gd name="connsiteY600" fmla="*/ 6656855 h 6857993"/>
              <a:gd name="connsiteX601" fmla="*/ 1302037 w 4151309"/>
              <a:gd name="connsiteY601" fmla="*/ 6592583 h 6857993"/>
              <a:gd name="connsiteX602" fmla="*/ 1283061 w 4151309"/>
              <a:gd name="connsiteY602" fmla="*/ 6592583 h 6857993"/>
              <a:gd name="connsiteX603" fmla="*/ 1268370 w 4151309"/>
              <a:gd name="connsiteY603" fmla="*/ 6637267 h 6857993"/>
              <a:gd name="connsiteX604" fmla="*/ 1254292 w 4151309"/>
              <a:gd name="connsiteY604" fmla="*/ 6592583 h 6857993"/>
              <a:gd name="connsiteX605" fmla="*/ 652583 w 4151309"/>
              <a:gd name="connsiteY605" fmla="*/ 6592583 h 6857993"/>
              <a:gd name="connsiteX606" fmla="*/ 629323 w 4151309"/>
              <a:gd name="connsiteY606" fmla="*/ 6600541 h 6857993"/>
              <a:gd name="connsiteX607" fmla="*/ 633608 w 4151309"/>
              <a:gd name="connsiteY607" fmla="*/ 6607274 h 6857993"/>
              <a:gd name="connsiteX608" fmla="*/ 652583 w 4151309"/>
              <a:gd name="connsiteY608" fmla="*/ 6600541 h 6857993"/>
              <a:gd name="connsiteX609" fmla="*/ 667886 w 4151309"/>
              <a:gd name="connsiteY609" fmla="*/ 6614007 h 6857993"/>
              <a:gd name="connsiteX610" fmla="*/ 666662 w 4151309"/>
              <a:gd name="connsiteY610" fmla="*/ 6614007 h 6857993"/>
              <a:gd name="connsiteX611" fmla="*/ 660541 w 4151309"/>
              <a:gd name="connsiteY611" fmla="*/ 6619516 h 6857993"/>
              <a:gd name="connsiteX612" fmla="*/ 645850 w 4151309"/>
              <a:gd name="connsiteY612" fmla="*/ 6619516 h 6857993"/>
              <a:gd name="connsiteX613" fmla="*/ 625038 w 4151309"/>
              <a:gd name="connsiteY613" fmla="*/ 6637879 h 6857993"/>
              <a:gd name="connsiteX614" fmla="*/ 647686 w 4151309"/>
              <a:gd name="connsiteY614" fmla="*/ 6656855 h 6857993"/>
              <a:gd name="connsiteX615" fmla="*/ 667274 w 4151309"/>
              <a:gd name="connsiteY615" fmla="*/ 6647673 h 6857993"/>
              <a:gd name="connsiteX616" fmla="*/ 667274 w 4151309"/>
              <a:gd name="connsiteY616" fmla="*/ 6655631 h 6857993"/>
              <a:gd name="connsiteX617" fmla="*/ 675843 w 4151309"/>
              <a:gd name="connsiteY617" fmla="*/ 6655631 h 6857993"/>
              <a:gd name="connsiteX618" fmla="*/ 675843 w 4151309"/>
              <a:gd name="connsiteY618" fmla="*/ 6613395 h 6857993"/>
              <a:gd name="connsiteX619" fmla="*/ 652583 w 4151309"/>
              <a:gd name="connsiteY619" fmla="*/ 6592583 h 6857993"/>
              <a:gd name="connsiteX620" fmla="*/ 1197365 w 4151309"/>
              <a:gd name="connsiteY620" fmla="*/ 6592582 h 6857993"/>
              <a:gd name="connsiteX621" fmla="*/ 1197365 w 4151309"/>
              <a:gd name="connsiteY621" fmla="*/ 6607885 h 6857993"/>
              <a:gd name="connsiteX622" fmla="*/ 1206547 w 4151309"/>
              <a:gd name="connsiteY622" fmla="*/ 6607885 h 6857993"/>
              <a:gd name="connsiteX623" fmla="*/ 1206547 w 4151309"/>
              <a:gd name="connsiteY623" fmla="*/ 6656854 h 6857993"/>
              <a:gd name="connsiteX624" fmla="*/ 1224298 w 4151309"/>
              <a:gd name="connsiteY624" fmla="*/ 6656854 h 6857993"/>
              <a:gd name="connsiteX625" fmla="*/ 1224298 w 4151309"/>
              <a:gd name="connsiteY625" fmla="*/ 6592582 h 6857993"/>
              <a:gd name="connsiteX626" fmla="*/ 1336315 w 4151309"/>
              <a:gd name="connsiteY626" fmla="*/ 6591358 h 6857993"/>
              <a:gd name="connsiteX627" fmla="*/ 1308770 w 4151309"/>
              <a:gd name="connsiteY627" fmla="*/ 6599315 h 6857993"/>
              <a:gd name="connsiteX628" fmla="*/ 1315503 w 4151309"/>
              <a:gd name="connsiteY628" fmla="*/ 6612782 h 6857993"/>
              <a:gd name="connsiteX629" fmla="*/ 1335090 w 4151309"/>
              <a:gd name="connsiteY629" fmla="*/ 6606661 h 6857993"/>
              <a:gd name="connsiteX630" fmla="*/ 1345496 w 4151309"/>
              <a:gd name="connsiteY630" fmla="*/ 6614006 h 6857993"/>
              <a:gd name="connsiteX631" fmla="*/ 1341211 w 4151309"/>
              <a:gd name="connsiteY631" fmla="*/ 6618903 h 6857993"/>
              <a:gd name="connsiteX632" fmla="*/ 1328358 w 4151309"/>
              <a:gd name="connsiteY632" fmla="*/ 6618903 h 6857993"/>
              <a:gd name="connsiteX633" fmla="*/ 1305096 w 4151309"/>
              <a:gd name="connsiteY633" fmla="*/ 6638491 h 6857993"/>
              <a:gd name="connsiteX634" fmla="*/ 1327746 w 4151309"/>
              <a:gd name="connsiteY634" fmla="*/ 6658691 h 6857993"/>
              <a:gd name="connsiteX635" fmla="*/ 1345496 w 4151309"/>
              <a:gd name="connsiteY635" fmla="*/ 6650733 h 6857993"/>
              <a:gd name="connsiteX636" fmla="*/ 1345496 w 4151309"/>
              <a:gd name="connsiteY636" fmla="*/ 6656854 h 6857993"/>
              <a:gd name="connsiteX637" fmla="*/ 1363859 w 4151309"/>
              <a:gd name="connsiteY637" fmla="*/ 6656854 h 6857993"/>
              <a:gd name="connsiteX638" fmla="*/ 1363859 w 4151309"/>
              <a:gd name="connsiteY638" fmla="*/ 6614618 h 6857993"/>
              <a:gd name="connsiteX639" fmla="*/ 1336315 w 4151309"/>
              <a:gd name="connsiteY639" fmla="*/ 6591358 h 6857993"/>
              <a:gd name="connsiteX640" fmla="*/ 1187571 w 4151309"/>
              <a:gd name="connsiteY640" fmla="*/ 6591358 h 6857993"/>
              <a:gd name="connsiteX641" fmla="*/ 1171044 w 4151309"/>
              <a:gd name="connsiteY641" fmla="*/ 6602376 h 6857993"/>
              <a:gd name="connsiteX642" fmla="*/ 1171044 w 4151309"/>
              <a:gd name="connsiteY642" fmla="*/ 6592582 h 6857993"/>
              <a:gd name="connsiteX643" fmla="*/ 1153292 w 4151309"/>
              <a:gd name="connsiteY643" fmla="*/ 6592582 h 6857993"/>
              <a:gd name="connsiteX644" fmla="*/ 1153292 w 4151309"/>
              <a:gd name="connsiteY644" fmla="*/ 6656854 h 6857993"/>
              <a:gd name="connsiteX645" fmla="*/ 1171656 w 4151309"/>
              <a:gd name="connsiteY645" fmla="*/ 6656854 h 6857993"/>
              <a:gd name="connsiteX646" fmla="*/ 1171656 w 4151309"/>
              <a:gd name="connsiteY646" fmla="*/ 6626249 h 6857993"/>
              <a:gd name="connsiteX647" fmla="*/ 1185123 w 4151309"/>
              <a:gd name="connsiteY647" fmla="*/ 6610946 h 6857993"/>
              <a:gd name="connsiteX648" fmla="*/ 1193080 w 4151309"/>
              <a:gd name="connsiteY648" fmla="*/ 6610946 h 6857993"/>
              <a:gd name="connsiteX649" fmla="*/ 1192468 w 4151309"/>
              <a:gd name="connsiteY649" fmla="*/ 6591970 h 6857993"/>
              <a:gd name="connsiteX650" fmla="*/ 1187571 w 4151309"/>
              <a:gd name="connsiteY650" fmla="*/ 6591358 h 6857993"/>
              <a:gd name="connsiteX651" fmla="*/ 1111057 w 4151309"/>
              <a:gd name="connsiteY651" fmla="*/ 6591358 h 6857993"/>
              <a:gd name="connsiteX652" fmla="*/ 1083512 w 4151309"/>
              <a:gd name="connsiteY652" fmla="*/ 6599315 h 6857993"/>
              <a:gd name="connsiteX653" fmla="*/ 1090245 w 4151309"/>
              <a:gd name="connsiteY653" fmla="*/ 6612782 h 6857993"/>
              <a:gd name="connsiteX654" fmla="*/ 1109833 w 4151309"/>
              <a:gd name="connsiteY654" fmla="*/ 6606661 h 6857993"/>
              <a:gd name="connsiteX655" fmla="*/ 1120239 w 4151309"/>
              <a:gd name="connsiteY655" fmla="*/ 6614006 h 6857993"/>
              <a:gd name="connsiteX656" fmla="*/ 1115954 w 4151309"/>
              <a:gd name="connsiteY656" fmla="*/ 6618903 h 6857993"/>
              <a:gd name="connsiteX657" fmla="*/ 1103099 w 4151309"/>
              <a:gd name="connsiteY657" fmla="*/ 6618903 h 6857993"/>
              <a:gd name="connsiteX658" fmla="*/ 1079839 w 4151309"/>
              <a:gd name="connsiteY658" fmla="*/ 6638491 h 6857993"/>
              <a:gd name="connsiteX659" fmla="*/ 1102487 w 4151309"/>
              <a:gd name="connsiteY659" fmla="*/ 6658691 h 6857993"/>
              <a:gd name="connsiteX660" fmla="*/ 1120239 w 4151309"/>
              <a:gd name="connsiteY660" fmla="*/ 6650733 h 6857993"/>
              <a:gd name="connsiteX661" fmla="*/ 1120239 w 4151309"/>
              <a:gd name="connsiteY661" fmla="*/ 6656854 h 6857993"/>
              <a:gd name="connsiteX662" fmla="*/ 1138602 w 4151309"/>
              <a:gd name="connsiteY662" fmla="*/ 6656854 h 6857993"/>
              <a:gd name="connsiteX663" fmla="*/ 1138602 w 4151309"/>
              <a:gd name="connsiteY663" fmla="*/ 6614618 h 6857993"/>
              <a:gd name="connsiteX664" fmla="*/ 1111057 w 4151309"/>
              <a:gd name="connsiteY664" fmla="*/ 6591358 h 6857993"/>
              <a:gd name="connsiteX665" fmla="*/ 1457513 w 4151309"/>
              <a:gd name="connsiteY665" fmla="*/ 6590746 h 6857993"/>
              <a:gd name="connsiteX666" fmla="*/ 1423847 w 4151309"/>
              <a:gd name="connsiteY666" fmla="*/ 6624412 h 6857993"/>
              <a:gd name="connsiteX667" fmla="*/ 1457513 w 4151309"/>
              <a:gd name="connsiteY667" fmla="*/ 6658079 h 6857993"/>
              <a:gd name="connsiteX668" fmla="*/ 1489343 w 4151309"/>
              <a:gd name="connsiteY668" fmla="*/ 6637879 h 6857993"/>
              <a:gd name="connsiteX669" fmla="*/ 1470368 w 4151309"/>
              <a:gd name="connsiteY669" fmla="*/ 6636043 h 6857993"/>
              <a:gd name="connsiteX670" fmla="*/ 1457513 w 4151309"/>
              <a:gd name="connsiteY670" fmla="*/ 6642776 h 6857993"/>
              <a:gd name="connsiteX671" fmla="*/ 1442823 w 4151309"/>
              <a:gd name="connsiteY671" fmla="*/ 6629921 h 6857993"/>
              <a:gd name="connsiteX672" fmla="*/ 1490567 w 4151309"/>
              <a:gd name="connsiteY672" fmla="*/ 6629921 h 6857993"/>
              <a:gd name="connsiteX673" fmla="*/ 1457513 w 4151309"/>
              <a:gd name="connsiteY673" fmla="*/ 6590746 h 6857993"/>
              <a:gd name="connsiteX674" fmla="*/ 742564 w 4151309"/>
              <a:gd name="connsiteY674" fmla="*/ 6568098 h 6857993"/>
              <a:gd name="connsiteX675" fmla="*/ 742564 w 4151309"/>
              <a:gd name="connsiteY675" fmla="*/ 6593807 h 6857993"/>
              <a:gd name="connsiteX676" fmla="*/ 732158 w 4151309"/>
              <a:gd name="connsiteY676" fmla="*/ 6593807 h 6857993"/>
              <a:gd name="connsiteX677" fmla="*/ 732158 w 4151309"/>
              <a:gd name="connsiteY677" fmla="*/ 6600540 h 6857993"/>
              <a:gd name="connsiteX678" fmla="*/ 743176 w 4151309"/>
              <a:gd name="connsiteY678" fmla="*/ 6600540 h 6857993"/>
              <a:gd name="connsiteX679" fmla="*/ 743176 w 4151309"/>
              <a:gd name="connsiteY679" fmla="*/ 6642776 h 6857993"/>
              <a:gd name="connsiteX680" fmla="*/ 757255 w 4151309"/>
              <a:gd name="connsiteY680" fmla="*/ 6656242 h 6857993"/>
              <a:gd name="connsiteX681" fmla="*/ 767049 w 4151309"/>
              <a:gd name="connsiteY681" fmla="*/ 6655630 h 6857993"/>
              <a:gd name="connsiteX682" fmla="*/ 767049 w 4151309"/>
              <a:gd name="connsiteY682" fmla="*/ 6648897 h 6857993"/>
              <a:gd name="connsiteX683" fmla="*/ 760315 w 4151309"/>
              <a:gd name="connsiteY683" fmla="*/ 6649509 h 6857993"/>
              <a:gd name="connsiteX684" fmla="*/ 751746 w 4151309"/>
              <a:gd name="connsiteY684" fmla="*/ 6643388 h 6857993"/>
              <a:gd name="connsiteX685" fmla="*/ 751746 w 4151309"/>
              <a:gd name="connsiteY685" fmla="*/ 6601152 h 6857993"/>
              <a:gd name="connsiteX686" fmla="*/ 767049 w 4151309"/>
              <a:gd name="connsiteY686" fmla="*/ 6601152 h 6857993"/>
              <a:gd name="connsiteX687" fmla="*/ 767049 w 4151309"/>
              <a:gd name="connsiteY687" fmla="*/ 6594419 h 6857993"/>
              <a:gd name="connsiteX688" fmla="*/ 751746 w 4151309"/>
              <a:gd name="connsiteY688" fmla="*/ 6594419 h 6857993"/>
              <a:gd name="connsiteX689" fmla="*/ 751746 w 4151309"/>
              <a:gd name="connsiteY689" fmla="*/ 6568710 h 6857993"/>
              <a:gd name="connsiteX690" fmla="*/ 1383447 w 4151309"/>
              <a:gd name="connsiteY690" fmla="*/ 6566874 h 6857993"/>
              <a:gd name="connsiteX691" fmla="*/ 1383447 w 4151309"/>
              <a:gd name="connsiteY691" fmla="*/ 6591359 h 6857993"/>
              <a:gd name="connsiteX692" fmla="*/ 1373653 w 4151309"/>
              <a:gd name="connsiteY692" fmla="*/ 6591359 h 6857993"/>
              <a:gd name="connsiteX693" fmla="*/ 1373653 w 4151309"/>
              <a:gd name="connsiteY693" fmla="*/ 6606661 h 6857993"/>
              <a:gd name="connsiteX694" fmla="*/ 1383447 w 4151309"/>
              <a:gd name="connsiteY694" fmla="*/ 6606661 h 6857993"/>
              <a:gd name="connsiteX695" fmla="*/ 1383447 w 4151309"/>
              <a:gd name="connsiteY695" fmla="*/ 6642164 h 6857993"/>
              <a:gd name="connsiteX696" fmla="*/ 1401811 w 4151309"/>
              <a:gd name="connsiteY696" fmla="*/ 6656855 h 6857993"/>
              <a:gd name="connsiteX697" fmla="*/ 1415889 w 4151309"/>
              <a:gd name="connsiteY697" fmla="*/ 6656243 h 6857993"/>
              <a:gd name="connsiteX698" fmla="*/ 1415889 w 4151309"/>
              <a:gd name="connsiteY698" fmla="*/ 6640940 h 6857993"/>
              <a:gd name="connsiteX699" fmla="*/ 1407319 w 4151309"/>
              <a:gd name="connsiteY699" fmla="*/ 6641552 h 6857993"/>
              <a:gd name="connsiteX700" fmla="*/ 1401198 w 4151309"/>
              <a:gd name="connsiteY700" fmla="*/ 6636655 h 6857993"/>
              <a:gd name="connsiteX701" fmla="*/ 1401198 w 4151309"/>
              <a:gd name="connsiteY701" fmla="*/ 6607886 h 6857993"/>
              <a:gd name="connsiteX702" fmla="*/ 1415277 w 4151309"/>
              <a:gd name="connsiteY702" fmla="*/ 6607886 h 6857993"/>
              <a:gd name="connsiteX703" fmla="*/ 1415277 w 4151309"/>
              <a:gd name="connsiteY703" fmla="*/ 6592583 h 6857993"/>
              <a:gd name="connsiteX704" fmla="*/ 1401198 w 4151309"/>
              <a:gd name="connsiteY704" fmla="*/ 6592583 h 6857993"/>
              <a:gd name="connsiteX705" fmla="*/ 1401198 w 4151309"/>
              <a:gd name="connsiteY705" fmla="*/ 6568098 h 6857993"/>
              <a:gd name="connsiteX706" fmla="*/ 568724 w 4151309"/>
              <a:gd name="connsiteY706" fmla="*/ 6566261 h 6857993"/>
              <a:gd name="connsiteX707" fmla="*/ 587087 w 4151309"/>
              <a:gd name="connsiteY707" fmla="*/ 6566261 h 6857993"/>
              <a:gd name="connsiteX708" fmla="*/ 610960 w 4151309"/>
              <a:gd name="connsiteY708" fmla="*/ 6588298 h 6857993"/>
              <a:gd name="connsiteX709" fmla="*/ 587087 w 4151309"/>
              <a:gd name="connsiteY709" fmla="*/ 6610946 h 6857993"/>
              <a:gd name="connsiteX710" fmla="*/ 568724 w 4151309"/>
              <a:gd name="connsiteY710" fmla="*/ 6610946 h 6857993"/>
              <a:gd name="connsiteX711" fmla="*/ 1215116 w 4151309"/>
              <a:gd name="connsiteY711" fmla="*/ 6558916 h 6857993"/>
              <a:gd name="connsiteX712" fmla="*/ 1203486 w 4151309"/>
              <a:gd name="connsiteY712" fmla="*/ 6570546 h 6857993"/>
              <a:gd name="connsiteX713" fmla="*/ 1215116 w 4151309"/>
              <a:gd name="connsiteY713" fmla="*/ 6582176 h 6857993"/>
              <a:gd name="connsiteX714" fmla="*/ 1226747 w 4151309"/>
              <a:gd name="connsiteY714" fmla="*/ 6570546 h 6857993"/>
              <a:gd name="connsiteX715" fmla="*/ 1215116 w 4151309"/>
              <a:gd name="connsiteY715" fmla="*/ 6558916 h 6857993"/>
              <a:gd name="connsiteX716" fmla="*/ 1051070 w 4151309"/>
              <a:gd name="connsiteY716" fmla="*/ 6558916 h 6857993"/>
              <a:gd name="connsiteX717" fmla="*/ 1051070 w 4151309"/>
              <a:gd name="connsiteY717" fmla="*/ 6656854 h 6857993"/>
              <a:gd name="connsiteX718" fmla="*/ 1069433 w 4151309"/>
              <a:gd name="connsiteY718" fmla="*/ 6656854 h 6857993"/>
              <a:gd name="connsiteX719" fmla="*/ 1069433 w 4151309"/>
              <a:gd name="connsiteY719" fmla="*/ 6558916 h 6857993"/>
              <a:gd name="connsiteX720" fmla="*/ 560154 w 4151309"/>
              <a:gd name="connsiteY720" fmla="*/ 6558916 h 6857993"/>
              <a:gd name="connsiteX721" fmla="*/ 560154 w 4151309"/>
              <a:gd name="connsiteY721" fmla="*/ 6656854 h 6857993"/>
              <a:gd name="connsiteX722" fmla="*/ 568724 w 4151309"/>
              <a:gd name="connsiteY722" fmla="*/ 6656854 h 6857993"/>
              <a:gd name="connsiteX723" fmla="*/ 568724 w 4151309"/>
              <a:gd name="connsiteY723" fmla="*/ 6618903 h 6857993"/>
              <a:gd name="connsiteX724" fmla="*/ 585863 w 4151309"/>
              <a:gd name="connsiteY724" fmla="*/ 6618903 h 6857993"/>
              <a:gd name="connsiteX725" fmla="*/ 619529 w 4151309"/>
              <a:gd name="connsiteY725" fmla="*/ 6588910 h 6857993"/>
              <a:gd name="connsiteX726" fmla="*/ 585863 w 4151309"/>
              <a:gd name="connsiteY726" fmla="*/ 6558916 h 6857993"/>
              <a:gd name="connsiteX727" fmla="*/ 900490 w 4151309"/>
              <a:gd name="connsiteY727" fmla="*/ 6558304 h 6857993"/>
              <a:gd name="connsiteX728" fmla="*/ 886411 w 4151309"/>
              <a:gd name="connsiteY728" fmla="*/ 6572995 h 6857993"/>
              <a:gd name="connsiteX729" fmla="*/ 886411 w 4151309"/>
              <a:gd name="connsiteY729" fmla="*/ 6595643 h 6857993"/>
              <a:gd name="connsiteX730" fmla="*/ 876005 w 4151309"/>
              <a:gd name="connsiteY730" fmla="*/ 6595643 h 6857993"/>
              <a:gd name="connsiteX731" fmla="*/ 876005 w 4151309"/>
              <a:gd name="connsiteY731" fmla="*/ 6602376 h 6857993"/>
              <a:gd name="connsiteX732" fmla="*/ 886411 w 4151309"/>
              <a:gd name="connsiteY732" fmla="*/ 6602376 h 6857993"/>
              <a:gd name="connsiteX733" fmla="*/ 886411 w 4151309"/>
              <a:gd name="connsiteY733" fmla="*/ 6656854 h 6857993"/>
              <a:gd name="connsiteX734" fmla="*/ 894981 w 4151309"/>
              <a:gd name="connsiteY734" fmla="*/ 6656854 h 6857993"/>
              <a:gd name="connsiteX735" fmla="*/ 894981 w 4151309"/>
              <a:gd name="connsiteY735" fmla="*/ 6602376 h 6857993"/>
              <a:gd name="connsiteX736" fmla="*/ 907835 w 4151309"/>
              <a:gd name="connsiteY736" fmla="*/ 6602376 h 6857993"/>
              <a:gd name="connsiteX737" fmla="*/ 907835 w 4151309"/>
              <a:gd name="connsiteY737" fmla="*/ 6595643 h 6857993"/>
              <a:gd name="connsiteX738" fmla="*/ 894981 w 4151309"/>
              <a:gd name="connsiteY738" fmla="*/ 6595643 h 6857993"/>
              <a:gd name="connsiteX739" fmla="*/ 894981 w 4151309"/>
              <a:gd name="connsiteY739" fmla="*/ 6574219 h 6857993"/>
              <a:gd name="connsiteX740" fmla="*/ 902938 w 4151309"/>
              <a:gd name="connsiteY740" fmla="*/ 6565649 h 6857993"/>
              <a:gd name="connsiteX741" fmla="*/ 909059 w 4151309"/>
              <a:gd name="connsiteY741" fmla="*/ 6566261 h 6857993"/>
              <a:gd name="connsiteX742" fmla="*/ 909059 w 4151309"/>
              <a:gd name="connsiteY742" fmla="*/ 6558916 h 6857993"/>
              <a:gd name="connsiteX743" fmla="*/ 900490 w 4151309"/>
              <a:gd name="connsiteY743" fmla="*/ 6558304 h 6857993"/>
              <a:gd name="connsiteX744" fmla="*/ 992918 w 4151309"/>
              <a:gd name="connsiteY744" fmla="*/ 6557080 h 6857993"/>
              <a:gd name="connsiteX745" fmla="*/ 942113 w 4151309"/>
              <a:gd name="connsiteY745" fmla="*/ 6607886 h 6857993"/>
              <a:gd name="connsiteX746" fmla="*/ 992918 w 4151309"/>
              <a:gd name="connsiteY746" fmla="*/ 6658691 h 6857993"/>
              <a:gd name="connsiteX747" fmla="*/ 1040663 w 4151309"/>
              <a:gd name="connsiteY747" fmla="*/ 6621964 h 6857993"/>
              <a:gd name="connsiteX748" fmla="*/ 1019239 w 4151309"/>
              <a:gd name="connsiteY748" fmla="*/ 6621964 h 6857993"/>
              <a:gd name="connsiteX749" fmla="*/ 992306 w 4151309"/>
              <a:gd name="connsiteY749" fmla="*/ 6640328 h 6857993"/>
              <a:gd name="connsiteX750" fmla="*/ 961701 w 4151309"/>
              <a:gd name="connsiteY750" fmla="*/ 6608498 h 6857993"/>
              <a:gd name="connsiteX751" fmla="*/ 992306 w 4151309"/>
              <a:gd name="connsiteY751" fmla="*/ 6575443 h 6857993"/>
              <a:gd name="connsiteX752" fmla="*/ 1019239 w 4151309"/>
              <a:gd name="connsiteY752" fmla="*/ 6593807 h 6857993"/>
              <a:gd name="connsiteX753" fmla="*/ 1040663 w 4151309"/>
              <a:gd name="connsiteY753" fmla="*/ 6593807 h 6857993"/>
              <a:gd name="connsiteX754" fmla="*/ 992918 w 4151309"/>
              <a:gd name="connsiteY754" fmla="*/ 6557080 h 6857993"/>
              <a:gd name="connsiteX755" fmla="*/ 2646402 w 4151309"/>
              <a:gd name="connsiteY755" fmla="*/ 6497617 h 6857993"/>
              <a:gd name="connsiteX756" fmla="*/ 2653275 w 4151309"/>
              <a:gd name="connsiteY756" fmla="*/ 6512472 h 6857993"/>
              <a:gd name="connsiteX757" fmla="*/ 2679195 w 4151309"/>
              <a:gd name="connsiteY757" fmla="*/ 6541450 h 6857993"/>
              <a:gd name="connsiteX758" fmla="*/ 2649526 w 4151309"/>
              <a:gd name="connsiteY758" fmla="*/ 6535733 h 6857993"/>
              <a:gd name="connsiteX759" fmla="*/ 2637229 w 4151309"/>
              <a:gd name="connsiteY759" fmla="*/ 6527159 h 6857993"/>
              <a:gd name="connsiteX760" fmla="*/ 2618571 w 4151309"/>
              <a:gd name="connsiteY760" fmla="*/ 6511809 h 6857993"/>
              <a:gd name="connsiteX761" fmla="*/ 2736441 w 4151309"/>
              <a:gd name="connsiteY761" fmla="*/ 6496720 h 6857993"/>
              <a:gd name="connsiteX762" fmla="*/ 2762641 w 4151309"/>
              <a:gd name="connsiteY762" fmla="*/ 6509468 h 6857993"/>
              <a:gd name="connsiteX763" fmla="*/ 2759169 w 4151309"/>
              <a:gd name="connsiteY763" fmla="*/ 6514175 h 6857993"/>
              <a:gd name="connsiteX764" fmla="*/ 2750163 w 4151309"/>
              <a:gd name="connsiteY764" fmla="*/ 6521584 h 6857993"/>
              <a:gd name="connsiteX765" fmla="*/ 2725199 w 4151309"/>
              <a:gd name="connsiteY765" fmla="*/ 6536268 h 6857993"/>
              <a:gd name="connsiteX766" fmla="*/ 2704839 w 4151309"/>
              <a:gd name="connsiteY766" fmla="*/ 6539881 h 6857993"/>
              <a:gd name="connsiteX767" fmla="*/ 2728795 w 4151309"/>
              <a:gd name="connsiteY767" fmla="*/ 6513543 h 6857993"/>
              <a:gd name="connsiteX768" fmla="*/ 2687860 w 4151309"/>
              <a:gd name="connsiteY768" fmla="*/ 6490374 h 6857993"/>
              <a:gd name="connsiteX769" fmla="*/ 2687860 w 4151309"/>
              <a:gd name="connsiteY769" fmla="*/ 6539011 h 6857993"/>
              <a:gd name="connsiteX770" fmla="*/ 2660468 w 4151309"/>
              <a:gd name="connsiteY770" fmla="*/ 6508646 h 6857993"/>
              <a:gd name="connsiteX771" fmla="*/ 2654380 w 4151309"/>
              <a:gd name="connsiteY771" fmla="*/ 6495260 h 6857993"/>
              <a:gd name="connsiteX772" fmla="*/ 2695205 w 4151309"/>
              <a:gd name="connsiteY772" fmla="*/ 6490185 h 6857993"/>
              <a:gd name="connsiteX773" fmla="*/ 2727784 w 4151309"/>
              <a:gd name="connsiteY773" fmla="*/ 6494830 h 6857993"/>
              <a:gd name="connsiteX774" fmla="*/ 2721373 w 4151309"/>
              <a:gd name="connsiteY774" fmla="*/ 6508799 h 6857993"/>
              <a:gd name="connsiteX775" fmla="*/ 2695205 w 4151309"/>
              <a:gd name="connsiteY775" fmla="*/ 6538141 h 6857993"/>
              <a:gd name="connsiteX776" fmla="*/ 2749846 w 4151309"/>
              <a:gd name="connsiteY776" fmla="*/ 6440779 h 6857993"/>
              <a:gd name="connsiteX777" fmla="*/ 2796968 w 4151309"/>
              <a:gd name="connsiteY777" fmla="*/ 6440779 h 6857993"/>
              <a:gd name="connsiteX778" fmla="*/ 2792631 w 4151309"/>
              <a:gd name="connsiteY778" fmla="*/ 6469651 h 6857993"/>
              <a:gd name="connsiteX779" fmla="*/ 2786678 w 4151309"/>
              <a:gd name="connsiteY779" fmla="*/ 6482075 h 6857993"/>
              <a:gd name="connsiteX780" fmla="*/ 2783962 w 4151309"/>
              <a:gd name="connsiteY780" fmla="*/ 6480566 h 6857993"/>
              <a:gd name="connsiteX781" fmla="*/ 2767517 w 4151309"/>
              <a:gd name="connsiteY781" fmla="*/ 6502858 h 6857993"/>
              <a:gd name="connsiteX782" fmla="*/ 2740093 w 4151309"/>
              <a:gd name="connsiteY782" fmla="*/ 6488683 h 6857993"/>
              <a:gd name="connsiteX783" fmla="*/ 2744108 w 4151309"/>
              <a:gd name="connsiteY783" fmla="*/ 6479848 h 6857993"/>
              <a:gd name="connsiteX784" fmla="*/ 2695205 w 4151309"/>
              <a:gd name="connsiteY784" fmla="*/ 6440779 h 6857993"/>
              <a:gd name="connsiteX785" fmla="*/ 2741271 w 4151309"/>
              <a:gd name="connsiteY785" fmla="*/ 6440779 h 6857993"/>
              <a:gd name="connsiteX786" fmla="*/ 2735854 w 4151309"/>
              <a:gd name="connsiteY786" fmla="*/ 6477247 h 6857993"/>
              <a:gd name="connsiteX787" fmla="*/ 2731739 w 4151309"/>
              <a:gd name="connsiteY787" fmla="*/ 6486213 h 6857993"/>
              <a:gd name="connsiteX788" fmla="*/ 2695205 w 4151309"/>
              <a:gd name="connsiteY788" fmla="*/ 6481003 h 6857993"/>
              <a:gd name="connsiteX789" fmla="*/ 2640659 w 4151309"/>
              <a:gd name="connsiteY789" fmla="*/ 6440779 h 6857993"/>
              <a:gd name="connsiteX790" fmla="*/ 2687860 w 4151309"/>
              <a:gd name="connsiteY790" fmla="*/ 6440779 h 6857993"/>
              <a:gd name="connsiteX791" fmla="*/ 2687860 w 4151309"/>
              <a:gd name="connsiteY791" fmla="*/ 6481211 h 6857993"/>
              <a:gd name="connsiteX792" fmla="*/ 2650545 w 4151309"/>
              <a:gd name="connsiteY792" fmla="*/ 6486827 h 6857993"/>
              <a:gd name="connsiteX793" fmla="*/ 2645987 w 4151309"/>
              <a:gd name="connsiteY793" fmla="*/ 6476807 h 6857993"/>
              <a:gd name="connsiteX794" fmla="*/ 2589921 w 4151309"/>
              <a:gd name="connsiteY794" fmla="*/ 6440779 h 6857993"/>
              <a:gd name="connsiteX795" fmla="*/ 2632095 w 4151309"/>
              <a:gd name="connsiteY795" fmla="*/ 6440779 h 6857993"/>
              <a:gd name="connsiteX796" fmla="*/ 2637819 w 4151309"/>
              <a:gd name="connsiteY796" fmla="*/ 6479064 h 6857993"/>
              <a:gd name="connsiteX797" fmla="*/ 2642584 w 4151309"/>
              <a:gd name="connsiteY797" fmla="*/ 6489363 h 6857993"/>
              <a:gd name="connsiteX798" fmla="*/ 2612499 w 4151309"/>
              <a:gd name="connsiteY798" fmla="*/ 6504467 h 6857993"/>
              <a:gd name="connsiteX799" fmla="*/ 2597879 w 4151309"/>
              <a:gd name="connsiteY799" fmla="*/ 6481408 h 6857993"/>
              <a:gd name="connsiteX800" fmla="*/ 2589921 w 4151309"/>
              <a:gd name="connsiteY800" fmla="*/ 6440779 h 6857993"/>
              <a:gd name="connsiteX801" fmla="*/ 1523621 w 4151309"/>
              <a:gd name="connsiteY801" fmla="*/ 6435269 h 6857993"/>
              <a:gd name="connsiteX802" fmla="*/ 1526682 w 4151309"/>
              <a:gd name="connsiteY802" fmla="*/ 6435269 h 6857993"/>
              <a:gd name="connsiteX803" fmla="*/ 1529743 w 4151309"/>
              <a:gd name="connsiteY803" fmla="*/ 6435882 h 6857993"/>
              <a:gd name="connsiteX804" fmla="*/ 1530355 w 4151309"/>
              <a:gd name="connsiteY804" fmla="*/ 6438330 h 6857993"/>
              <a:gd name="connsiteX805" fmla="*/ 1529130 w 4151309"/>
              <a:gd name="connsiteY805" fmla="*/ 6440166 h 6857993"/>
              <a:gd name="connsiteX806" fmla="*/ 1526682 w 4151309"/>
              <a:gd name="connsiteY806" fmla="*/ 6440778 h 6857993"/>
              <a:gd name="connsiteX807" fmla="*/ 1523621 w 4151309"/>
              <a:gd name="connsiteY807" fmla="*/ 6440778 h 6857993"/>
              <a:gd name="connsiteX808" fmla="*/ 1519949 w 4151309"/>
              <a:gd name="connsiteY808" fmla="*/ 6432209 h 6857993"/>
              <a:gd name="connsiteX809" fmla="*/ 1519949 w 4151309"/>
              <a:gd name="connsiteY809" fmla="*/ 6451796 h 6857993"/>
              <a:gd name="connsiteX810" fmla="*/ 1523621 w 4151309"/>
              <a:gd name="connsiteY810" fmla="*/ 6451796 h 6857993"/>
              <a:gd name="connsiteX811" fmla="*/ 1523621 w 4151309"/>
              <a:gd name="connsiteY811" fmla="*/ 6443839 h 6857993"/>
              <a:gd name="connsiteX812" fmla="*/ 1528518 w 4151309"/>
              <a:gd name="connsiteY812" fmla="*/ 6444451 h 6857993"/>
              <a:gd name="connsiteX813" fmla="*/ 1530967 w 4151309"/>
              <a:gd name="connsiteY813" fmla="*/ 6445063 h 6857993"/>
              <a:gd name="connsiteX814" fmla="*/ 1531579 w 4151309"/>
              <a:gd name="connsiteY814" fmla="*/ 6447512 h 6857993"/>
              <a:gd name="connsiteX815" fmla="*/ 1531579 w 4151309"/>
              <a:gd name="connsiteY815" fmla="*/ 6450572 h 6857993"/>
              <a:gd name="connsiteX816" fmla="*/ 1531579 w 4151309"/>
              <a:gd name="connsiteY816" fmla="*/ 6451796 h 6857993"/>
              <a:gd name="connsiteX817" fmla="*/ 1534640 w 4151309"/>
              <a:gd name="connsiteY817" fmla="*/ 6451796 h 6857993"/>
              <a:gd name="connsiteX818" fmla="*/ 1534027 w 4151309"/>
              <a:gd name="connsiteY818" fmla="*/ 6450572 h 6857993"/>
              <a:gd name="connsiteX819" fmla="*/ 1534027 w 4151309"/>
              <a:gd name="connsiteY819" fmla="*/ 6448736 h 6857993"/>
              <a:gd name="connsiteX820" fmla="*/ 1534027 w 4151309"/>
              <a:gd name="connsiteY820" fmla="*/ 6447512 h 6857993"/>
              <a:gd name="connsiteX821" fmla="*/ 1533415 w 4151309"/>
              <a:gd name="connsiteY821" fmla="*/ 6444451 h 6857993"/>
              <a:gd name="connsiteX822" fmla="*/ 1531579 w 4151309"/>
              <a:gd name="connsiteY822" fmla="*/ 6442615 h 6857993"/>
              <a:gd name="connsiteX823" fmla="*/ 1533415 w 4151309"/>
              <a:gd name="connsiteY823" fmla="*/ 6440778 h 6857993"/>
              <a:gd name="connsiteX824" fmla="*/ 1534027 w 4151309"/>
              <a:gd name="connsiteY824" fmla="*/ 6438330 h 6857993"/>
              <a:gd name="connsiteX825" fmla="*/ 1532191 w 4151309"/>
              <a:gd name="connsiteY825" fmla="*/ 6434045 h 6857993"/>
              <a:gd name="connsiteX826" fmla="*/ 1526682 w 4151309"/>
              <a:gd name="connsiteY826" fmla="*/ 6432209 h 6857993"/>
              <a:gd name="connsiteX827" fmla="*/ 1517500 w 4151309"/>
              <a:gd name="connsiteY827" fmla="*/ 6430985 h 6857993"/>
              <a:gd name="connsiteX828" fmla="*/ 1535864 w 4151309"/>
              <a:gd name="connsiteY828" fmla="*/ 6431597 h 6857993"/>
              <a:gd name="connsiteX829" fmla="*/ 1535864 w 4151309"/>
              <a:gd name="connsiteY829" fmla="*/ 6451796 h 6857993"/>
              <a:gd name="connsiteX830" fmla="*/ 1535252 w 4151309"/>
              <a:gd name="connsiteY830" fmla="*/ 6452409 h 6857993"/>
              <a:gd name="connsiteX831" fmla="*/ 1516888 w 4151309"/>
              <a:gd name="connsiteY831" fmla="*/ 6451796 h 6857993"/>
              <a:gd name="connsiteX832" fmla="*/ 1513216 w 4151309"/>
              <a:gd name="connsiteY832" fmla="*/ 6442003 h 6857993"/>
              <a:gd name="connsiteX833" fmla="*/ 1516888 w 4151309"/>
              <a:gd name="connsiteY833" fmla="*/ 6431597 h 6857993"/>
              <a:gd name="connsiteX834" fmla="*/ 1537700 w 4151309"/>
              <a:gd name="connsiteY834" fmla="*/ 6429148 h 6857993"/>
              <a:gd name="connsiteX835" fmla="*/ 1515664 w 4151309"/>
              <a:gd name="connsiteY835" fmla="*/ 6429760 h 6857993"/>
              <a:gd name="connsiteX836" fmla="*/ 1510767 w 4151309"/>
              <a:gd name="connsiteY836" fmla="*/ 6442003 h 6857993"/>
              <a:gd name="connsiteX837" fmla="*/ 1515664 w 4151309"/>
              <a:gd name="connsiteY837" fmla="*/ 6454245 h 6857993"/>
              <a:gd name="connsiteX838" fmla="*/ 1516276 w 4151309"/>
              <a:gd name="connsiteY838" fmla="*/ 6454857 h 6857993"/>
              <a:gd name="connsiteX839" fmla="*/ 1538313 w 4151309"/>
              <a:gd name="connsiteY839" fmla="*/ 6454245 h 6857993"/>
              <a:gd name="connsiteX840" fmla="*/ 1543209 w 4151309"/>
              <a:gd name="connsiteY840" fmla="*/ 6442003 h 6857993"/>
              <a:gd name="connsiteX841" fmla="*/ 1538313 w 4151309"/>
              <a:gd name="connsiteY841" fmla="*/ 6429760 h 6857993"/>
              <a:gd name="connsiteX842" fmla="*/ 2783687 w 4151309"/>
              <a:gd name="connsiteY842" fmla="*/ 6410173 h 6857993"/>
              <a:gd name="connsiteX843" fmla="*/ 2783962 w 4151309"/>
              <a:gd name="connsiteY843" fmla="*/ 6410173 h 6857993"/>
              <a:gd name="connsiteX844" fmla="*/ 2783962 w 4151309"/>
              <a:gd name="connsiteY844" fmla="*/ 6410785 h 6857993"/>
              <a:gd name="connsiteX845" fmla="*/ 2729748 w 4151309"/>
              <a:gd name="connsiteY845" fmla="*/ 6384916 h 6857993"/>
              <a:gd name="connsiteX846" fmla="*/ 2737255 w 4151309"/>
              <a:gd name="connsiteY846" fmla="*/ 6404297 h 6857993"/>
              <a:gd name="connsiteX847" fmla="*/ 2738041 w 4151309"/>
              <a:gd name="connsiteY847" fmla="*/ 6410173 h 6857993"/>
              <a:gd name="connsiteX848" fmla="*/ 2695205 w 4151309"/>
              <a:gd name="connsiteY848" fmla="*/ 6410173 h 6857993"/>
              <a:gd name="connsiteX849" fmla="*/ 2695205 w 4151309"/>
              <a:gd name="connsiteY849" fmla="*/ 6390041 h 6857993"/>
              <a:gd name="connsiteX850" fmla="*/ 2652039 w 4151309"/>
              <a:gd name="connsiteY850" fmla="*/ 6384581 h 6857993"/>
              <a:gd name="connsiteX851" fmla="*/ 2687860 w 4151309"/>
              <a:gd name="connsiteY851" fmla="*/ 6390027 h 6857993"/>
              <a:gd name="connsiteX852" fmla="*/ 2687860 w 4151309"/>
              <a:gd name="connsiteY852" fmla="*/ 6410173 h 6857993"/>
              <a:gd name="connsiteX853" fmla="*/ 2643766 w 4151309"/>
              <a:gd name="connsiteY853" fmla="*/ 6410173 h 6857993"/>
              <a:gd name="connsiteX854" fmla="*/ 2644691 w 4151309"/>
              <a:gd name="connsiteY854" fmla="*/ 6403353 h 6857993"/>
              <a:gd name="connsiteX855" fmla="*/ 2765122 w 4151309"/>
              <a:gd name="connsiteY855" fmla="*/ 6368852 h 6857993"/>
              <a:gd name="connsiteX856" fmla="*/ 2783687 w 4151309"/>
              <a:gd name="connsiteY856" fmla="*/ 6410173 h 6857993"/>
              <a:gd name="connsiteX857" fmla="*/ 2746598 w 4151309"/>
              <a:gd name="connsiteY857" fmla="*/ 6410173 h 6857993"/>
              <a:gd name="connsiteX858" fmla="*/ 2745595 w 4151309"/>
              <a:gd name="connsiteY858" fmla="*/ 6402705 h 6857993"/>
              <a:gd name="connsiteX859" fmla="*/ 2737850 w 4151309"/>
              <a:gd name="connsiteY859" fmla="*/ 6382815 h 6857993"/>
              <a:gd name="connsiteX860" fmla="*/ 2615892 w 4151309"/>
              <a:gd name="connsiteY860" fmla="*/ 6368649 h 6857993"/>
              <a:gd name="connsiteX861" fmla="*/ 2643837 w 4151309"/>
              <a:gd name="connsiteY861" fmla="*/ 6382509 h 6857993"/>
              <a:gd name="connsiteX862" fmla="*/ 2639512 w 4151309"/>
              <a:gd name="connsiteY862" fmla="*/ 6391101 h 6857993"/>
              <a:gd name="connsiteX863" fmla="*/ 2636209 w 4151309"/>
              <a:gd name="connsiteY863" fmla="*/ 6410173 h 6857993"/>
              <a:gd name="connsiteX864" fmla="*/ 2592982 w 4151309"/>
              <a:gd name="connsiteY864" fmla="*/ 6410173 h 6857993"/>
              <a:gd name="connsiteX865" fmla="*/ 2709379 w 4151309"/>
              <a:gd name="connsiteY865" fmla="*/ 6337964 h 6857993"/>
              <a:gd name="connsiteX866" fmla="*/ 2731320 w 4151309"/>
              <a:gd name="connsiteY866" fmla="*/ 6342840 h 6857993"/>
              <a:gd name="connsiteX867" fmla="*/ 2758077 w 4151309"/>
              <a:gd name="connsiteY867" fmla="*/ 6363273 h 6857993"/>
              <a:gd name="connsiteX868" fmla="*/ 2734625 w 4151309"/>
              <a:gd name="connsiteY868" fmla="*/ 6374532 h 6857993"/>
              <a:gd name="connsiteX869" fmla="*/ 2734124 w 4151309"/>
              <a:gd name="connsiteY869" fmla="*/ 6373245 h 6857993"/>
              <a:gd name="connsiteX870" fmla="*/ 2673609 w 4151309"/>
              <a:gd name="connsiteY870" fmla="*/ 6335285 h 6857993"/>
              <a:gd name="connsiteX871" fmla="*/ 2657178 w 4151309"/>
              <a:gd name="connsiteY871" fmla="*/ 6356001 h 6857993"/>
              <a:gd name="connsiteX872" fmla="*/ 2647209 w 4151309"/>
              <a:gd name="connsiteY872" fmla="*/ 6375807 h 6857993"/>
              <a:gd name="connsiteX873" fmla="*/ 2620636 w 4151309"/>
              <a:gd name="connsiteY873" fmla="*/ 6362256 h 6857993"/>
              <a:gd name="connsiteX874" fmla="*/ 2640758 w 4151309"/>
              <a:gd name="connsiteY874" fmla="*/ 6345769 h 6857993"/>
              <a:gd name="connsiteX875" fmla="*/ 2652281 w 4151309"/>
              <a:gd name="connsiteY875" fmla="*/ 6338785 h 6857993"/>
              <a:gd name="connsiteX876" fmla="*/ 2695205 w 4151309"/>
              <a:gd name="connsiteY876" fmla="*/ 6334814 h 6857993"/>
              <a:gd name="connsiteX877" fmla="*/ 2696666 w 4151309"/>
              <a:gd name="connsiteY877" fmla="*/ 6335139 h 6857993"/>
              <a:gd name="connsiteX878" fmla="*/ 2700409 w 4151309"/>
              <a:gd name="connsiteY878" fmla="*/ 6338899 h 6857993"/>
              <a:gd name="connsiteX879" fmla="*/ 2726361 w 4151309"/>
              <a:gd name="connsiteY879" fmla="*/ 6376171 h 6857993"/>
              <a:gd name="connsiteX880" fmla="*/ 2726566 w 4151309"/>
              <a:gd name="connsiteY880" fmla="*/ 6376701 h 6857993"/>
              <a:gd name="connsiteX881" fmla="*/ 2695205 w 4151309"/>
              <a:gd name="connsiteY881" fmla="*/ 6381222 h 6857993"/>
              <a:gd name="connsiteX882" fmla="*/ 2687248 w 4151309"/>
              <a:gd name="connsiteY882" fmla="*/ 6333046 h 6857993"/>
              <a:gd name="connsiteX883" fmla="*/ 2687860 w 4151309"/>
              <a:gd name="connsiteY883" fmla="*/ 6333182 h 6857993"/>
              <a:gd name="connsiteX884" fmla="*/ 2687860 w 4151309"/>
              <a:gd name="connsiteY884" fmla="*/ 6381748 h 6857993"/>
              <a:gd name="connsiteX885" fmla="*/ 2655024 w 4151309"/>
              <a:gd name="connsiteY885" fmla="*/ 6376956 h 6857993"/>
              <a:gd name="connsiteX886" fmla="*/ 2655803 w 4151309"/>
              <a:gd name="connsiteY886" fmla="*/ 6374967 h 6857993"/>
              <a:gd name="connsiteX887" fmla="*/ 2681949 w 4151309"/>
              <a:gd name="connsiteY887" fmla="*/ 6337685 h 6857993"/>
              <a:gd name="connsiteX888" fmla="*/ 2686491 w 4151309"/>
              <a:gd name="connsiteY888" fmla="*/ 6333170 h 6857993"/>
              <a:gd name="connsiteX889" fmla="*/ 1135540 w 4151309"/>
              <a:gd name="connsiteY889" fmla="*/ 6321416 h 6857993"/>
              <a:gd name="connsiteX890" fmla="*/ 1171043 w 4151309"/>
              <a:gd name="connsiteY890" fmla="*/ 6379567 h 6857993"/>
              <a:gd name="connsiteX891" fmla="*/ 1131867 w 4151309"/>
              <a:gd name="connsiteY891" fmla="*/ 6440778 h 6857993"/>
              <a:gd name="connsiteX892" fmla="*/ 1111668 w 4151309"/>
              <a:gd name="connsiteY892" fmla="*/ 6437718 h 6857993"/>
              <a:gd name="connsiteX893" fmla="*/ 1111668 w 4151309"/>
              <a:gd name="connsiteY893" fmla="*/ 6326313 h 6857993"/>
              <a:gd name="connsiteX894" fmla="*/ 1135540 w 4151309"/>
              <a:gd name="connsiteY894" fmla="*/ 6321416 h 6857993"/>
              <a:gd name="connsiteX895" fmla="*/ 2687248 w 4151309"/>
              <a:gd name="connsiteY895" fmla="*/ 6303665 h 6857993"/>
              <a:gd name="connsiteX896" fmla="*/ 2585025 w 4151309"/>
              <a:gd name="connsiteY896" fmla="*/ 6352022 h 6857993"/>
              <a:gd name="connsiteX897" fmla="*/ 2555643 w 4151309"/>
              <a:gd name="connsiteY897" fmla="*/ 6438942 h 6857993"/>
              <a:gd name="connsiteX898" fmla="*/ 2591146 w 4151309"/>
              <a:gd name="connsiteY898" fmla="*/ 6532596 h 6857993"/>
              <a:gd name="connsiteX899" fmla="*/ 2689696 w 4151309"/>
              <a:gd name="connsiteY899" fmla="*/ 6573607 h 6857993"/>
              <a:gd name="connsiteX900" fmla="*/ 2740502 w 4151309"/>
              <a:gd name="connsiteY900" fmla="*/ 6565038 h 6857993"/>
              <a:gd name="connsiteX901" fmla="*/ 2780289 w 4151309"/>
              <a:gd name="connsiteY901" fmla="*/ 6539941 h 6857993"/>
              <a:gd name="connsiteX902" fmla="*/ 2811507 w 4151309"/>
              <a:gd name="connsiteY902" fmla="*/ 6495869 h 6857993"/>
              <a:gd name="connsiteX903" fmla="*/ 2793098 w 4151309"/>
              <a:gd name="connsiteY903" fmla="*/ 6485642 h 6857993"/>
              <a:gd name="connsiteX904" fmla="*/ 2799718 w 4151309"/>
              <a:gd name="connsiteY904" fmla="*/ 6471693 h 6857993"/>
              <a:gd name="connsiteX905" fmla="*/ 2804318 w 4151309"/>
              <a:gd name="connsiteY905" fmla="*/ 6440779 h 6857993"/>
              <a:gd name="connsiteX906" fmla="*/ 2820689 w 4151309"/>
              <a:gd name="connsiteY906" fmla="*/ 6440779 h 6857993"/>
              <a:gd name="connsiteX907" fmla="*/ 2791919 w 4151309"/>
              <a:gd name="connsiteY907" fmla="*/ 6353246 h 6857993"/>
              <a:gd name="connsiteX908" fmla="*/ 2687248 w 4151309"/>
              <a:gd name="connsiteY908" fmla="*/ 6303665 h 6857993"/>
              <a:gd name="connsiteX909" fmla="*/ 1337538 w 4151309"/>
              <a:gd name="connsiteY909" fmla="*/ 6303052 h 6857993"/>
              <a:gd name="connsiteX910" fmla="*/ 1337538 w 4151309"/>
              <a:gd name="connsiteY910" fmla="*/ 6459753 h 6857993"/>
              <a:gd name="connsiteX911" fmla="*/ 1373040 w 4151309"/>
              <a:gd name="connsiteY911" fmla="*/ 6459753 h 6857993"/>
              <a:gd name="connsiteX912" fmla="*/ 1373040 w 4151309"/>
              <a:gd name="connsiteY912" fmla="*/ 6303052 h 6857993"/>
              <a:gd name="connsiteX913" fmla="*/ 1006997 w 4151309"/>
              <a:gd name="connsiteY913" fmla="*/ 6303052 h 6857993"/>
              <a:gd name="connsiteX914" fmla="*/ 1006997 w 4151309"/>
              <a:gd name="connsiteY914" fmla="*/ 6459753 h 6857993"/>
              <a:gd name="connsiteX915" fmla="*/ 1042500 w 4151309"/>
              <a:gd name="connsiteY915" fmla="*/ 6459753 h 6857993"/>
              <a:gd name="connsiteX916" fmla="*/ 1042500 w 4151309"/>
              <a:gd name="connsiteY916" fmla="*/ 6303052 h 6857993"/>
              <a:gd name="connsiteX917" fmla="*/ 696042 w 4151309"/>
              <a:gd name="connsiteY917" fmla="*/ 6303052 h 6857993"/>
              <a:gd name="connsiteX918" fmla="*/ 745623 w 4151309"/>
              <a:gd name="connsiteY918" fmla="*/ 6378954 h 6857993"/>
              <a:gd name="connsiteX919" fmla="*/ 689921 w 4151309"/>
              <a:gd name="connsiteY919" fmla="*/ 6459753 h 6857993"/>
              <a:gd name="connsiteX920" fmla="*/ 730933 w 4151309"/>
              <a:gd name="connsiteY920" fmla="*/ 6459753 h 6857993"/>
              <a:gd name="connsiteX921" fmla="*/ 765211 w 4151309"/>
              <a:gd name="connsiteY921" fmla="*/ 6402827 h 6857993"/>
              <a:gd name="connsiteX922" fmla="*/ 765823 w 4151309"/>
              <a:gd name="connsiteY922" fmla="*/ 6402827 h 6857993"/>
              <a:gd name="connsiteX923" fmla="*/ 799490 w 4151309"/>
              <a:gd name="connsiteY923" fmla="*/ 6459753 h 6857993"/>
              <a:gd name="connsiteX924" fmla="*/ 842950 w 4151309"/>
              <a:gd name="connsiteY924" fmla="*/ 6459753 h 6857993"/>
              <a:gd name="connsiteX925" fmla="*/ 787247 w 4151309"/>
              <a:gd name="connsiteY925" fmla="*/ 6376506 h 6857993"/>
              <a:gd name="connsiteX926" fmla="*/ 838053 w 4151309"/>
              <a:gd name="connsiteY926" fmla="*/ 6303052 h 6857993"/>
              <a:gd name="connsiteX927" fmla="*/ 800102 w 4151309"/>
              <a:gd name="connsiteY927" fmla="*/ 6303052 h 6857993"/>
              <a:gd name="connsiteX928" fmla="*/ 768884 w 4151309"/>
              <a:gd name="connsiteY928" fmla="*/ 6354470 h 6857993"/>
              <a:gd name="connsiteX929" fmla="*/ 768272 w 4151309"/>
              <a:gd name="connsiteY929" fmla="*/ 6354470 h 6857993"/>
              <a:gd name="connsiteX930" fmla="*/ 738278 w 4151309"/>
              <a:gd name="connsiteY930" fmla="*/ 6303052 h 6857993"/>
              <a:gd name="connsiteX931" fmla="*/ 1459349 w 4151309"/>
              <a:gd name="connsiteY931" fmla="*/ 6300604 h 6857993"/>
              <a:gd name="connsiteX932" fmla="*/ 1404871 w 4151309"/>
              <a:gd name="connsiteY932" fmla="*/ 6345900 h 6857993"/>
              <a:gd name="connsiteX933" fmla="*/ 1444046 w 4151309"/>
              <a:gd name="connsiteY933" fmla="*/ 6389972 h 6857993"/>
              <a:gd name="connsiteX934" fmla="*/ 1472203 w 4151309"/>
              <a:gd name="connsiteY934" fmla="*/ 6415681 h 6857993"/>
              <a:gd name="connsiteX935" fmla="*/ 1442822 w 4151309"/>
              <a:gd name="connsiteY935" fmla="*/ 6437717 h 6857993"/>
              <a:gd name="connsiteX936" fmla="*/ 1410380 w 4151309"/>
              <a:gd name="connsiteY936" fmla="*/ 6428535 h 6857993"/>
              <a:gd name="connsiteX937" fmla="*/ 1400586 w 4151309"/>
              <a:gd name="connsiteY937" fmla="*/ 6451184 h 6857993"/>
              <a:gd name="connsiteX938" fmla="*/ 1448331 w 4151309"/>
              <a:gd name="connsiteY938" fmla="*/ 6462814 h 6857993"/>
              <a:gd name="connsiteX939" fmla="*/ 1509542 w 4151309"/>
              <a:gd name="connsiteY939" fmla="*/ 6415069 h 6857993"/>
              <a:gd name="connsiteX940" fmla="*/ 1468531 w 4151309"/>
              <a:gd name="connsiteY940" fmla="*/ 6369160 h 6857993"/>
              <a:gd name="connsiteX941" fmla="*/ 1440373 w 4151309"/>
              <a:gd name="connsiteY941" fmla="*/ 6344676 h 6857993"/>
              <a:gd name="connsiteX942" fmla="*/ 1467307 w 4151309"/>
              <a:gd name="connsiteY942" fmla="*/ 6323864 h 6857993"/>
              <a:gd name="connsiteX943" fmla="*/ 1494240 w 4151309"/>
              <a:gd name="connsiteY943" fmla="*/ 6332434 h 6857993"/>
              <a:gd name="connsiteX944" fmla="*/ 1504033 w 4151309"/>
              <a:gd name="connsiteY944" fmla="*/ 6311622 h 6857993"/>
              <a:gd name="connsiteX945" fmla="*/ 1459349 w 4151309"/>
              <a:gd name="connsiteY945" fmla="*/ 6300604 h 6857993"/>
              <a:gd name="connsiteX946" fmla="*/ 1315502 w 4151309"/>
              <a:gd name="connsiteY946" fmla="*/ 6300604 h 6857993"/>
              <a:gd name="connsiteX947" fmla="*/ 1234091 w 4151309"/>
              <a:gd name="connsiteY947" fmla="*/ 6311622 h 6857993"/>
              <a:gd name="connsiteX948" fmla="*/ 1234091 w 4151309"/>
              <a:gd name="connsiteY948" fmla="*/ 6459754 h 6857993"/>
              <a:gd name="connsiteX949" fmla="*/ 1270206 w 4151309"/>
              <a:gd name="connsiteY949" fmla="*/ 6459754 h 6857993"/>
              <a:gd name="connsiteX950" fmla="*/ 1270206 w 4151309"/>
              <a:gd name="connsiteY950" fmla="*/ 6327537 h 6857993"/>
              <a:gd name="connsiteX951" fmla="*/ 1308769 w 4151309"/>
              <a:gd name="connsiteY951" fmla="*/ 6326313 h 6857993"/>
              <a:gd name="connsiteX952" fmla="*/ 1315502 w 4151309"/>
              <a:gd name="connsiteY952" fmla="*/ 6300604 h 6857993"/>
              <a:gd name="connsiteX953" fmla="*/ 599940 w 4151309"/>
              <a:gd name="connsiteY953" fmla="*/ 6260204 h 6857993"/>
              <a:gd name="connsiteX954" fmla="*/ 554644 w 4151309"/>
              <a:gd name="connsiteY954" fmla="*/ 6315294 h 6857993"/>
              <a:gd name="connsiteX955" fmla="*/ 554644 w 4151309"/>
              <a:gd name="connsiteY955" fmla="*/ 6405887 h 6857993"/>
              <a:gd name="connsiteX956" fmla="*/ 599940 w 4151309"/>
              <a:gd name="connsiteY956" fmla="*/ 6460978 h 6857993"/>
              <a:gd name="connsiteX957" fmla="*/ 671558 w 4151309"/>
              <a:gd name="connsiteY957" fmla="*/ 6460978 h 6857993"/>
              <a:gd name="connsiteX958" fmla="*/ 671558 w 4151309"/>
              <a:gd name="connsiteY958" fmla="*/ 6436493 h 6857993"/>
              <a:gd name="connsiteX959" fmla="*/ 617080 w 4151309"/>
              <a:gd name="connsiteY959" fmla="*/ 6436493 h 6857993"/>
              <a:gd name="connsiteX960" fmla="*/ 591983 w 4151309"/>
              <a:gd name="connsiteY960" fmla="*/ 6409560 h 6857993"/>
              <a:gd name="connsiteX961" fmla="*/ 591983 w 4151309"/>
              <a:gd name="connsiteY961" fmla="*/ 6369772 h 6857993"/>
              <a:gd name="connsiteX962" fmla="*/ 665437 w 4151309"/>
              <a:gd name="connsiteY962" fmla="*/ 6369772 h 6857993"/>
              <a:gd name="connsiteX963" fmla="*/ 665437 w 4151309"/>
              <a:gd name="connsiteY963" fmla="*/ 6345288 h 6857993"/>
              <a:gd name="connsiteX964" fmla="*/ 591371 w 4151309"/>
              <a:gd name="connsiteY964" fmla="*/ 6345288 h 6857993"/>
              <a:gd name="connsiteX965" fmla="*/ 591371 w 4151309"/>
              <a:gd name="connsiteY965" fmla="*/ 6311622 h 6857993"/>
              <a:gd name="connsiteX966" fmla="*/ 616468 w 4151309"/>
              <a:gd name="connsiteY966" fmla="*/ 6284689 h 6857993"/>
              <a:gd name="connsiteX967" fmla="*/ 671558 w 4151309"/>
              <a:gd name="connsiteY967" fmla="*/ 6284689 h 6857993"/>
              <a:gd name="connsiteX968" fmla="*/ 671558 w 4151309"/>
              <a:gd name="connsiteY968" fmla="*/ 6260204 h 6857993"/>
              <a:gd name="connsiteX969" fmla="*/ 866822 w 4151309"/>
              <a:gd name="connsiteY969" fmla="*/ 6259592 h 6857993"/>
              <a:gd name="connsiteX970" fmla="*/ 866822 w 4151309"/>
              <a:gd name="connsiteY970" fmla="*/ 6405275 h 6857993"/>
              <a:gd name="connsiteX971" fmla="*/ 912118 w 4151309"/>
              <a:gd name="connsiteY971" fmla="*/ 6460366 h 6857993"/>
              <a:gd name="connsiteX972" fmla="*/ 983124 w 4151309"/>
              <a:gd name="connsiteY972" fmla="*/ 6460366 h 6857993"/>
              <a:gd name="connsiteX973" fmla="*/ 983124 w 4151309"/>
              <a:gd name="connsiteY973" fmla="*/ 6435881 h 6857993"/>
              <a:gd name="connsiteX974" fmla="*/ 928646 w 4151309"/>
              <a:gd name="connsiteY974" fmla="*/ 6435881 h 6857993"/>
              <a:gd name="connsiteX975" fmla="*/ 903549 w 4151309"/>
              <a:gd name="connsiteY975" fmla="*/ 6408948 h 6857993"/>
              <a:gd name="connsiteX976" fmla="*/ 903549 w 4151309"/>
              <a:gd name="connsiteY976" fmla="*/ 6259592 h 6857993"/>
              <a:gd name="connsiteX977" fmla="*/ 1111668 w 4151309"/>
              <a:gd name="connsiteY977" fmla="*/ 6257756 h 6857993"/>
              <a:gd name="connsiteX978" fmla="*/ 1076165 w 4151309"/>
              <a:gd name="connsiteY978" fmla="*/ 6264489 h 6857993"/>
              <a:gd name="connsiteX979" fmla="*/ 1076165 w 4151309"/>
              <a:gd name="connsiteY979" fmla="*/ 6451184 h 6857993"/>
              <a:gd name="connsiteX980" fmla="*/ 1130643 w 4151309"/>
              <a:gd name="connsiteY980" fmla="*/ 6462814 h 6857993"/>
              <a:gd name="connsiteX981" fmla="*/ 1207158 w 4151309"/>
              <a:gd name="connsiteY981" fmla="*/ 6377118 h 6857993"/>
              <a:gd name="connsiteX982" fmla="*/ 1145334 w 4151309"/>
              <a:gd name="connsiteY982" fmla="*/ 6300604 h 6857993"/>
              <a:gd name="connsiteX983" fmla="*/ 1111668 w 4151309"/>
              <a:gd name="connsiteY983" fmla="*/ 6307337 h 6857993"/>
              <a:gd name="connsiteX984" fmla="*/ 2886185 w 4151309"/>
              <a:gd name="connsiteY984" fmla="*/ 6254083 h 6857993"/>
              <a:gd name="connsiteX985" fmla="*/ 2886797 w 4151309"/>
              <a:gd name="connsiteY985" fmla="*/ 6565037 h 6857993"/>
              <a:gd name="connsiteX986" fmla="*/ 3037377 w 4151309"/>
              <a:gd name="connsiteY986" fmla="*/ 6565037 h 6857993"/>
              <a:gd name="connsiteX987" fmla="*/ 3037377 w 4151309"/>
              <a:gd name="connsiteY987" fmla="*/ 6535656 h 6857993"/>
              <a:gd name="connsiteX988" fmla="*/ 2917403 w 4151309"/>
              <a:gd name="connsiteY988" fmla="*/ 6535656 h 6857993"/>
              <a:gd name="connsiteX989" fmla="*/ 2917403 w 4151309"/>
              <a:gd name="connsiteY989" fmla="*/ 6254083 h 6857993"/>
              <a:gd name="connsiteX990" fmla="*/ 2345688 w 4151309"/>
              <a:gd name="connsiteY990" fmla="*/ 6244290 h 6857993"/>
              <a:gd name="connsiteX991" fmla="*/ 2258155 w 4151309"/>
              <a:gd name="connsiteY991" fmla="*/ 6266326 h 6857993"/>
              <a:gd name="connsiteX992" fmla="*/ 2196944 w 4151309"/>
              <a:gd name="connsiteY992" fmla="*/ 6325701 h 6857993"/>
              <a:gd name="connsiteX993" fmla="*/ 2174908 w 4151309"/>
              <a:gd name="connsiteY993" fmla="*/ 6407725 h 6857993"/>
              <a:gd name="connsiteX994" fmla="*/ 2214083 w 4151309"/>
              <a:gd name="connsiteY994" fmla="*/ 6512396 h 6857993"/>
              <a:gd name="connsiteX995" fmla="*/ 2351197 w 4151309"/>
              <a:gd name="connsiteY995" fmla="*/ 6571771 h 6857993"/>
              <a:gd name="connsiteX996" fmla="*/ 2464438 w 4151309"/>
              <a:gd name="connsiteY996" fmla="*/ 6529535 h 6857993"/>
              <a:gd name="connsiteX997" fmla="*/ 2507286 w 4151309"/>
              <a:gd name="connsiteY997" fmla="*/ 6415070 h 6857993"/>
              <a:gd name="connsiteX998" fmla="*/ 2372621 w 4151309"/>
              <a:gd name="connsiteY998" fmla="*/ 6415070 h 6857993"/>
              <a:gd name="connsiteX999" fmla="*/ 2372621 w 4151309"/>
              <a:gd name="connsiteY999" fmla="*/ 6444451 h 6857993"/>
              <a:gd name="connsiteX1000" fmla="*/ 2471171 w 4151309"/>
              <a:gd name="connsiteY1000" fmla="*/ 6444451 h 6857993"/>
              <a:gd name="connsiteX1001" fmla="*/ 2431996 w 4151309"/>
              <a:gd name="connsiteY1001" fmla="*/ 6514845 h 6857993"/>
              <a:gd name="connsiteX1002" fmla="*/ 2351197 w 4151309"/>
              <a:gd name="connsiteY1002" fmla="*/ 6542390 h 6857993"/>
              <a:gd name="connsiteX1003" fmla="*/ 2277743 w 4151309"/>
              <a:gd name="connsiteY1003" fmla="*/ 6524026 h 6857993"/>
              <a:gd name="connsiteX1004" fmla="*/ 2225101 w 4151309"/>
              <a:gd name="connsiteY1004" fmla="*/ 6474445 h 6857993"/>
              <a:gd name="connsiteX1005" fmla="*/ 2206126 w 4151309"/>
              <a:gd name="connsiteY1005" fmla="*/ 6407725 h 6857993"/>
              <a:gd name="connsiteX1006" fmla="*/ 2224489 w 4151309"/>
              <a:gd name="connsiteY1006" fmla="*/ 6342840 h 6857993"/>
              <a:gd name="connsiteX1007" fmla="*/ 2275907 w 4151309"/>
              <a:gd name="connsiteY1007" fmla="*/ 6294483 h 6857993"/>
              <a:gd name="connsiteX1008" fmla="*/ 2345688 w 4151309"/>
              <a:gd name="connsiteY1008" fmla="*/ 6276120 h 6857993"/>
              <a:gd name="connsiteX1009" fmla="*/ 2406899 w 4151309"/>
              <a:gd name="connsiteY1009" fmla="*/ 6289586 h 6857993"/>
              <a:gd name="connsiteX1010" fmla="*/ 2464438 w 4151309"/>
              <a:gd name="connsiteY1010" fmla="*/ 6328762 h 6857993"/>
              <a:gd name="connsiteX1011" fmla="*/ 2488311 w 4151309"/>
              <a:gd name="connsiteY1011" fmla="*/ 6306114 h 6857993"/>
              <a:gd name="connsiteX1012" fmla="*/ 2420366 w 4151309"/>
              <a:gd name="connsiteY1012" fmla="*/ 6258369 h 6857993"/>
              <a:gd name="connsiteX1013" fmla="*/ 2345688 w 4151309"/>
              <a:gd name="connsiteY1013" fmla="*/ 6244290 h 6857993"/>
              <a:gd name="connsiteX1014" fmla="*/ 3094304 w 4151309"/>
              <a:gd name="connsiteY1014" fmla="*/ 6217969 h 6857993"/>
              <a:gd name="connsiteX1015" fmla="*/ 3094304 w 4151309"/>
              <a:gd name="connsiteY1015" fmla="*/ 6427924 h 6857993"/>
              <a:gd name="connsiteX1016" fmla="*/ 3101037 w 4151309"/>
              <a:gd name="connsiteY1016" fmla="*/ 6501378 h 6857993"/>
              <a:gd name="connsiteX1017" fmla="*/ 3140825 w 4151309"/>
              <a:gd name="connsiteY1017" fmla="*/ 6554632 h 6857993"/>
              <a:gd name="connsiteX1018" fmla="*/ 3213054 w 4151309"/>
              <a:gd name="connsiteY1018" fmla="*/ 6574832 h 6857993"/>
              <a:gd name="connsiteX1019" fmla="*/ 3279775 w 4151309"/>
              <a:gd name="connsiteY1019" fmla="*/ 6554020 h 6857993"/>
              <a:gd name="connsiteX1020" fmla="*/ 3315890 w 4151309"/>
              <a:gd name="connsiteY1020" fmla="*/ 6503214 h 6857993"/>
              <a:gd name="connsiteX1021" fmla="*/ 3325683 w 4151309"/>
              <a:gd name="connsiteY1021" fmla="*/ 6427924 h 6857993"/>
              <a:gd name="connsiteX1022" fmla="*/ 3325683 w 4151309"/>
              <a:gd name="connsiteY1022" fmla="*/ 6217969 h 6857993"/>
              <a:gd name="connsiteX1023" fmla="*/ 3290181 w 4151309"/>
              <a:gd name="connsiteY1023" fmla="*/ 6217969 h 6857993"/>
              <a:gd name="connsiteX1024" fmla="*/ 3290181 w 4151309"/>
              <a:gd name="connsiteY1024" fmla="*/ 6427924 h 6857993"/>
              <a:gd name="connsiteX1025" fmla="*/ 3286508 w 4151309"/>
              <a:gd name="connsiteY1025" fmla="*/ 6482402 h 6857993"/>
              <a:gd name="connsiteX1026" fmla="*/ 3271205 w 4151309"/>
              <a:gd name="connsiteY1026" fmla="*/ 6513620 h 6857993"/>
              <a:gd name="connsiteX1027" fmla="*/ 3244272 w 4151309"/>
              <a:gd name="connsiteY1027" fmla="*/ 6533820 h 6857993"/>
              <a:gd name="connsiteX1028" fmla="*/ 3210606 w 4151309"/>
              <a:gd name="connsiteY1028" fmla="*/ 6541165 h 6857993"/>
              <a:gd name="connsiteX1029" fmla="*/ 3171430 w 4151309"/>
              <a:gd name="connsiteY1029" fmla="*/ 6531372 h 6857993"/>
              <a:gd name="connsiteX1030" fmla="*/ 3142661 w 4151309"/>
              <a:gd name="connsiteY1030" fmla="*/ 6508723 h 6857993"/>
              <a:gd name="connsiteX1031" fmla="*/ 3130419 w 4151309"/>
              <a:gd name="connsiteY1031" fmla="*/ 6474445 h 6857993"/>
              <a:gd name="connsiteX1032" fmla="*/ 3129195 w 4151309"/>
              <a:gd name="connsiteY1032" fmla="*/ 6427924 h 6857993"/>
              <a:gd name="connsiteX1033" fmla="*/ 3129195 w 4151309"/>
              <a:gd name="connsiteY1033" fmla="*/ 6217969 h 6857993"/>
              <a:gd name="connsiteX1034" fmla="*/ 3094916 w 4151309"/>
              <a:gd name="connsiteY1034" fmla="*/ 6217969 h 6857993"/>
              <a:gd name="connsiteX1035" fmla="*/ 2078194 w 4151309"/>
              <a:gd name="connsiteY1035" fmla="*/ 6217969 h 6857993"/>
              <a:gd name="connsiteX1036" fmla="*/ 2078194 w 4151309"/>
              <a:gd name="connsiteY1036" fmla="*/ 6566262 h 6857993"/>
              <a:gd name="connsiteX1037" fmla="*/ 2112472 w 4151309"/>
              <a:gd name="connsiteY1037" fmla="*/ 6566262 h 6857993"/>
              <a:gd name="connsiteX1038" fmla="*/ 2112472 w 4151309"/>
              <a:gd name="connsiteY1038" fmla="*/ 6217969 h 6857993"/>
              <a:gd name="connsiteX1039" fmla="*/ 1189407 w 4151309"/>
              <a:gd name="connsiteY1039" fmla="*/ 6146351 h 6857993"/>
              <a:gd name="connsiteX1040" fmla="*/ 1008221 w 4151309"/>
              <a:gd name="connsiteY1040" fmla="*/ 6238780 h 6857993"/>
              <a:gd name="connsiteX1041" fmla="*/ 1002712 w 4151309"/>
              <a:gd name="connsiteY1041" fmla="*/ 6252859 h 6857993"/>
              <a:gd name="connsiteX1042" fmla="*/ 1007609 w 4151309"/>
              <a:gd name="connsiteY1042" fmla="*/ 6266938 h 6857993"/>
              <a:gd name="connsiteX1043" fmla="*/ 1024136 w 4151309"/>
              <a:gd name="connsiteY1043" fmla="*/ 6275507 h 6857993"/>
              <a:gd name="connsiteX1044" fmla="*/ 1044336 w 4151309"/>
              <a:gd name="connsiteY1044" fmla="*/ 6264489 h 6857993"/>
              <a:gd name="connsiteX1045" fmla="*/ 1188795 w 4151309"/>
              <a:gd name="connsiteY1045" fmla="*/ 6156145 h 6857993"/>
              <a:gd name="connsiteX1046" fmla="*/ 1336315 w 4151309"/>
              <a:gd name="connsiteY1046" fmla="*/ 6265713 h 6857993"/>
              <a:gd name="connsiteX1047" fmla="*/ 1358350 w 4151309"/>
              <a:gd name="connsiteY1047" fmla="*/ 6274895 h 6857993"/>
              <a:gd name="connsiteX1048" fmla="*/ 1377326 w 4151309"/>
              <a:gd name="connsiteY1048" fmla="*/ 6252859 h 6857993"/>
              <a:gd name="connsiteX1049" fmla="*/ 1371817 w 4151309"/>
              <a:gd name="connsiteY1049" fmla="*/ 6238780 h 6857993"/>
              <a:gd name="connsiteX1050" fmla="*/ 1189407 w 4151309"/>
              <a:gd name="connsiteY1050" fmla="*/ 6146351 h 6857993"/>
              <a:gd name="connsiteX1051" fmla="*/ 0 w 4151309"/>
              <a:gd name="connsiteY1051" fmla="*/ 0 h 6857993"/>
              <a:gd name="connsiteX1052" fmla="*/ 4151309 w 4151309"/>
              <a:gd name="connsiteY1052" fmla="*/ 0 h 6857993"/>
              <a:gd name="connsiteX1053" fmla="*/ 4151309 w 4151309"/>
              <a:gd name="connsiteY1053" fmla="*/ 6857993 h 6857993"/>
              <a:gd name="connsiteX1054" fmla="*/ 0 w 4151309"/>
              <a:gd name="connsiteY1054"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Lst>
            <a:rect l="l" t="t" r="r" b="b"/>
            <a:pathLst>
              <a:path w="4151309" h="6857993">
                <a:moveTo>
                  <a:pt x="2465051" y="6632370"/>
                </a:moveTo>
                <a:cubicBezTo>
                  <a:pt x="2468111" y="6632370"/>
                  <a:pt x="2469947" y="6632370"/>
                  <a:pt x="2471784" y="6634206"/>
                </a:cubicBezTo>
                <a:cubicBezTo>
                  <a:pt x="2472396" y="6634818"/>
                  <a:pt x="2473620" y="6636655"/>
                  <a:pt x="2473620" y="6639715"/>
                </a:cubicBezTo>
                <a:cubicBezTo>
                  <a:pt x="2473620" y="6641552"/>
                  <a:pt x="2473008" y="6643388"/>
                  <a:pt x="2471784" y="6645224"/>
                </a:cubicBezTo>
                <a:cubicBezTo>
                  <a:pt x="2471172" y="6647061"/>
                  <a:pt x="2469947" y="6647673"/>
                  <a:pt x="2468111" y="6648897"/>
                </a:cubicBezTo>
                <a:cubicBezTo>
                  <a:pt x="2466275" y="6650121"/>
                  <a:pt x="2464438" y="6650121"/>
                  <a:pt x="2462602" y="6650121"/>
                </a:cubicBezTo>
                <a:cubicBezTo>
                  <a:pt x="2459542" y="6650121"/>
                  <a:pt x="2457705" y="6649509"/>
                  <a:pt x="2455869" y="6648285"/>
                </a:cubicBezTo>
                <a:cubicBezTo>
                  <a:pt x="2455257" y="6647673"/>
                  <a:pt x="2454032" y="6645836"/>
                  <a:pt x="2454032" y="6642776"/>
                </a:cubicBezTo>
                <a:cubicBezTo>
                  <a:pt x="2454032" y="6640327"/>
                  <a:pt x="2455869" y="6637267"/>
                  <a:pt x="2457705" y="6635430"/>
                </a:cubicBezTo>
                <a:cubicBezTo>
                  <a:pt x="2459542" y="6633594"/>
                  <a:pt x="2461990" y="6632370"/>
                  <a:pt x="2465051" y="6632370"/>
                </a:cubicBezTo>
                <a:close/>
                <a:moveTo>
                  <a:pt x="2291210" y="6632370"/>
                </a:moveTo>
                <a:cubicBezTo>
                  <a:pt x="2294270" y="6632370"/>
                  <a:pt x="2296106" y="6632370"/>
                  <a:pt x="2297943" y="6634206"/>
                </a:cubicBezTo>
                <a:cubicBezTo>
                  <a:pt x="2298555" y="6634818"/>
                  <a:pt x="2299779" y="6636655"/>
                  <a:pt x="2299779" y="6639715"/>
                </a:cubicBezTo>
                <a:cubicBezTo>
                  <a:pt x="2299779" y="6641552"/>
                  <a:pt x="2299167" y="6643388"/>
                  <a:pt x="2297943" y="6645224"/>
                </a:cubicBezTo>
                <a:cubicBezTo>
                  <a:pt x="2297331" y="6647061"/>
                  <a:pt x="2296106" y="6647673"/>
                  <a:pt x="2294270" y="6648897"/>
                </a:cubicBezTo>
                <a:cubicBezTo>
                  <a:pt x="2292434" y="6650121"/>
                  <a:pt x="2290597" y="6650121"/>
                  <a:pt x="2288761" y="6650121"/>
                </a:cubicBezTo>
                <a:cubicBezTo>
                  <a:pt x="2285700" y="6650121"/>
                  <a:pt x="2283864" y="6649509"/>
                  <a:pt x="2282028" y="6648285"/>
                </a:cubicBezTo>
                <a:cubicBezTo>
                  <a:pt x="2281416" y="6647673"/>
                  <a:pt x="2280191" y="6645836"/>
                  <a:pt x="2280191" y="6642776"/>
                </a:cubicBezTo>
                <a:cubicBezTo>
                  <a:pt x="2280191" y="6640327"/>
                  <a:pt x="2282028" y="6637267"/>
                  <a:pt x="2283864" y="6635430"/>
                </a:cubicBezTo>
                <a:cubicBezTo>
                  <a:pt x="2285700" y="6633594"/>
                  <a:pt x="2288149" y="6632370"/>
                  <a:pt x="2291210" y="6632370"/>
                </a:cubicBezTo>
                <a:close/>
                <a:moveTo>
                  <a:pt x="3235703" y="6629921"/>
                </a:moveTo>
                <a:cubicBezTo>
                  <a:pt x="3237539" y="6629921"/>
                  <a:pt x="3239375" y="6630534"/>
                  <a:pt x="3241212" y="6631758"/>
                </a:cubicBezTo>
                <a:cubicBezTo>
                  <a:pt x="3243048" y="6632982"/>
                  <a:pt x="3243660" y="6634818"/>
                  <a:pt x="3244884" y="6636655"/>
                </a:cubicBezTo>
                <a:lnTo>
                  <a:pt x="3226521" y="6636655"/>
                </a:lnTo>
                <a:cubicBezTo>
                  <a:pt x="3227133" y="6634818"/>
                  <a:pt x="3228357" y="6632982"/>
                  <a:pt x="3230194" y="6631758"/>
                </a:cubicBezTo>
                <a:cubicBezTo>
                  <a:pt x="3232030" y="6631146"/>
                  <a:pt x="3233866" y="6629921"/>
                  <a:pt x="3235703" y="6629921"/>
                </a:cubicBezTo>
                <a:close/>
                <a:moveTo>
                  <a:pt x="3021462" y="6629921"/>
                </a:moveTo>
                <a:cubicBezTo>
                  <a:pt x="3024523" y="6629921"/>
                  <a:pt x="3026359" y="6631146"/>
                  <a:pt x="3028195" y="6631758"/>
                </a:cubicBezTo>
                <a:cubicBezTo>
                  <a:pt x="3028808" y="6632370"/>
                  <a:pt x="3030032" y="6634206"/>
                  <a:pt x="3030032" y="6637267"/>
                </a:cubicBezTo>
                <a:cubicBezTo>
                  <a:pt x="3030032" y="6639715"/>
                  <a:pt x="3028195" y="6642776"/>
                  <a:pt x="3026359" y="6644612"/>
                </a:cubicBezTo>
                <a:cubicBezTo>
                  <a:pt x="3024523" y="6646449"/>
                  <a:pt x="3022074" y="6647673"/>
                  <a:pt x="3019014" y="6647673"/>
                </a:cubicBezTo>
                <a:cubicBezTo>
                  <a:pt x="3015953" y="6647673"/>
                  <a:pt x="3014117" y="6647673"/>
                  <a:pt x="3012280" y="6645836"/>
                </a:cubicBezTo>
                <a:cubicBezTo>
                  <a:pt x="3011668" y="6645224"/>
                  <a:pt x="3010444" y="6643388"/>
                  <a:pt x="3010444" y="6640327"/>
                </a:cubicBezTo>
                <a:cubicBezTo>
                  <a:pt x="3010444" y="6638491"/>
                  <a:pt x="3011056" y="6636655"/>
                  <a:pt x="3012280" y="6634818"/>
                </a:cubicBezTo>
                <a:cubicBezTo>
                  <a:pt x="3012893" y="6632982"/>
                  <a:pt x="3014117" y="6632370"/>
                  <a:pt x="3015953" y="6631146"/>
                </a:cubicBezTo>
                <a:cubicBezTo>
                  <a:pt x="3017789" y="6629921"/>
                  <a:pt x="3019626" y="6629921"/>
                  <a:pt x="3021462" y="6629921"/>
                </a:cubicBezTo>
                <a:close/>
                <a:moveTo>
                  <a:pt x="2787635" y="6629921"/>
                </a:moveTo>
                <a:cubicBezTo>
                  <a:pt x="2790695" y="6629921"/>
                  <a:pt x="2793756" y="6631145"/>
                  <a:pt x="2794368" y="6631757"/>
                </a:cubicBezTo>
                <a:cubicBezTo>
                  <a:pt x="2794980" y="6632370"/>
                  <a:pt x="2796204" y="6635430"/>
                  <a:pt x="2796204" y="6637266"/>
                </a:cubicBezTo>
                <a:cubicBezTo>
                  <a:pt x="2796204" y="6639715"/>
                  <a:pt x="2794980" y="6642775"/>
                  <a:pt x="2793144" y="6644612"/>
                </a:cubicBezTo>
                <a:cubicBezTo>
                  <a:pt x="2791307" y="6647060"/>
                  <a:pt x="2788247" y="6648285"/>
                  <a:pt x="2784574" y="6648285"/>
                </a:cubicBezTo>
                <a:cubicBezTo>
                  <a:pt x="2782738" y="6648285"/>
                  <a:pt x="2780901" y="6647672"/>
                  <a:pt x="2779065" y="6646448"/>
                </a:cubicBezTo>
                <a:cubicBezTo>
                  <a:pt x="2778453" y="6645836"/>
                  <a:pt x="2777229" y="6642775"/>
                  <a:pt x="2777229" y="6640939"/>
                </a:cubicBezTo>
                <a:cubicBezTo>
                  <a:pt x="2777229" y="6638491"/>
                  <a:pt x="2778453" y="6635430"/>
                  <a:pt x="2780289" y="6633594"/>
                </a:cubicBezTo>
                <a:cubicBezTo>
                  <a:pt x="2780901" y="6631145"/>
                  <a:pt x="2783962" y="6629921"/>
                  <a:pt x="2787635" y="6629921"/>
                </a:cubicBezTo>
                <a:close/>
                <a:moveTo>
                  <a:pt x="2722750" y="6629921"/>
                </a:moveTo>
                <a:cubicBezTo>
                  <a:pt x="2725811" y="6629921"/>
                  <a:pt x="2727647" y="6631146"/>
                  <a:pt x="2728871" y="6631758"/>
                </a:cubicBezTo>
                <a:cubicBezTo>
                  <a:pt x="2729483" y="6632370"/>
                  <a:pt x="2730708" y="6634206"/>
                  <a:pt x="2730708" y="6637267"/>
                </a:cubicBezTo>
                <a:cubicBezTo>
                  <a:pt x="2730708" y="6639715"/>
                  <a:pt x="2729483" y="6642776"/>
                  <a:pt x="2727647" y="6644612"/>
                </a:cubicBezTo>
                <a:cubicBezTo>
                  <a:pt x="2725811" y="6646448"/>
                  <a:pt x="2723362" y="6647673"/>
                  <a:pt x="2720302" y="6647673"/>
                </a:cubicBezTo>
                <a:cubicBezTo>
                  <a:pt x="2717241" y="6647673"/>
                  <a:pt x="2715405" y="6647673"/>
                  <a:pt x="2713569" y="6645836"/>
                </a:cubicBezTo>
                <a:cubicBezTo>
                  <a:pt x="2712956" y="6645224"/>
                  <a:pt x="2711732" y="6643388"/>
                  <a:pt x="2711732" y="6640327"/>
                </a:cubicBezTo>
                <a:cubicBezTo>
                  <a:pt x="2711732" y="6638491"/>
                  <a:pt x="2712344" y="6636654"/>
                  <a:pt x="2713569" y="6634818"/>
                </a:cubicBezTo>
                <a:cubicBezTo>
                  <a:pt x="2714181" y="6632982"/>
                  <a:pt x="2715405" y="6632370"/>
                  <a:pt x="2717241" y="6631146"/>
                </a:cubicBezTo>
                <a:cubicBezTo>
                  <a:pt x="2719078" y="6629921"/>
                  <a:pt x="2720914" y="6629921"/>
                  <a:pt x="2722750" y="6629921"/>
                </a:cubicBezTo>
                <a:close/>
                <a:moveTo>
                  <a:pt x="2633382" y="6629921"/>
                </a:moveTo>
                <a:cubicBezTo>
                  <a:pt x="2635830" y="6629921"/>
                  <a:pt x="2638891" y="6631145"/>
                  <a:pt x="2640115" y="6631757"/>
                </a:cubicBezTo>
                <a:cubicBezTo>
                  <a:pt x="2640727" y="6632370"/>
                  <a:pt x="2641951" y="6635430"/>
                  <a:pt x="2641951" y="6637266"/>
                </a:cubicBezTo>
                <a:cubicBezTo>
                  <a:pt x="2641951" y="6639715"/>
                  <a:pt x="2640727" y="6642775"/>
                  <a:pt x="2638891" y="6644612"/>
                </a:cubicBezTo>
                <a:cubicBezTo>
                  <a:pt x="2637055" y="6647060"/>
                  <a:pt x="2633994" y="6648285"/>
                  <a:pt x="2630321" y="6648285"/>
                </a:cubicBezTo>
                <a:cubicBezTo>
                  <a:pt x="2628485" y="6648285"/>
                  <a:pt x="2626649" y="6647672"/>
                  <a:pt x="2624812" y="6646448"/>
                </a:cubicBezTo>
                <a:cubicBezTo>
                  <a:pt x="2624200" y="6645836"/>
                  <a:pt x="2622976" y="6642775"/>
                  <a:pt x="2622976" y="6640939"/>
                </a:cubicBezTo>
                <a:cubicBezTo>
                  <a:pt x="2622976" y="6638491"/>
                  <a:pt x="2624200" y="6635430"/>
                  <a:pt x="2626036" y="6633594"/>
                </a:cubicBezTo>
                <a:cubicBezTo>
                  <a:pt x="2626649" y="6631145"/>
                  <a:pt x="2629709" y="6629921"/>
                  <a:pt x="2633382" y="6629921"/>
                </a:cubicBezTo>
                <a:close/>
                <a:moveTo>
                  <a:pt x="2376294" y="6629921"/>
                </a:moveTo>
                <a:cubicBezTo>
                  <a:pt x="2378742" y="6629921"/>
                  <a:pt x="2380579" y="6631145"/>
                  <a:pt x="2383027" y="6631757"/>
                </a:cubicBezTo>
                <a:cubicBezTo>
                  <a:pt x="2383639" y="6632370"/>
                  <a:pt x="2384863" y="6635430"/>
                  <a:pt x="2384863" y="6637266"/>
                </a:cubicBezTo>
                <a:cubicBezTo>
                  <a:pt x="2384863" y="6639715"/>
                  <a:pt x="2383639" y="6642775"/>
                  <a:pt x="2381803" y="6644612"/>
                </a:cubicBezTo>
                <a:cubicBezTo>
                  <a:pt x="2379967" y="6647060"/>
                  <a:pt x="2376906" y="6648285"/>
                  <a:pt x="2373233" y="6648285"/>
                </a:cubicBezTo>
                <a:cubicBezTo>
                  <a:pt x="2371397" y="6648285"/>
                  <a:pt x="2369561" y="6647672"/>
                  <a:pt x="2367724" y="6646448"/>
                </a:cubicBezTo>
                <a:cubicBezTo>
                  <a:pt x="2367112" y="6645836"/>
                  <a:pt x="2365888" y="6642775"/>
                  <a:pt x="2365888" y="6640939"/>
                </a:cubicBezTo>
                <a:cubicBezTo>
                  <a:pt x="2365888" y="6638491"/>
                  <a:pt x="2367112" y="6635430"/>
                  <a:pt x="2368948" y="6633594"/>
                </a:cubicBezTo>
                <a:cubicBezTo>
                  <a:pt x="2369561" y="6631145"/>
                  <a:pt x="2372621" y="6629921"/>
                  <a:pt x="2376294" y="6629921"/>
                </a:cubicBezTo>
                <a:close/>
                <a:moveTo>
                  <a:pt x="2179193" y="6629921"/>
                </a:moveTo>
                <a:cubicBezTo>
                  <a:pt x="2181029" y="6629921"/>
                  <a:pt x="2182865" y="6630534"/>
                  <a:pt x="2184702" y="6631758"/>
                </a:cubicBezTo>
                <a:cubicBezTo>
                  <a:pt x="2186538" y="6632982"/>
                  <a:pt x="2187150" y="6634818"/>
                  <a:pt x="2188374" y="6636655"/>
                </a:cubicBezTo>
                <a:lnTo>
                  <a:pt x="2170011" y="6636655"/>
                </a:lnTo>
                <a:cubicBezTo>
                  <a:pt x="2170623" y="6634818"/>
                  <a:pt x="2171847" y="6632982"/>
                  <a:pt x="2173684" y="6631758"/>
                </a:cubicBezTo>
                <a:cubicBezTo>
                  <a:pt x="2175520" y="6631146"/>
                  <a:pt x="2177356" y="6629921"/>
                  <a:pt x="2179193" y="6629921"/>
                </a:cubicBezTo>
                <a:close/>
                <a:moveTo>
                  <a:pt x="1345496" y="6629309"/>
                </a:moveTo>
                <a:lnTo>
                  <a:pt x="1345496" y="6633594"/>
                </a:lnTo>
                <a:cubicBezTo>
                  <a:pt x="1345496" y="6641551"/>
                  <a:pt x="1339375" y="6645224"/>
                  <a:pt x="1333254" y="6644612"/>
                </a:cubicBezTo>
                <a:cubicBezTo>
                  <a:pt x="1327746" y="6644612"/>
                  <a:pt x="1324073" y="6641551"/>
                  <a:pt x="1324073" y="6637267"/>
                </a:cubicBezTo>
                <a:cubicBezTo>
                  <a:pt x="1324073" y="6632982"/>
                  <a:pt x="1327746" y="6630533"/>
                  <a:pt x="1333254" y="6630533"/>
                </a:cubicBezTo>
                <a:lnTo>
                  <a:pt x="1339988" y="6630533"/>
                </a:lnTo>
                <a:cubicBezTo>
                  <a:pt x="1342434"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5" y="6641551"/>
                  <a:pt x="1098815" y="6637267"/>
                </a:cubicBezTo>
                <a:cubicBezTo>
                  <a:pt x="1098815" y="6632982"/>
                  <a:pt x="1102487" y="6630533"/>
                  <a:pt x="1107996" y="6630533"/>
                </a:cubicBezTo>
                <a:lnTo>
                  <a:pt x="1114730" y="6630533"/>
                </a:lnTo>
                <a:cubicBezTo>
                  <a:pt x="1117178" y="6630533"/>
                  <a:pt x="1119014" y="6630533"/>
                  <a:pt x="1120239" y="6629309"/>
                </a:cubicBezTo>
                <a:close/>
                <a:moveTo>
                  <a:pt x="667886" y="6626249"/>
                </a:moveTo>
                <a:lnTo>
                  <a:pt x="667886" y="6634819"/>
                </a:lnTo>
                <a:cubicBezTo>
                  <a:pt x="667886" y="6645837"/>
                  <a:pt x="658704" y="6651346"/>
                  <a:pt x="649523" y="6651346"/>
                </a:cubicBezTo>
                <a:cubicBezTo>
                  <a:pt x="639117" y="6651346"/>
                  <a:pt x="634832" y="6645225"/>
                  <a:pt x="634832" y="6639716"/>
                </a:cubicBezTo>
                <a:cubicBezTo>
                  <a:pt x="634832" y="6632983"/>
                  <a:pt x="639117" y="6628698"/>
                  <a:pt x="648298" y="6628698"/>
                </a:cubicBezTo>
                <a:lnTo>
                  <a:pt x="659929" y="6628698"/>
                </a:lnTo>
                <a:cubicBezTo>
                  <a:pt x="662989" y="6628698"/>
                  <a:pt x="666050" y="6628086"/>
                  <a:pt x="667886" y="6626249"/>
                </a:cubicBezTo>
                <a:close/>
                <a:moveTo>
                  <a:pt x="3263859" y="6623800"/>
                </a:moveTo>
                <a:lnTo>
                  <a:pt x="3256514" y="6657466"/>
                </a:lnTo>
                <a:lnTo>
                  <a:pt x="3266308" y="6657466"/>
                </a:lnTo>
                <a:lnTo>
                  <a:pt x="3268144" y="6645224"/>
                </a:lnTo>
                <a:cubicBezTo>
                  <a:pt x="3269368" y="6640327"/>
                  <a:pt x="3269981" y="6636654"/>
                  <a:pt x="3271205" y="6634818"/>
                </a:cubicBezTo>
                <a:cubicBezTo>
                  <a:pt x="3272429" y="6632982"/>
                  <a:pt x="3274265" y="6631757"/>
                  <a:pt x="3276102" y="6631757"/>
                </a:cubicBezTo>
                <a:cubicBezTo>
                  <a:pt x="3276102" y="6631757"/>
                  <a:pt x="3276102" y="6631757"/>
                  <a:pt x="3277326" y="6631757"/>
                </a:cubicBezTo>
                <a:lnTo>
                  <a:pt x="3280386" y="6625024"/>
                </a:lnTo>
                <a:cubicBezTo>
                  <a:pt x="3280386" y="6623800"/>
                  <a:pt x="3279774" y="6623800"/>
                  <a:pt x="3278550" y="6623800"/>
                </a:cubicBezTo>
                <a:cubicBezTo>
                  <a:pt x="3274877" y="6623800"/>
                  <a:pt x="3271817" y="6625024"/>
                  <a:pt x="3269981" y="6628697"/>
                </a:cubicBezTo>
                <a:lnTo>
                  <a:pt x="3271205" y="6623800"/>
                </a:lnTo>
                <a:close/>
                <a:moveTo>
                  <a:pt x="3072268" y="6623800"/>
                </a:moveTo>
                <a:lnTo>
                  <a:pt x="3067371" y="6656242"/>
                </a:lnTo>
                <a:lnTo>
                  <a:pt x="3075941" y="6656242"/>
                </a:lnTo>
                <a:lnTo>
                  <a:pt x="3080838" y="6623800"/>
                </a:lnTo>
                <a:close/>
                <a:moveTo>
                  <a:pt x="3049007" y="6623800"/>
                </a:moveTo>
                <a:lnTo>
                  <a:pt x="3042886" y="6657466"/>
                </a:lnTo>
                <a:lnTo>
                  <a:pt x="3051456" y="6657466"/>
                </a:lnTo>
                <a:lnTo>
                  <a:pt x="3053292" y="6645224"/>
                </a:lnTo>
                <a:cubicBezTo>
                  <a:pt x="3054516" y="6640327"/>
                  <a:pt x="3055128" y="6636654"/>
                  <a:pt x="3056353" y="6634818"/>
                </a:cubicBezTo>
                <a:cubicBezTo>
                  <a:pt x="3057577" y="6632982"/>
                  <a:pt x="3059413" y="6631757"/>
                  <a:pt x="3061249" y="6631757"/>
                </a:cubicBezTo>
                <a:cubicBezTo>
                  <a:pt x="3061249" y="6631757"/>
                  <a:pt x="3061249" y="6631757"/>
                  <a:pt x="3062474" y="6631757"/>
                </a:cubicBezTo>
                <a:lnTo>
                  <a:pt x="3065534" y="6625024"/>
                </a:lnTo>
                <a:cubicBezTo>
                  <a:pt x="3065534" y="6623800"/>
                  <a:pt x="3064922" y="6623800"/>
                  <a:pt x="3063698" y="6623800"/>
                </a:cubicBezTo>
                <a:cubicBezTo>
                  <a:pt x="3060025" y="6623800"/>
                  <a:pt x="3056965" y="6625024"/>
                  <a:pt x="3055128" y="6628697"/>
                </a:cubicBezTo>
                <a:lnTo>
                  <a:pt x="3056353" y="6623800"/>
                </a:lnTo>
                <a:close/>
                <a:moveTo>
                  <a:pt x="2985348" y="6623800"/>
                </a:moveTo>
                <a:lnTo>
                  <a:pt x="2980451" y="6656242"/>
                </a:lnTo>
                <a:lnTo>
                  <a:pt x="2989021" y="6656242"/>
                </a:lnTo>
                <a:lnTo>
                  <a:pt x="2993918" y="6623800"/>
                </a:lnTo>
                <a:close/>
                <a:moveTo>
                  <a:pt x="2891694" y="6623800"/>
                </a:moveTo>
                <a:lnTo>
                  <a:pt x="2903325" y="6639715"/>
                </a:lnTo>
                <a:lnTo>
                  <a:pt x="2889858" y="6655630"/>
                </a:lnTo>
                <a:lnTo>
                  <a:pt x="2900264" y="6655630"/>
                </a:lnTo>
                <a:lnTo>
                  <a:pt x="2907609" y="6645836"/>
                </a:lnTo>
                <a:lnTo>
                  <a:pt x="2914343" y="6655630"/>
                </a:lnTo>
                <a:lnTo>
                  <a:pt x="2924136" y="6655630"/>
                </a:lnTo>
                <a:lnTo>
                  <a:pt x="2912506" y="6639715"/>
                </a:lnTo>
                <a:lnTo>
                  <a:pt x="2924749" y="6623800"/>
                </a:lnTo>
                <a:lnTo>
                  <a:pt x="2914343" y="6623800"/>
                </a:lnTo>
                <a:lnTo>
                  <a:pt x="2906997" y="6633594"/>
                </a:lnTo>
                <a:lnTo>
                  <a:pt x="2901488" y="6623800"/>
                </a:lnTo>
                <a:close/>
                <a:moveTo>
                  <a:pt x="2788859" y="6623800"/>
                </a:moveTo>
                <a:cubicBezTo>
                  <a:pt x="2782738" y="6623800"/>
                  <a:pt x="2778453" y="6625636"/>
                  <a:pt x="2773556" y="6628697"/>
                </a:cubicBezTo>
                <a:cubicBezTo>
                  <a:pt x="2769883" y="6632370"/>
                  <a:pt x="2768047" y="6636654"/>
                  <a:pt x="2768047" y="6642163"/>
                </a:cubicBezTo>
                <a:cubicBezTo>
                  <a:pt x="2768047" y="6645836"/>
                  <a:pt x="2769883" y="6649509"/>
                  <a:pt x="2772944" y="6652569"/>
                </a:cubicBezTo>
                <a:cubicBezTo>
                  <a:pt x="2775392" y="6655018"/>
                  <a:pt x="2780289" y="6656242"/>
                  <a:pt x="2785186" y="6656242"/>
                </a:cubicBezTo>
                <a:cubicBezTo>
                  <a:pt x="2790695" y="6656242"/>
                  <a:pt x="2795592" y="6654406"/>
                  <a:pt x="2799265" y="6650733"/>
                </a:cubicBezTo>
                <a:cubicBezTo>
                  <a:pt x="2802937" y="6648285"/>
                  <a:pt x="2804774" y="6643388"/>
                  <a:pt x="2804774" y="6638491"/>
                </a:cubicBezTo>
                <a:cubicBezTo>
                  <a:pt x="2804774" y="6636042"/>
                  <a:pt x="2804162" y="6632982"/>
                  <a:pt x="2802937" y="6631145"/>
                </a:cubicBezTo>
                <a:cubicBezTo>
                  <a:pt x="2802325" y="6628697"/>
                  <a:pt x="2800489" y="6626248"/>
                  <a:pt x="2797428" y="6625636"/>
                </a:cubicBezTo>
                <a:cubicBezTo>
                  <a:pt x="2794368" y="6625024"/>
                  <a:pt x="2791919" y="6623800"/>
                  <a:pt x="2788859" y="6623800"/>
                </a:cubicBezTo>
                <a:close/>
                <a:moveTo>
                  <a:pt x="2633994" y="6623800"/>
                </a:moveTo>
                <a:cubicBezTo>
                  <a:pt x="2628485" y="6623800"/>
                  <a:pt x="2623588" y="6625636"/>
                  <a:pt x="2618691" y="6628697"/>
                </a:cubicBezTo>
                <a:cubicBezTo>
                  <a:pt x="2615018" y="6632370"/>
                  <a:pt x="2613182" y="6636654"/>
                  <a:pt x="2613182" y="6642163"/>
                </a:cubicBezTo>
                <a:cubicBezTo>
                  <a:pt x="2613182" y="6645836"/>
                  <a:pt x="2615018" y="6649509"/>
                  <a:pt x="2618079" y="6652569"/>
                </a:cubicBezTo>
                <a:cubicBezTo>
                  <a:pt x="2620527" y="6655018"/>
                  <a:pt x="2625424" y="6656242"/>
                  <a:pt x="2630321" y="6656242"/>
                </a:cubicBezTo>
                <a:cubicBezTo>
                  <a:pt x="2635830" y="6656242"/>
                  <a:pt x="2640727" y="6653794"/>
                  <a:pt x="2644400" y="6650733"/>
                </a:cubicBezTo>
                <a:cubicBezTo>
                  <a:pt x="2648073" y="6648285"/>
                  <a:pt x="2649909" y="6643388"/>
                  <a:pt x="2649909" y="6638491"/>
                </a:cubicBezTo>
                <a:cubicBezTo>
                  <a:pt x="2649909" y="6636042"/>
                  <a:pt x="2649297" y="6632982"/>
                  <a:pt x="2648073" y="6631145"/>
                </a:cubicBezTo>
                <a:cubicBezTo>
                  <a:pt x="2647460" y="6628697"/>
                  <a:pt x="2644400" y="6626861"/>
                  <a:pt x="2642564" y="6625636"/>
                </a:cubicBezTo>
                <a:cubicBezTo>
                  <a:pt x="2639503" y="6625024"/>
                  <a:pt x="2637055" y="6623800"/>
                  <a:pt x="2633994" y="6623800"/>
                </a:cubicBezTo>
                <a:close/>
                <a:moveTo>
                  <a:pt x="2591146" y="6623800"/>
                </a:moveTo>
                <a:lnTo>
                  <a:pt x="2585025" y="6657466"/>
                </a:lnTo>
                <a:lnTo>
                  <a:pt x="2593595" y="6657466"/>
                </a:lnTo>
                <a:lnTo>
                  <a:pt x="2595431" y="6645224"/>
                </a:lnTo>
                <a:cubicBezTo>
                  <a:pt x="2596655" y="6640327"/>
                  <a:pt x="2597267" y="6636654"/>
                  <a:pt x="2598491" y="6634818"/>
                </a:cubicBezTo>
                <a:cubicBezTo>
                  <a:pt x="2599716" y="6632982"/>
                  <a:pt x="2601552" y="6631757"/>
                  <a:pt x="2603388" y="6631757"/>
                </a:cubicBezTo>
                <a:cubicBezTo>
                  <a:pt x="2603388" y="6631757"/>
                  <a:pt x="2603388" y="6631757"/>
                  <a:pt x="2604613" y="6631757"/>
                </a:cubicBezTo>
                <a:lnTo>
                  <a:pt x="2607673" y="6625024"/>
                </a:lnTo>
                <a:cubicBezTo>
                  <a:pt x="2607673" y="6623800"/>
                  <a:pt x="2607061" y="6623800"/>
                  <a:pt x="2605837" y="6623800"/>
                </a:cubicBezTo>
                <a:cubicBezTo>
                  <a:pt x="2602164" y="6623800"/>
                  <a:pt x="2599104" y="6625024"/>
                  <a:pt x="2597267" y="6628697"/>
                </a:cubicBezTo>
                <a:lnTo>
                  <a:pt x="2598491" y="6623800"/>
                </a:lnTo>
                <a:close/>
                <a:moveTo>
                  <a:pt x="2406899" y="6623800"/>
                </a:moveTo>
                <a:lnTo>
                  <a:pt x="2400778" y="6658691"/>
                </a:lnTo>
                <a:lnTo>
                  <a:pt x="2409348" y="6658691"/>
                </a:lnTo>
                <a:lnTo>
                  <a:pt x="2411184" y="6647060"/>
                </a:lnTo>
                <a:cubicBezTo>
                  <a:pt x="2411796" y="6642163"/>
                  <a:pt x="2411796" y="6639103"/>
                  <a:pt x="2413020" y="6637266"/>
                </a:cubicBezTo>
                <a:cubicBezTo>
                  <a:pt x="2413632" y="6635430"/>
                  <a:pt x="2415469" y="6634818"/>
                  <a:pt x="2416693" y="6633594"/>
                </a:cubicBezTo>
                <a:cubicBezTo>
                  <a:pt x="2418529" y="6632370"/>
                  <a:pt x="2420366" y="6632370"/>
                  <a:pt x="2421590" y="6632370"/>
                </a:cubicBezTo>
                <a:cubicBezTo>
                  <a:pt x="2423426" y="6632370"/>
                  <a:pt x="2424038" y="6632370"/>
                  <a:pt x="2425263" y="6633594"/>
                </a:cubicBezTo>
                <a:cubicBezTo>
                  <a:pt x="2426487" y="6634818"/>
                  <a:pt x="2426487" y="6636042"/>
                  <a:pt x="2426487" y="6636654"/>
                </a:cubicBezTo>
                <a:cubicBezTo>
                  <a:pt x="2426487" y="6637266"/>
                  <a:pt x="2426487" y="6638491"/>
                  <a:pt x="2426487" y="6640327"/>
                </a:cubicBezTo>
                <a:lnTo>
                  <a:pt x="2423426" y="6657466"/>
                </a:lnTo>
                <a:lnTo>
                  <a:pt x="2431996" y="6657466"/>
                </a:lnTo>
                <a:lnTo>
                  <a:pt x="2435056" y="6639103"/>
                </a:lnTo>
                <a:cubicBezTo>
                  <a:pt x="2436281" y="6636654"/>
                  <a:pt x="2436281" y="6634818"/>
                  <a:pt x="2436281" y="6633594"/>
                </a:cubicBezTo>
                <a:cubicBezTo>
                  <a:pt x="2436281" y="6630533"/>
                  <a:pt x="2435056" y="6628697"/>
                  <a:pt x="2433220" y="6626861"/>
                </a:cubicBezTo>
                <a:cubicBezTo>
                  <a:pt x="2431384" y="6625024"/>
                  <a:pt x="2428935" y="6623800"/>
                  <a:pt x="2425875" y="6623800"/>
                </a:cubicBezTo>
                <a:cubicBezTo>
                  <a:pt x="2422202" y="6623800"/>
                  <a:pt x="2419141" y="6624412"/>
                  <a:pt x="2415469" y="6627473"/>
                </a:cubicBezTo>
                <a:lnTo>
                  <a:pt x="2415469" y="6623800"/>
                </a:lnTo>
                <a:close/>
                <a:moveTo>
                  <a:pt x="2376294" y="6623800"/>
                </a:moveTo>
                <a:cubicBezTo>
                  <a:pt x="2372009" y="6623800"/>
                  <a:pt x="2367112" y="6624412"/>
                  <a:pt x="2360991" y="6628697"/>
                </a:cubicBezTo>
                <a:cubicBezTo>
                  <a:pt x="2357318" y="6632370"/>
                  <a:pt x="2355482" y="6636654"/>
                  <a:pt x="2355482" y="6642163"/>
                </a:cubicBezTo>
                <a:cubicBezTo>
                  <a:pt x="2355482" y="6645836"/>
                  <a:pt x="2357318" y="6649509"/>
                  <a:pt x="2360379" y="6652569"/>
                </a:cubicBezTo>
                <a:cubicBezTo>
                  <a:pt x="2362827" y="6655018"/>
                  <a:pt x="2367724" y="6656242"/>
                  <a:pt x="2372621" y="6656242"/>
                </a:cubicBezTo>
                <a:cubicBezTo>
                  <a:pt x="2378130" y="6656242"/>
                  <a:pt x="2383027" y="6654406"/>
                  <a:pt x="2386700" y="6650733"/>
                </a:cubicBezTo>
                <a:cubicBezTo>
                  <a:pt x="2390372" y="6648285"/>
                  <a:pt x="2392209" y="6643388"/>
                  <a:pt x="2392209" y="6638491"/>
                </a:cubicBezTo>
                <a:cubicBezTo>
                  <a:pt x="2392209" y="6636042"/>
                  <a:pt x="2391597" y="6632982"/>
                  <a:pt x="2390372" y="6631145"/>
                </a:cubicBezTo>
                <a:cubicBezTo>
                  <a:pt x="2389760" y="6628697"/>
                  <a:pt x="2387924" y="6626248"/>
                  <a:pt x="2384863" y="6625636"/>
                </a:cubicBezTo>
                <a:cubicBezTo>
                  <a:pt x="2381803" y="6625024"/>
                  <a:pt x="2379354" y="6623800"/>
                  <a:pt x="2376294" y="6623800"/>
                </a:cubicBezTo>
                <a:close/>
                <a:moveTo>
                  <a:pt x="2343240" y="6623800"/>
                </a:moveTo>
                <a:lnTo>
                  <a:pt x="2338343" y="6656242"/>
                </a:lnTo>
                <a:lnTo>
                  <a:pt x="2346913" y="6656242"/>
                </a:lnTo>
                <a:lnTo>
                  <a:pt x="2351810" y="6623800"/>
                </a:lnTo>
                <a:close/>
                <a:moveTo>
                  <a:pt x="2233671" y="6623800"/>
                </a:moveTo>
                <a:lnTo>
                  <a:pt x="2227550" y="6658691"/>
                </a:lnTo>
                <a:lnTo>
                  <a:pt x="2236120" y="6658691"/>
                </a:lnTo>
                <a:lnTo>
                  <a:pt x="2237956" y="6647060"/>
                </a:lnTo>
                <a:cubicBezTo>
                  <a:pt x="2238568" y="6642163"/>
                  <a:pt x="2238568" y="6639103"/>
                  <a:pt x="2239792" y="6637266"/>
                </a:cubicBezTo>
                <a:cubicBezTo>
                  <a:pt x="2240404" y="6635430"/>
                  <a:pt x="2242241" y="6634818"/>
                  <a:pt x="2243465" y="6633594"/>
                </a:cubicBezTo>
                <a:cubicBezTo>
                  <a:pt x="2245301" y="6632370"/>
                  <a:pt x="2247138" y="6632370"/>
                  <a:pt x="2248362" y="6632370"/>
                </a:cubicBezTo>
                <a:cubicBezTo>
                  <a:pt x="2250198" y="6632370"/>
                  <a:pt x="2250810" y="6632370"/>
                  <a:pt x="2252035" y="6633594"/>
                </a:cubicBezTo>
                <a:cubicBezTo>
                  <a:pt x="2253259" y="6634818"/>
                  <a:pt x="2253259" y="6636042"/>
                  <a:pt x="2253259" y="6636654"/>
                </a:cubicBezTo>
                <a:cubicBezTo>
                  <a:pt x="2253259" y="6637266"/>
                  <a:pt x="2253259" y="6638491"/>
                  <a:pt x="2253259" y="6640327"/>
                </a:cubicBezTo>
                <a:lnTo>
                  <a:pt x="2250198" y="6657466"/>
                </a:lnTo>
                <a:lnTo>
                  <a:pt x="2258768" y="6657466"/>
                </a:lnTo>
                <a:lnTo>
                  <a:pt x="2261828" y="6639103"/>
                </a:lnTo>
                <a:cubicBezTo>
                  <a:pt x="2263053" y="6636654"/>
                  <a:pt x="2263053" y="6634818"/>
                  <a:pt x="2263053" y="6633594"/>
                </a:cubicBezTo>
                <a:cubicBezTo>
                  <a:pt x="2263053" y="6630533"/>
                  <a:pt x="2261828" y="6628697"/>
                  <a:pt x="2259992" y="6626861"/>
                </a:cubicBezTo>
                <a:cubicBezTo>
                  <a:pt x="2258156" y="6625024"/>
                  <a:pt x="2255707" y="6623800"/>
                  <a:pt x="2252647" y="6623800"/>
                </a:cubicBezTo>
                <a:cubicBezTo>
                  <a:pt x="2248974" y="6623800"/>
                  <a:pt x="2245913" y="6624412"/>
                  <a:pt x="2242241" y="6627473"/>
                </a:cubicBezTo>
                <a:lnTo>
                  <a:pt x="2242241" y="6623800"/>
                </a:lnTo>
                <a:close/>
                <a:moveTo>
                  <a:pt x="2206738" y="6623800"/>
                </a:moveTo>
                <a:lnTo>
                  <a:pt x="2201841" y="6657466"/>
                </a:lnTo>
                <a:lnTo>
                  <a:pt x="2209186" y="6657466"/>
                </a:lnTo>
                <a:lnTo>
                  <a:pt x="2211023" y="6645224"/>
                </a:lnTo>
                <a:cubicBezTo>
                  <a:pt x="2212247" y="6640327"/>
                  <a:pt x="2212859" y="6636654"/>
                  <a:pt x="2214083" y="6634818"/>
                </a:cubicBezTo>
                <a:cubicBezTo>
                  <a:pt x="2215307" y="6632982"/>
                  <a:pt x="2217144" y="6631757"/>
                  <a:pt x="2218980" y="6631757"/>
                </a:cubicBezTo>
                <a:cubicBezTo>
                  <a:pt x="2218980" y="6631757"/>
                  <a:pt x="2218980" y="6631757"/>
                  <a:pt x="2220204" y="6631757"/>
                </a:cubicBezTo>
                <a:lnTo>
                  <a:pt x="2223265" y="6625024"/>
                </a:lnTo>
                <a:cubicBezTo>
                  <a:pt x="2223265" y="6623800"/>
                  <a:pt x="2222653" y="6623800"/>
                  <a:pt x="2221429" y="6623800"/>
                </a:cubicBezTo>
                <a:cubicBezTo>
                  <a:pt x="2217756" y="6623800"/>
                  <a:pt x="2214695" y="6625024"/>
                  <a:pt x="2212859" y="6628697"/>
                </a:cubicBezTo>
                <a:lnTo>
                  <a:pt x="2214083" y="6623800"/>
                </a:lnTo>
                <a:close/>
                <a:moveTo>
                  <a:pt x="2099006" y="6623800"/>
                </a:moveTo>
                <a:lnTo>
                  <a:pt x="2092885" y="6658691"/>
                </a:lnTo>
                <a:lnTo>
                  <a:pt x="2101455" y="6658691"/>
                </a:lnTo>
                <a:lnTo>
                  <a:pt x="2103291" y="6647060"/>
                </a:lnTo>
                <a:cubicBezTo>
                  <a:pt x="2103903" y="6642163"/>
                  <a:pt x="2103903" y="6639103"/>
                  <a:pt x="2105127" y="6637266"/>
                </a:cubicBezTo>
                <a:cubicBezTo>
                  <a:pt x="2105739" y="6635430"/>
                  <a:pt x="2107576" y="6634818"/>
                  <a:pt x="2108800" y="6633594"/>
                </a:cubicBezTo>
                <a:cubicBezTo>
                  <a:pt x="2110636" y="6632370"/>
                  <a:pt x="2112473" y="6632370"/>
                  <a:pt x="2113697" y="6632370"/>
                </a:cubicBezTo>
                <a:cubicBezTo>
                  <a:pt x="2115533" y="6632370"/>
                  <a:pt x="2116145" y="6632370"/>
                  <a:pt x="2117370" y="6633594"/>
                </a:cubicBezTo>
                <a:cubicBezTo>
                  <a:pt x="2118594" y="6634818"/>
                  <a:pt x="2118594" y="6636042"/>
                  <a:pt x="2118594" y="6636654"/>
                </a:cubicBezTo>
                <a:cubicBezTo>
                  <a:pt x="2118594" y="6637266"/>
                  <a:pt x="2118594" y="6638491"/>
                  <a:pt x="2118594"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6" y="6627473"/>
                </a:cubicBezTo>
                <a:lnTo>
                  <a:pt x="2107576" y="6623800"/>
                </a:lnTo>
                <a:close/>
                <a:moveTo>
                  <a:pt x="2725199" y="6623188"/>
                </a:moveTo>
                <a:cubicBezTo>
                  <a:pt x="2723362" y="6623188"/>
                  <a:pt x="2721526" y="6623188"/>
                  <a:pt x="2719690" y="6624412"/>
                </a:cubicBezTo>
                <a:cubicBezTo>
                  <a:pt x="2717853" y="6625024"/>
                  <a:pt x="2716017" y="6626249"/>
                  <a:pt x="2714181" y="6628085"/>
                </a:cubicBezTo>
                <a:lnTo>
                  <a:pt x="2715405" y="6624412"/>
                </a:lnTo>
                <a:lnTo>
                  <a:pt x="2706835" y="6624412"/>
                </a:lnTo>
                <a:lnTo>
                  <a:pt x="2700102" y="6668484"/>
                </a:lnTo>
                <a:lnTo>
                  <a:pt x="2708672" y="6668484"/>
                </a:lnTo>
                <a:lnTo>
                  <a:pt x="2710508" y="6651957"/>
                </a:lnTo>
                <a:cubicBezTo>
                  <a:pt x="2711732" y="6653794"/>
                  <a:pt x="2713569" y="6654406"/>
                  <a:pt x="2715405" y="6655630"/>
                </a:cubicBezTo>
                <a:cubicBezTo>
                  <a:pt x="2717241" y="6656854"/>
                  <a:pt x="2719078" y="6656854"/>
                  <a:pt x="2720914" y="6656854"/>
                </a:cubicBezTo>
                <a:cubicBezTo>
                  <a:pt x="2725199" y="6656854"/>
                  <a:pt x="2727647" y="6656854"/>
                  <a:pt x="2730708" y="6655018"/>
                </a:cubicBezTo>
                <a:cubicBezTo>
                  <a:pt x="2733768" y="6653182"/>
                  <a:pt x="2735605" y="6651345"/>
                  <a:pt x="2737441" y="6648285"/>
                </a:cubicBezTo>
                <a:cubicBezTo>
                  <a:pt x="2739277" y="6644000"/>
                  <a:pt x="2740502" y="6641551"/>
                  <a:pt x="2740502" y="6638491"/>
                </a:cubicBezTo>
                <a:cubicBezTo>
                  <a:pt x="2740502" y="6634818"/>
                  <a:pt x="2739889" y="6631146"/>
                  <a:pt x="2736829" y="6628085"/>
                </a:cubicBezTo>
                <a:cubicBezTo>
                  <a:pt x="2733768" y="6625024"/>
                  <a:pt x="2730096" y="6623188"/>
                  <a:pt x="2725199" y="6623188"/>
                </a:cubicBezTo>
                <a:close/>
                <a:moveTo>
                  <a:pt x="2686024" y="6623188"/>
                </a:moveTo>
                <a:lnTo>
                  <a:pt x="2684187" y="6639103"/>
                </a:lnTo>
                <a:cubicBezTo>
                  <a:pt x="2682963" y="6642776"/>
                  <a:pt x="2682351" y="6645224"/>
                  <a:pt x="2681127" y="6646448"/>
                </a:cubicBezTo>
                <a:cubicBezTo>
                  <a:pt x="2679902" y="6647060"/>
                  <a:pt x="2678066" y="6648285"/>
                  <a:pt x="2676230" y="6648285"/>
                </a:cubicBezTo>
                <a:cubicBezTo>
                  <a:pt x="2673169" y="6648285"/>
                  <a:pt x="2672557" y="6648285"/>
                  <a:pt x="2671333" y="6647060"/>
                </a:cubicBezTo>
                <a:cubicBezTo>
                  <a:pt x="2670721" y="6646448"/>
                  <a:pt x="2669496" y="6644612"/>
                  <a:pt x="2669496" y="6643388"/>
                </a:cubicBezTo>
                <a:cubicBezTo>
                  <a:pt x="2669496" y="6642776"/>
                  <a:pt x="2669496" y="6641551"/>
                  <a:pt x="2669496" y="6639715"/>
                </a:cubicBezTo>
                <a:lnTo>
                  <a:pt x="2671333" y="6623800"/>
                </a:lnTo>
                <a:lnTo>
                  <a:pt x="2662763" y="6623800"/>
                </a:lnTo>
                <a:lnTo>
                  <a:pt x="2662763" y="6636042"/>
                </a:lnTo>
                <a:cubicBezTo>
                  <a:pt x="2661539" y="6639715"/>
                  <a:pt x="2661539" y="6642776"/>
                  <a:pt x="2661539" y="6644612"/>
                </a:cubicBezTo>
                <a:cubicBezTo>
                  <a:pt x="2661539" y="6647673"/>
                  <a:pt x="2662151" y="6651345"/>
                  <a:pt x="2665212" y="6653182"/>
                </a:cubicBezTo>
                <a:cubicBezTo>
                  <a:pt x="2668272" y="6655630"/>
                  <a:pt x="2670721" y="6656854"/>
                  <a:pt x="2675618" y="6656854"/>
                </a:cubicBezTo>
                <a:cubicBezTo>
                  <a:pt x="2678066" y="6656854"/>
                  <a:pt x="2681127" y="6656242"/>
                  <a:pt x="2682963" y="6655018"/>
                </a:cubicBezTo>
                <a:cubicBezTo>
                  <a:pt x="2684799" y="6653794"/>
                  <a:pt x="2687248" y="6651957"/>
                  <a:pt x="2688472" y="6650121"/>
                </a:cubicBezTo>
                <a:cubicBezTo>
                  <a:pt x="2689696" y="6647060"/>
                  <a:pt x="2690308" y="6644000"/>
                  <a:pt x="2691533" y="6640327"/>
                </a:cubicBezTo>
                <a:lnTo>
                  <a:pt x="2694593" y="6623188"/>
                </a:lnTo>
                <a:close/>
                <a:moveTo>
                  <a:pt x="3236315" y="6622576"/>
                </a:moveTo>
                <a:cubicBezTo>
                  <a:pt x="3230806" y="6622576"/>
                  <a:pt x="3225909" y="6624412"/>
                  <a:pt x="3222236" y="6628085"/>
                </a:cubicBezTo>
                <a:cubicBezTo>
                  <a:pt x="3218563" y="6631758"/>
                  <a:pt x="3216727" y="6636043"/>
                  <a:pt x="3216727" y="6641552"/>
                </a:cubicBezTo>
                <a:cubicBezTo>
                  <a:pt x="3216727" y="6646449"/>
                  <a:pt x="3218563" y="6650121"/>
                  <a:pt x="3221624" y="6653182"/>
                </a:cubicBezTo>
                <a:cubicBezTo>
                  <a:pt x="3224072" y="6655630"/>
                  <a:pt x="3228357" y="6656854"/>
                  <a:pt x="3233866" y="6656854"/>
                </a:cubicBezTo>
                <a:cubicBezTo>
                  <a:pt x="3238151" y="6656854"/>
                  <a:pt x="3240599" y="6656242"/>
                  <a:pt x="3243660" y="6655018"/>
                </a:cubicBezTo>
                <a:cubicBezTo>
                  <a:pt x="3246721" y="6653794"/>
                  <a:pt x="3248557" y="6651958"/>
                  <a:pt x="3250393" y="6650121"/>
                </a:cubicBezTo>
                <a:lnTo>
                  <a:pt x="3243048" y="6646449"/>
                </a:lnTo>
                <a:cubicBezTo>
                  <a:pt x="3239987" y="6648285"/>
                  <a:pt x="3236927" y="6649509"/>
                  <a:pt x="3232030" y="6648285"/>
                </a:cubicBezTo>
                <a:cubicBezTo>
                  <a:pt x="3228969" y="6648285"/>
                  <a:pt x="3226521" y="6647673"/>
                  <a:pt x="3225297" y="6646449"/>
                </a:cubicBezTo>
                <a:cubicBezTo>
                  <a:pt x="3224685" y="6644612"/>
                  <a:pt x="3223460" y="6642776"/>
                  <a:pt x="3223460" y="6640939"/>
                </a:cubicBezTo>
                <a:lnTo>
                  <a:pt x="3252230" y="6640939"/>
                </a:lnTo>
                <a:cubicBezTo>
                  <a:pt x="3252230" y="6639103"/>
                  <a:pt x="3252230" y="6638491"/>
                  <a:pt x="3252230" y="6637267"/>
                </a:cubicBezTo>
                <a:cubicBezTo>
                  <a:pt x="3252230" y="6635430"/>
                  <a:pt x="3251618" y="6632982"/>
                  <a:pt x="3250393" y="6629921"/>
                </a:cubicBezTo>
                <a:cubicBezTo>
                  <a:pt x="3249781" y="6628085"/>
                  <a:pt x="3247945" y="6625637"/>
                  <a:pt x="3244884" y="6624412"/>
                </a:cubicBezTo>
                <a:cubicBezTo>
                  <a:pt x="3243048" y="6623800"/>
                  <a:pt x="3239987" y="6622576"/>
                  <a:pt x="3236315" y="6622576"/>
                </a:cubicBezTo>
                <a:close/>
                <a:moveTo>
                  <a:pt x="2465663" y="6622576"/>
                </a:moveTo>
                <a:cubicBezTo>
                  <a:pt x="2461378" y="6622576"/>
                  <a:pt x="2458929" y="6622576"/>
                  <a:pt x="2455869" y="6624412"/>
                </a:cubicBezTo>
                <a:cubicBezTo>
                  <a:pt x="2452808" y="6626249"/>
                  <a:pt x="2450972" y="6627473"/>
                  <a:pt x="2449136" y="6631146"/>
                </a:cubicBezTo>
                <a:cubicBezTo>
                  <a:pt x="2447299" y="6635430"/>
                  <a:pt x="2446075" y="6637879"/>
                  <a:pt x="2446075" y="6640939"/>
                </a:cubicBezTo>
                <a:cubicBezTo>
                  <a:pt x="2446075" y="6645836"/>
                  <a:pt x="2446687" y="6649509"/>
                  <a:pt x="2449748" y="6652570"/>
                </a:cubicBezTo>
                <a:cubicBezTo>
                  <a:pt x="2452808" y="6655630"/>
                  <a:pt x="2456481" y="6657467"/>
                  <a:pt x="2461378" y="6657467"/>
                </a:cubicBezTo>
                <a:cubicBezTo>
                  <a:pt x="2463214" y="6657467"/>
                  <a:pt x="2465051" y="6656854"/>
                  <a:pt x="2466887" y="6656242"/>
                </a:cubicBezTo>
                <a:cubicBezTo>
                  <a:pt x="2468723" y="6655630"/>
                  <a:pt x="2470560" y="6654406"/>
                  <a:pt x="2472396" y="6652570"/>
                </a:cubicBezTo>
                <a:lnTo>
                  <a:pt x="2471172" y="6656242"/>
                </a:lnTo>
                <a:lnTo>
                  <a:pt x="2479741" y="6656242"/>
                </a:lnTo>
                <a:lnTo>
                  <a:pt x="2484638" y="6623800"/>
                </a:lnTo>
                <a:lnTo>
                  <a:pt x="2476069" y="6623800"/>
                </a:lnTo>
                <a:lnTo>
                  <a:pt x="2476069" y="6627473"/>
                </a:lnTo>
                <a:cubicBezTo>
                  <a:pt x="2474844" y="6625637"/>
                  <a:pt x="2473008" y="6625025"/>
                  <a:pt x="2471172" y="6623800"/>
                </a:cubicBezTo>
                <a:cubicBezTo>
                  <a:pt x="2469335" y="6622576"/>
                  <a:pt x="2467499" y="6622576"/>
                  <a:pt x="2465663" y="6622576"/>
                </a:cubicBezTo>
                <a:close/>
                <a:moveTo>
                  <a:pt x="2291822" y="6622576"/>
                </a:moveTo>
                <a:cubicBezTo>
                  <a:pt x="2287537" y="6622576"/>
                  <a:pt x="2285088" y="6622576"/>
                  <a:pt x="2282028" y="6624412"/>
                </a:cubicBezTo>
                <a:cubicBezTo>
                  <a:pt x="2278967" y="6626249"/>
                  <a:pt x="2277131" y="6627473"/>
                  <a:pt x="2275295" y="6631146"/>
                </a:cubicBezTo>
                <a:cubicBezTo>
                  <a:pt x="2273458" y="6635430"/>
                  <a:pt x="2272234" y="6637879"/>
                  <a:pt x="2272234" y="6640939"/>
                </a:cubicBezTo>
                <a:cubicBezTo>
                  <a:pt x="2272234" y="6645836"/>
                  <a:pt x="2272846" y="6649509"/>
                  <a:pt x="2275907" y="6652570"/>
                </a:cubicBezTo>
                <a:cubicBezTo>
                  <a:pt x="2278967" y="6655630"/>
                  <a:pt x="2282640" y="6657467"/>
                  <a:pt x="2287537" y="6657467"/>
                </a:cubicBezTo>
                <a:cubicBezTo>
                  <a:pt x="2289373" y="6657467"/>
                  <a:pt x="2291210" y="6656854"/>
                  <a:pt x="2293046" y="6656242"/>
                </a:cubicBezTo>
                <a:cubicBezTo>
                  <a:pt x="2294882" y="6655630"/>
                  <a:pt x="2296719" y="6654406"/>
                  <a:pt x="2298555" y="6652570"/>
                </a:cubicBezTo>
                <a:lnTo>
                  <a:pt x="2297331" y="6656242"/>
                </a:lnTo>
                <a:lnTo>
                  <a:pt x="2305900" y="6656242"/>
                </a:lnTo>
                <a:lnTo>
                  <a:pt x="2310797" y="6623800"/>
                </a:lnTo>
                <a:lnTo>
                  <a:pt x="2302228" y="6623800"/>
                </a:lnTo>
                <a:lnTo>
                  <a:pt x="2302228" y="6627473"/>
                </a:lnTo>
                <a:cubicBezTo>
                  <a:pt x="2301003" y="6625637"/>
                  <a:pt x="2299167" y="6625025"/>
                  <a:pt x="2297331" y="6623800"/>
                </a:cubicBezTo>
                <a:cubicBezTo>
                  <a:pt x="2295494" y="6622576"/>
                  <a:pt x="2293658" y="6622576"/>
                  <a:pt x="2291822" y="6622576"/>
                </a:cubicBezTo>
                <a:close/>
                <a:moveTo>
                  <a:pt x="2179193" y="6622576"/>
                </a:moveTo>
                <a:cubicBezTo>
                  <a:pt x="2173684" y="6622576"/>
                  <a:pt x="2168787" y="6624412"/>
                  <a:pt x="2165114" y="6628085"/>
                </a:cubicBezTo>
                <a:cubicBezTo>
                  <a:pt x="2161441" y="6631758"/>
                  <a:pt x="2159605" y="6636043"/>
                  <a:pt x="2159605" y="6641552"/>
                </a:cubicBezTo>
                <a:cubicBezTo>
                  <a:pt x="2159605" y="6646449"/>
                  <a:pt x="2161441" y="6650121"/>
                  <a:pt x="2164502" y="6653182"/>
                </a:cubicBezTo>
                <a:cubicBezTo>
                  <a:pt x="2166950" y="6655630"/>
                  <a:pt x="2171235" y="6656854"/>
                  <a:pt x="2176744" y="6656854"/>
                </a:cubicBezTo>
                <a:cubicBezTo>
                  <a:pt x="2181029" y="6656854"/>
                  <a:pt x="2183477" y="6656242"/>
                  <a:pt x="2186538" y="6655018"/>
                </a:cubicBezTo>
                <a:cubicBezTo>
                  <a:pt x="2189599" y="6653794"/>
                  <a:pt x="2191435" y="6651958"/>
                  <a:pt x="2193271" y="6650121"/>
                </a:cubicBezTo>
                <a:lnTo>
                  <a:pt x="2185926" y="6646449"/>
                </a:lnTo>
                <a:cubicBezTo>
                  <a:pt x="2182865" y="6648285"/>
                  <a:pt x="2179805" y="6649509"/>
                  <a:pt x="2174908" y="6648285"/>
                </a:cubicBezTo>
                <a:cubicBezTo>
                  <a:pt x="2171847" y="6648285"/>
                  <a:pt x="2169399" y="6647673"/>
                  <a:pt x="2168175" y="6646449"/>
                </a:cubicBezTo>
                <a:cubicBezTo>
                  <a:pt x="2167562" y="6644612"/>
                  <a:pt x="2166338" y="6642776"/>
                  <a:pt x="2166338" y="6640939"/>
                </a:cubicBezTo>
                <a:lnTo>
                  <a:pt x="2195108" y="6640939"/>
                </a:lnTo>
                <a:cubicBezTo>
                  <a:pt x="2195108" y="6639103"/>
                  <a:pt x="2195108" y="6638491"/>
                  <a:pt x="2195108" y="6637267"/>
                </a:cubicBezTo>
                <a:cubicBezTo>
                  <a:pt x="2195108" y="6635430"/>
                  <a:pt x="2194495" y="6631758"/>
                  <a:pt x="2193271" y="6629921"/>
                </a:cubicBezTo>
                <a:cubicBezTo>
                  <a:pt x="2192659" y="6628085"/>
                  <a:pt x="2190823" y="6625637"/>
                  <a:pt x="2187762" y="6624412"/>
                </a:cubicBezTo>
                <a:cubicBezTo>
                  <a:pt x="2185926" y="6623800"/>
                  <a:pt x="2182865" y="6622576"/>
                  <a:pt x="2179193" y="6622576"/>
                </a:cubicBezTo>
                <a:close/>
                <a:moveTo>
                  <a:pt x="3295078" y="6621352"/>
                </a:moveTo>
                <a:cubicBezTo>
                  <a:pt x="3292629" y="6621352"/>
                  <a:pt x="3290793" y="6622576"/>
                  <a:pt x="3287732" y="6624413"/>
                </a:cubicBezTo>
                <a:cubicBezTo>
                  <a:pt x="3285284" y="6626249"/>
                  <a:pt x="3284060" y="6628085"/>
                  <a:pt x="3284060" y="6631146"/>
                </a:cubicBezTo>
                <a:cubicBezTo>
                  <a:pt x="3284060" y="6632982"/>
                  <a:pt x="3284672" y="6634818"/>
                  <a:pt x="3285896" y="6636655"/>
                </a:cubicBezTo>
                <a:cubicBezTo>
                  <a:pt x="3286508" y="6637879"/>
                  <a:pt x="3288345" y="6639715"/>
                  <a:pt x="3291405" y="6641552"/>
                </a:cubicBezTo>
                <a:cubicBezTo>
                  <a:pt x="3294466" y="6642776"/>
                  <a:pt x="3295078" y="6643388"/>
                  <a:pt x="3296302" y="6644612"/>
                </a:cubicBezTo>
                <a:cubicBezTo>
                  <a:pt x="3297526" y="6645225"/>
                  <a:pt x="3297526" y="6645837"/>
                  <a:pt x="3297526" y="6646449"/>
                </a:cubicBezTo>
                <a:cubicBezTo>
                  <a:pt x="3297526" y="6647061"/>
                  <a:pt x="3297526" y="6648285"/>
                  <a:pt x="3296302" y="6648285"/>
                </a:cubicBezTo>
                <a:cubicBezTo>
                  <a:pt x="3295078" y="6649509"/>
                  <a:pt x="3294466" y="6649509"/>
                  <a:pt x="3293241" y="6649509"/>
                </a:cubicBezTo>
                <a:cubicBezTo>
                  <a:pt x="3290793" y="6649509"/>
                  <a:pt x="3287732" y="6647673"/>
                  <a:pt x="3285896" y="6644612"/>
                </a:cubicBezTo>
                <a:lnTo>
                  <a:pt x="3280387" y="6650121"/>
                </a:lnTo>
                <a:cubicBezTo>
                  <a:pt x="3283448" y="6653182"/>
                  <a:pt x="3285284" y="6653794"/>
                  <a:pt x="3287120" y="6655018"/>
                </a:cubicBezTo>
                <a:cubicBezTo>
                  <a:pt x="3288957" y="6656243"/>
                  <a:pt x="3292017" y="6656243"/>
                  <a:pt x="3293854" y="6656243"/>
                </a:cubicBezTo>
                <a:cubicBezTo>
                  <a:pt x="3298138" y="6656243"/>
                  <a:pt x="3301811" y="6655018"/>
                  <a:pt x="3303647" y="6653182"/>
                </a:cubicBezTo>
                <a:cubicBezTo>
                  <a:pt x="3306096" y="6651346"/>
                  <a:pt x="3307320" y="6648285"/>
                  <a:pt x="3307320" y="6646449"/>
                </a:cubicBezTo>
                <a:cubicBezTo>
                  <a:pt x="3307320" y="6645225"/>
                  <a:pt x="3306708" y="6643388"/>
                  <a:pt x="3305484" y="6641552"/>
                </a:cubicBezTo>
                <a:cubicBezTo>
                  <a:pt x="3304260" y="6639715"/>
                  <a:pt x="3302423" y="6637879"/>
                  <a:pt x="3298750" y="6636043"/>
                </a:cubicBezTo>
                <a:cubicBezTo>
                  <a:pt x="3296914" y="6634206"/>
                  <a:pt x="3295078" y="6632982"/>
                  <a:pt x="3295078" y="6632982"/>
                </a:cubicBezTo>
                <a:cubicBezTo>
                  <a:pt x="3293854" y="6632982"/>
                  <a:pt x="3293854" y="6631758"/>
                  <a:pt x="3293854" y="6631758"/>
                </a:cubicBezTo>
                <a:cubicBezTo>
                  <a:pt x="3293854" y="6631758"/>
                  <a:pt x="3293854" y="6630534"/>
                  <a:pt x="3295078" y="6630534"/>
                </a:cubicBezTo>
                <a:cubicBezTo>
                  <a:pt x="3295690" y="6629310"/>
                  <a:pt x="3295690" y="6629310"/>
                  <a:pt x="3296914" y="6629310"/>
                </a:cubicBezTo>
                <a:cubicBezTo>
                  <a:pt x="3298750" y="6629310"/>
                  <a:pt x="3299363" y="6629310"/>
                  <a:pt x="3300587" y="6630534"/>
                </a:cubicBezTo>
                <a:cubicBezTo>
                  <a:pt x="3302423" y="6631758"/>
                  <a:pt x="3303035" y="6632370"/>
                  <a:pt x="3304260" y="6633594"/>
                </a:cubicBezTo>
                <a:lnTo>
                  <a:pt x="3307932" y="6628085"/>
                </a:lnTo>
                <a:cubicBezTo>
                  <a:pt x="3306708" y="6626249"/>
                  <a:pt x="3304872" y="6625637"/>
                  <a:pt x="3300587" y="6622576"/>
                </a:cubicBezTo>
                <a:cubicBezTo>
                  <a:pt x="3298750" y="6621352"/>
                  <a:pt x="3296914" y="6621352"/>
                  <a:pt x="3295078" y="6621352"/>
                </a:cubicBezTo>
                <a:close/>
                <a:moveTo>
                  <a:pt x="3195915" y="6621352"/>
                </a:moveTo>
                <a:cubicBezTo>
                  <a:pt x="3193466" y="6621352"/>
                  <a:pt x="3190406" y="6622576"/>
                  <a:pt x="3188569" y="6624413"/>
                </a:cubicBezTo>
                <a:cubicBezTo>
                  <a:pt x="3186121" y="6626249"/>
                  <a:pt x="3184897" y="6628085"/>
                  <a:pt x="3184897" y="6631146"/>
                </a:cubicBezTo>
                <a:cubicBezTo>
                  <a:pt x="3184897" y="6632982"/>
                  <a:pt x="3185509" y="6634818"/>
                  <a:pt x="3186733" y="6636655"/>
                </a:cubicBezTo>
                <a:cubicBezTo>
                  <a:pt x="3187345" y="6637879"/>
                  <a:pt x="3189181" y="6639715"/>
                  <a:pt x="3192242" y="6641552"/>
                </a:cubicBezTo>
                <a:cubicBezTo>
                  <a:pt x="3195303" y="6642776"/>
                  <a:pt x="3195915" y="6643388"/>
                  <a:pt x="3197139" y="6644612"/>
                </a:cubicBezTo>
                <a:cubicBezTo>
                  <a:pt x="3198363" y="6645225"/>
                  <a:pt x="3198363" y="6645837"/>
                  <a:pt x="3198363" y="6646449"/>
                </a:cubicBezTo>
                <a:cubicBezTo>
                  <a:pt x="3198363" y="6647061"/>
                  <a:pt x="3198363" y="6648285"/>
                  <a:pt x="3197139" y="6648285"/>
                </a:cubicBezTo>
                <a:cubicBezTo>
                  <a:pt x="3195915" y="6649509"/>
                  <a:pt x="3195303" y="6649509"/>
                  <a:pt x="3194078" y="6649509"/>
                </a:cubicBezTo>
                <a:cubicBezTo>
                  <a:pt x="3191630" y="6649509"/>
                  <a:pt x="3188569" y="6647673"/>
                  <a:pt x="3186733" y="6644612"/>
                </a:cubicBezTo>
                <a:lnTo>
                  <a:pt x="3181224" y="6650121"/>
                </a:lnTo>
                <a:cubicBezTo>
                  <a:pt x="3184285" y="6653182"/>
                  <a:pt x="3186121" y="6653794"/>
                  <a:pt x="3187957" y="6655018"/>
                </a:cubicBezTo>
                <a:cubicBezTo>
                  <a:pt x="3189794" y="6656243"/>
                  <a:pt x="3192854" y="6656243"/>
                  <a:pt x="3194690" y="6656243"/>
                </a:cubicBezTo>
                <a:cubicBezTo>
                  <a:pt x="3198975" y="6656243"/>
                  <a:pt x="3201424" y="6655018"/>
                  <a:pt x="3204484" y="6653182"/>
                </a:cubicBezTo>
                <a:cubicBezTo>
                  <a:pt x="3206933" y="6651346"/>
                  <a:pt x="3208157" y="6648285"/>
                  <a:pt x="3208157" y="6646449"/>
                </a:cubicBezTo>
                <a:cubicBezTo>
                  <a:pt x="3208157" y="6645225"/>
                  <a:pt x="3207545" y="6643388"/>
                  <a:pt x="3206321" y="6641552"/>
                </a:cubicBezTo>
                <a:cubicBezTo>
                  <a:pt x="3205096" y="6639715"/>
                  <a:pt x="3203260" y="6637879"/>
                  <a:pt x="3199587" y="6636043"/>
                </a:cubicBezTo>
                <a:cubicBezTo>
                  <a:pt x="3197751" y="6634206"/>
                  <a:pt x="3195915" y="6632982"/>
                  <a:pt x="3195915" y="6632982"/>
                </a:cubicBezTo>
                <a:cubicBezTo>
                  <a:pt x="3194690" y="6632982"/>
                  <a:pt x="3194690" y="6631758"/>
                  <a:pt x="3194690" y="6631758"/>
                </a:cubicBezTo>
                <a:cubicBezTo>
                  <a:pt x="3194690" y="6631758"/>
                  <a:pt x="3194690" y="6630534"/>
                  <a:pt x="3195915" y="6630534"/>
                </a:cubicBezTo>
                <a:cubicBezTo>
                  <a:pt x="3196527" y="6629310"/>
                  <a:pt x="3196527" y="6629310"/>
                  <a:pt x="3197751" y="6629310"/>
                </a:cubicBezTo>
                <a:cubicBezTo>
                  <a:pt x="3199587" y="6629310"/>
                  <a:pt x="3200200" y="6629310"/>
                  <a:pt x="3201424" y="6630534"/>
                </a:cubicBezTo>
                <a:cubicBezTo>
                  <a:pt x="3203260" y="6631758"/>
                  <a:pt x="3203872" y="6632370"/>
                  <a:pt x="3205096" y="6633594"/>
                </a:cubicBezTo>
                <a:lnTo>
                  <a:pt x="3208769" y="6628085"/>
                </a:lnTo>
                <a:cubicBezTo>
                  <a:pt x="3207545" y="6626249"/>
                  <a:pt x="3205709" y="6625637"/>
                  <a:pt x="3201424" y="6622576"/>
                </a:cubicBezTo>
                <a:cubicBezTo>
                  <a:pt x="3199587" y="6621352"/>
                  <a:pt x="3197751" y="6621352"/>
                  <a:pt x="3195915" y="6621352"/>
                </a:cubicBezTo>
                <a:close/>
                <a:moveTo>
                  <a:pt x="3099201" y="6621352"/>
                </a:moveTo>
                <a:cubicBezTo>
                  <a:pt x="3096752" y="6621352"/>
                  <a:pt x="3094916" y="6622576"/>
                  <a:pt x="3091855" y="6624413"/>
                </a:cubicBezTo>
                <a:cubicBezTo>
                  <a:pt x="3089407" y="6626249"/>
                  <a:pt x="3088183" y="6628085"/>
                  <a:pt x="3088183" y="6631146"/>
                </a:cubicBezTo>
                <a:cubicBezTo>
                  <a:pt x="3088183" y="6632982"/>
                  <a:pt x="3088795" y="6634818"/>
                  <a:pt x="3090019" y="6636655"/>
                </a:cubicBezTo>
                <a:cubicBezTo>
                  <a:pt x="3090631" y="6637879"/>
                  <a:pt x="3092468" y="6639715"/>
                  <a:pt x="3095528" y="6641552"/>
                </a:cubicBezTo>
                <a:cubicBezTo>
                  <a:pt x="3098589" y="6642776"/>
                  <a:pt x="3099201" y="6643388"/>
                  <a:pt x="3100425" y="6644612"/>
                </a:cubicBezTo>
                <a:cubicBezTo>
                  <a:pt x="3101649" y="6645225"/>
                  <a:pt x="3101649" y="6645837"/>
                  <a:pt x="3101649" y="6646449"/>
                </a:cubicBezTo>
                <a:cubicBezTo>
                  <a:pt x="3101649" y="6647061"/>
                  <a:pt x="3101649" y="6648285"/>
                  <a:pt x="3100425" y="6648285"/>
                </a:cubicBezTo>
                <a:cubicBezTo>
                  <a:pt x="3099201" y="6649509"/>
                  <a:pt x="3098589" y="6649509"/>
                  <a:pt x="3097364" y="6649509"/>
                </a:cubicBezTo>
                <a:cubicBezTo>
                  <a:pt x="3094916" y="6649509"/>
                  <a:pt x="3091855" y="6647673"/>
                  <a:pt x="3090019" y="6644612"/>
                </a:cubicBezTo>
                <a:lnTo>
                  <a:pt x="3084510" y="6650121"/>
                </a:lnTo>
                <a:cubicBezTo>
                  <a:pt x="3087571" y="6653182"/>
                  <a:pt x="3089407" y="6653794"/>
                  <a:pt x="3091243" y="6655018"/>
                </a:cubicBezTo>
                <a:cubicBezTo>
                  <a:pt x="3093080" y="6656243"/>
                  <a:pt x="3096140" y="6656243"/>
                  <a:pt x="3097977" y="6656243"/>
                </a:cubicBezTo>
                <a:cubicBezTo>
                  <a:pt x="3102261" y="6656243"/>
                  <a:pt x="3105934" y="6655018"/>
                  <a:pt x="3107770" y="6653182"/>
                </a:cubicBezTo>
                <a:cubicBezTo>
                  <a:pt x="3110219" y="6651346"/>
                  <a:pt x="3111443" y="6648285"/>
                  <a:pt x="3111443" y="6646449"/>
                </a:cubicBezTo>
                <a:cubicBezTo>
                  <a:pt x="3111443" y="6645225"/>
                  <a:pt x="3110831" y="6643388"/>
                  <a:pt x="3109607" y="6641552"/>
                </a:cubicBezTo>
                <a:cubicBezTo>
                  <a:pt x="3108383" y="6639715"/>
                  <a:pt x="3106546" y="6637879"/>
                  <a:pt x="3102873" y="6636043"/>
                </a:cubicBezTo>
                <a:cubicBezTo>
                  <a:pt x="3101037" y="6634206"/>
                  <a:pt x="3099201" y="6632982"/>
                  <a:pt x="3099201" y="6632982"/>
                </a:cubicBezTo>
                <a:cubicBezTo>
                  <a:pt x="3097977" y="6632982"/>
                  <a:pt x="3097977" y="6631758"/>
                  <a:pt x="3097977" y="6631758"/>
                </a:cubicBezTo>
                <a:cubicBezTo>
                  <a:pt x="3097977" y="6631758"/>
                  <a:pt x="3097977" y="6630534"/>
                  <a:pt x="3099201" y="6630534"/>
                </a:cubicBezTo>
                <a:cubicBezTo>
                  <a:pt x="3099813" y="6629310"/>
                  <a:pt x="3099813" y="6629310"/>
                  <a:pt x="3101037" y="6629310"/>
                </a:cubicBezTo>
                <a:cubicBezTo>
                  <a:pt x="3102873" y="6629310"/>
                  <a:pt x="3103486" y="6629310"/>
                  <a:pt x="3104710" y="6630534"/>
                </a:cubicBezTo>
                <a:cubicBezTo>
                  <a:pt x="3106546" y="6631758"/>
                  <a:pt x="3107158" y="6632370"/>
                  <a:pt x="3108383" y="6633594"/>
                </a:cubicBezTo>
                <a:lnTo>
                  <a:pt x="3112055" y="6628085"/>
                </a:lnTo>
                <a:cubicBezTo>
                  <a:pt x="3111443" y="6626249"/>
                  <a:pt x="3108995" y="6625637"/>
                  <a:pt x="3104710" y="6622576"/>
                </a:cubicBezTo>
                <a:cubicBezTo>
                  <a:pt x="3102873" y="6621352"/>
                  <a:pt x="3101037" y="6621352"/>
                  <a:pt x="3099201" y="6621352"/>
                </a:cubicBezTo>
                <a:close/>
                <a:moveTo>
                  <a:pt x="2958414" y="6612782"/>
                </a:moveTo>
                <a:lnTo>
                  <a:pt x="2952905" y="6656242"/>
                </a:lnTo>
                <a:lnTo>
                  <a:pt x="2976778" y="6656242"/>
                </a:lnTo>
                <a:lnTo>
                  <a:pt x="2978002" y="6648897"/>
                </a:lnTo>
                <a:lnTo>
                  <a:pt x="2962699" y="6648897"/>
                </a:lnTo>
                <a:lnTo>
                  <a:pt x="2968208" y="6612782"/>
                </a:lnTo>
                <a:close/>
                <a:moveTo>
                  <a:pt x="2861088" y="6612782"/>
                </a:moveTo>
                <a:lnTo>
                  <a:pt x="2854355" y="6656242"/>
                </a:lnTo>
                <a:lnTo>
                  <a:pt x="2880064" y="6656242"/>
                </a:lnTo>
                <a:lnTo>
                  <a:pt x="2881288" y="6648897"/>
                </a:lnTo>
                <a:lnTo>
                  <a:pt x="2864149" y="6648897"/>
                </a:lnTo>
                <a:lnTo>
                  <a:pt x="2865985" y="6637267"/>
                </a:lnTo>
                <a:lnTo>
                  <a:pt x="2883124" y="6637267"/>
                </a:lnTo>
                <a:lnTo>
                  <a:pt x="2884349" y="6629921"/>
                </a:lnTo>
                <a:lnTo>
                  <a:pt x="2867209" y="6629921"/>
                </a:lnTo>
                <a:lnTo>
                  <a:pt x="2868434" y="6620127"/>
                </a:lnTo>
                <a:lnTo>
                  <a:pt x="2885573" y="6620127"/>
                </a:lnTo>
                <a:lnTo>
                  <a:pt x="2886797" y="6612782"/>
                </a:lnTo>
                <a:close/>
                <a:moveTo>
                  <a:pt x="2559316" y="6612782"/>
                </a:moveTo>
                <a:cubicBezTo>
                  <a:pt x="2551970" y="6612782"/>
                  <a:pt x="2545849" y="6614618"/>
                  <a:pt x="2540340" y="6619515"/>
                </a:cubicBezTo>
                <a:cubicBezTo>
                  <a:pt x="2536056" y="6624412"/>
                  <a:pt x="2532995" y="6629921"/>
                  <a:pt x="2532995" y="6636654"/>
                </a:cubicBezTo>
                <a:cubicBezTo>
                  <a:pt x="2532995" y="6642164"/>
                  <a:pt x="2534831" y="6647060"/>
                  <a:pt x="2538504" y="6650733"/>
                </a:cubicBezTo>
                <a:cubicBezTo>
                  <a:pt x="2543401" y="6656242"/>
                  <a:pt x="2549522" y="6658078"/>
                  <a:pt x="2556867" y="6658078"/>
                </a:cubicBezTo>
                <a:cubicBezTo>
                  <a:pt x="2563601" y="6658078"/>
                  <a:pt x="2569722" y="6656242"/>
                  <a:pt x="2574007" y="6651345"/>
                </a:cubicBezTo>
                <a:cubicBezTo>
                  <a:pt x="2578291" y="6646448"/>
                  <a:pt x="2581352" y="6640939"/>
                  <a:pt x="2581352" y="6634206"/>
                </a:cubicBezTo>
                <a:lnTo>
                  <a:pt x="2557480" y="6634206"/>
                </a:lnTo>
                <a:lnTo>
                  <a:pt x="2556255" y="6641551"/>
                </a:lnTo>
                <a:lnTo>
                  <a:pt x="2570334" y="6641551"/>
                </a:lnTo>
                <a:cubicBezTo>
                  <a:pt x="2569722" y="6643388"/>
                  <a:pt x="2567885" y="6645836"/>
                  <a:pt x="2564825" y="6647060"/>
                </a:cubicBezTo>
                <a:cubicBezTo>
                  <a:pt x="2561764" y="6647673"/>
                  <a:pt x="2559316" y="6648897"/>
                  <a:pt x="2556255" y="6648897"/>
                </a:cubicBezTo>
                <a:cubicBezTo>
                  <a:pt x="2552583" y="6648897"/>
                  <a:pt x="2549522" y="6648285"/>
                  <a:pt x="2545849" y="6645224"/>
                </a:cubicBezTo>
                <a:cubicBezTo>
                  <a:pt x="2542177" y="6642164"/>
                  <a:pt x="2540952" y="6639103"/>
                  <a:pt x="2540952" y="6635430"/>
                </a:cubicBezTo>
                <a:cubicBezTo>
                  <a:pt x="2540952" y="6631757"/>
                  <a:pt x="2541565" y="6628697"/>
                  <a:pt x="2544625" y="6625024"/>
                </a:cubicBezTo>
                <a:cubicBezTo>
                  <a:pt x="2547686" y="6621352"/>
                  <a:pt x="2552583" y="6619515"/>
                  <a:pt x="2558092" y="6619515"/>
                </a:cubicBezTo>
                <a:cubicBezTo>
                  <a:pt x="2559928" y="6619515"/>
                  <a:pt x="2562989" y="6619515"/>
                  <a:pt x="2564825" y="6620740"/>
                </a:cubicBezTo>
                <a:cubicBezTo>
                  <a:pt x="2566661" y="6621964"/>
                  <a:pt x="2569722" y="6623800"/>
                  <a:pt x="2571558" y="6625636"/>
                </a:cubicBezTo>
                <a:lnTo>
                  <a:pt x="2578904" y="6620740"/>
                </a:lnTo>
                <a:cubicBezTo>
                  <a:pt x="2577067" y="6618903"/>
                  <a:pt x="2575231" y="6617067"/>
                  <a:pt x="2573394" y="6617067"/>
                </a:cubicBezTo>
                <a:cubicBezTo>
                  <a:pt x="2571558" y="6615843"/>
                  <a:pt x="2569722" y="6615230"/>
                  <a:pt x="2566661" y="6614006"/>
                </a:cubicBezTo>
                <a:cubicBezTo>
                  <a:pt x="2564825" y="6612782"/>
                  <a:pt x="2562376" y="6612782"/>
                  <a:pt x="2559316" y="6612782"/>
                </a:cubicBezTo>
                <a:close/>
                <a:moveTo>
                  <a:pt x="2080642" y="6612782"/>
                </a:moveTo>
                <a:lnTo>
                  <a:pt x="2073911" y="6656854"/>
                </a:lnTo>
                <a:lnTo>
                  <a:pt x="2082479" y="6656854"/>
                </a:lnTo>
                <a:lnTo>
                  <a:pt x="2089212" y="6612782"/>
                </a:lnTo>
                <a:close/>
                <a:moveTo>
                  <a:pt x="2324264" y="6612170"/>
                </a:moveTo>
                <a:lnTo>
                  <a:pt x="2322427" y="6624412"/>
                </a:lnTo>
                <a:lnTo>
                  <a:pt x="2317530" y="6624412"/>
                </a:lnTo>
                <a:lnTo>
                  <a:pt x="2316306" y="6631146"/>
                </a:lnTo>
                <a:lnTo>
                  <a:pt x="2321203" y="6631146"/>
                </a:lnTo>
                <a:lnTo>
                  <a:pt x="2317530"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1" y="6624412"/>
                </a:lnTo>
                <a:lnTo>
                  <a:pt x="2149812" y="6624412"/>
                </a:lnTo>
                <a:lnTo>
                  <a:pt x="2151648" y="6612170"/>
                </a:lnTo>
                <a:close/>
                <a:moveTo>
                  <a:pt x="3169594" y="6611558"/>
                </a:moveTo>
                <a:lnTo>
                  <a:pt x="3165921" y="6638491"/>
                </a:lnTo>
                <a:cubicBezTo>
                  <a:pt x="3165309" y="6641552"/>
                  <a:pt x="3165309" y="6644000"/>
                  <a:pt x="3164085" y="6645224"/>
                </a:cubicBezTo>
                <a:cubicBezTo>
                  <a:pt x="3164085" y="6647061"/>
                  <a:pt x="3163473" y="6647061"/>
                  <a:pt x="3162249" y="6648285"/>
                </a:cubicBezTo>
                <a:cubicBezTo>
                  <a:pt x="3161024" y="6649509"/>
                  <a:pt x="3159188" y="6649509"/>
                  <a:pt x="3157352" y="6649509"/>
                </a:cubicBezTo>
                <a:cubicBezTo>
                  <a:pt x="3155515" y="6649509"/>
                  <a:pt x="3153679" y="6649509"/>
                  <a:pt x="3152455" y="6648285"/>
                </a:cubicBezTo>
                <a:cubicBezTo>
                  <a:pt x="3151843" y="6647673"/>
                  <a:pt x="3150619" y="6646449"/>
                  <a:pt x="3150619" y="6644612"/>
                </a:cubicBezTo>
                <a:cubicBezTo>
                  <a:pt x="3150619" y="6643388"/>
                  <a:pt x="3151843" y="6641552"/>
                  <a:pt x="3151843" y="6639715"/>
                </a:cubicBezTo>
                <a:lnTo>
                  <a:pt x="3155515" y="6612782"/>
                </a:lnTo>
                <a:lnTo>
                  <a:pt x="3145722" y="6612782"/>
                </a:lnTo>
                <a:lnTo>
                  <a:pt x="3143273" y="6635430"/>
                </a:lnTo>
                <a:cubicBezTo>
                  <a:pt x="3142049" y="6637879"/>
                  <a:pt x="3142049" y="6640939"/>
                  <a:pt x="3142049" y="6642776"/>
                </a:cubicBezTo>
                <a:cubicBezTo>
                  <a:pt x="3142049" y="6647061"/>
                  <a:pt x="3142661" y="6650733"/>
                  <a:pt x="3145722" y="6652570"/>
                </a:cubicBezTo>
                <a:cubicBezTo>
                  <a:pt x="3148782" y="6655018"/>
                  <a:pt x="3152455" y="6656242"/>
                  <a:pt x="3157352" y="6656242"/>
                </a:cubicBezTo>
                <a:cubicBezTo>
                  <a:pt x="3161637" y="6656242"/>
                  <a:pt x="3164085" y="6655630"/>
                  <a:pt x="3167146" y="6654406"/>
                </a:cubicBezTo>
                <a:cubicBezTo>
                  <a:pt x="3169594" y="6652570"/>
                  <a:pt x="3171430" y="6650733"/>
                  <a:pt x="3172655" y="6648897"/>
                </a:cubicBezTo>
                <a:cubicBezTo>
                  <a:pt x="3173879" y="6647061"/>
                  <a:pt x="3174491" y="6642776"/>
                  <a:pt x="3175715" y="6637267"/>
                </a:cubicBezTo>
                <a:lnTo>
                  <a:pt x="3179388" y="6611558"/>
                </a:lnTo>
                <a:close/>
                <a:moveTo>
                  <a:pt x="3006159" y="6611558"/>
                </a:moveTo>
                <a:lnTo>
                  <a:pt x="2999426" y="6656242"/>
                </a:lnTo>
                <a:lnTo>
                  <a:pt x="3007996" y="6656242"/>
                </a:lnTo>
                <a:lnTo>
                  <a:pt x="3009220" y="6651345"/>
                </a:lnTo>
                <a:cubicBezTo>
                  <a:pt x="3010444" y="6653182"/>
                  <a:pt x="3012280" y="6653794"/>
                  <a:pt x="3014117" y="6655018"/>
                </a:cubicBezTo>
                <a:cubicBezTo>
                  <a:pt x="3015953" y="6656242"/>
                  <a:pt x="3017789" y="6656242"/>
                  <a:pt x="3019626" y="6656242"/>
                </a:cubicBezTo>
                <a:cubicBezTo>
                  <a:pt x="3023911" y="6656242"/>
                  <a:pt x="3026359" y="6656242"/>
                  <a:pt x="3029420" y="6654406"/>
                </a:cubicBezTo>
                <a:cubicBezTo>
                  <a:pt x="3032480" y="6652570"/>
                  <a:pt x="3034317" y="6650733"/>
                  <a:pt x="3036153" y="6647673"/>
                </a:cubicBezTo>
                <a:cubicBezTo>
                  <a:pt x="3037989" y="6643388"/>
                  <a:pt x="3039213" y="6640939"/>
                  <a:pt x="3039213" y="6637879"/>
                </a:cubicBezTo>
                <a:cubicBezTo>
                  <a:pt x="3039213" y="6634206"/>
                  <a:pt x="3038601" y="6630533"/>
                  <a:pt x="3035541" y="6627473"/>
                </a:cubicBezTo>
                <a:cubicBezTo>
                  <a:pt x="3032480" y="6624412"/>
                  <a:pt x="3028808" y="6622576"/>
                  <a:pt x="3023911" y="6622576"/>
                </a:cubicBezTo>
                <a:cubicBezTo>
                  <a:pt x="3022074" y="6622576"/>
                  <a:pt x="3020238" y="6622576"/>
                  <a:pt x="3018402" y="6623800"/>
                </a:cubicBezTo>
                <a:cubicBezTo>
                  <a:pt x="3016565" y="6624412"/>
                  <a:pt x="3014729" y="6625637"/>
                  <a:pt x="3012893" y="6627473"/>
                </a:cubicBezTo>
                <a:lnTo>
                  <a:pt x="3014729" y="6611558"/>
                </a:lnTo>
                <a:close/>
                <a:moveTo>
                  <a:pt x="3079001" y="6610946"/>
                </a:moveTo>
                <a:cubicBezTo>
                  <a:pt x="3077165" y="6610946"/>
                  <a:pt x="3075941" y="6610946"/>
                  <a:pt x="3075328" y="6612170"/>
                </a:cubicBezTo>
                <a:cubicBezTo>
                  <a:pt x="3074716" y="6614007"/>
                  <a:pt x="3073492" y="6614619"/>
                  <a:pt x="3073492" y="6615843"/>
                </a:cubicBezTo>
                <a:cubicBezTo>
                  <a:pt x="3073492" y="6617679"/>
                  <a:pt x="3074104" y="6618291"/>
                  <a:pt x="3075328" y="6619516"/>
                </a:cubicBezTo>
                <a:cubicBezTo>
                  <a:pt x="3075941" y="6620740"/>
                  <a:pt x="3077777" y="6620740"/>
                  <a:pt x="3079001" y="6620740"/>
                </a:cubicBezTo>
                <a:cubicBezTo>
                  <a:pt x="3080838" y="6620740"/>
                  <a:pt x="3081450" y="6620740"/>
                  <a:pt x="3082674" y="6619516"/>
                </a:cubicBezTo>
                <a:cubicBezTo>
                  <a:pt x="3083286" y="6617679"/>
                  <a:pt x="3084510" y="6617067"/>
                  <a:pt x="3084510" y="6615843"/>
                </a:cubicBezTo>
                <a:cubicBezTo>
                  <a:pt x="3084510" y="6614007"/>
                  <a:pt x="3083898" y="6613394"/>
                  <a:pt x="3082674" y="6612170"/>
                </a:cubicBezTo>
                <a:cubicBezTo>
                  <a:pt x="3082062" y="6610946"/>
                  <a:pt x="3080225" y="6610946"/>
                  <a:pt x="3079001" y="6610946"/>
                </a:cubicBezTo>
                <a:close/>
                <a:moveTo>
                  <a:pt x="2992081" y="6610946"/>
                </a:moveTo>
                <a:cubicBezTo>
                  <a:pt x="2990245" y="6610946"/>
                  <a:pt x="2989021" y="6610946"/>
                  <a:pt x="2988409" y="6612170"/>
                </a:cubicBezTo>
                <a:cubicBezTo>
                  <a:pt x="2987796" y="6614007"/>
                  <a:pt x="2986572" y="6614619"/>
                  <a:pt x="2986572" y="6615843"/>
                </a:cubicBezTo>
                <a:cubicBezTo>
                  <a:pt x="2986572" y="6617679"/>
                  <a:pt x="2987184" y="6618291"/>
                  <a:pt x="2988409" y="6619516"/>
                </a:cubicBezTo>
                <a:cubicBezTo>
                  <a:pt x="2989021" y="6620740"/>
                  <a:pt x="2990245" y="6620740"/>
                  <a:pt x="2992081" y="6620740"/>
                </a:cubicBezTo>
                <a:cubicBezTo>
                  <a:pt x="2993918" y="6620740"/>
                  <a:pt x="2994530" y="6620740"/>
                  <a:pt x="2995754" y="6619516"/>
                </a:cubicBezTo>
                <a:cubicBezTo>
                  <a:pt x="2996366" y="6617679"/>
                  <a:pt x="2997590" y="6617067"/>
                  <a:pt x="2997590" y="6615843"/>
                </a:cubicBezTo>
                <a:cubicBezTo>
                  <a:pt x="2997590" y="6614007"/>
                  <a:pt x="2996978" y="6613394"/>
                  <a:pt x="2995754" y="6612170"/>
                </a:cubicBezTo>
                <a:cubicBezTo>
                  <a:pt x="2995142" y="6610946"/>
                  <a:pt x="2993305" y="6610946"/>
                  <a:pt x="2992081" y="6610946"/>
                </a:cubicBezTo>
                <a:close/>
                <a:moveTo>
                  <a:pt x="2497492" y="6610946"/>
                </a:moveTo>
                <a:lnTo>
                  <a:pt x="2490759" y="6655630"/>
                </a:lnTo>
                <a:lnTo>
                  <a:pt x="2499329" y="6655630"/>
                </a:lnTo>
                <a:lnTo>
                  <a:pt x="2506062" y="6610946"/>
                </a:lnTo>
                <a:close/>
                <a:moveTo>
                  <a:pt x="2348749" y="6610946"/>
                </a:moveTo>
                <a:cubicBezTo>
                  <a:pt x="2346913" y="6610946"/>
                  <a:pt x="2346301" y="6610946"/>
                  <a:pt x="2345076" y="6612170"/>
                </a:cubicBezTo>
                <a:cubicBezTo>
                  <a:pt x="2344464" y="6614007"/>
                  <a:pt x="2343240" y="6614619"/>
                  <a:pt x="2343240" y="6615843"/>
                </a:cubicBezTo>
                <a:cubicBezTo>
                  <a:pt x="2343240" y="6617679"/>
                  <a:pt x="2343852" y="6618291"/>
                  <a:pt x="2345076" y="6619516"/>
                </a:cubicBezTo>
                <a:cubicBezTo>
                  <a:pt x="2345688" y="6620740"/>
                  <a:pt x="2347525" y="6620740"/>
                  <a:pt x="2348749" y="6620740"/>
                </a:cubicBezTo>
                <a:cubicBezTo>
                  <a:pt x="2350585" y="6620740"/>
                  <a:pt x="2351197" y="6620740"/>
                  <a:pt x="2352422" y="6619516"/>
                </a:cubicBezTo>
                <a:cubicBezTo>
                  <a:pt x="2353034" y="6617679"/>
                  <a:pt x="2354258" y="6617067"/>
                  <a:pt x="2354258" y="6615843"/>
                </a:cubicBezTo>
                <a:cubicBezTo>
                  <a:pt x="2354258" y="6614007"/>
                  <a:pt x="2353646" y="6613394"/>
                  <a:pt x="2352422" y="6612170"/>
                </a:cubicBezTo>
                <a:cubicBezTo>
                  <a:pt x="2351810" y="6610946"/>
                  <a:pt x="2349973" y="6610946"/>
                  <a:pt x="2348749" y="6610946"/>
                </a:cubicBezTo>
                <a:close/>
                <a:moveTo>
                  <a:pt x="2826810" y="6610334"/>
                </a:moveTo>
                <a:cubicBezTo>
                  <a:pt x="2824973" y="6610334"/>
                  <a:pt x="2823137" y="6610334"/>
                  <a:pt x="2821913" y="6611558"/>
                </a:cubicBezTo>
                <a:cubicBezTo>
                  <a:pt x="2820689" y="6612170"/>
                  <a:pt x="2820077" y="6613395"/>
                  <a:pt x="2818852" y="6615231"/>
                </a:cubicBezTo>
                <a:cubicBezTo>
                  <a:pt x="2818240" y="6617067"/>
                  <a:pt x="2818240" y="6620128"/>
                  <a:pt x="2817016" y="6623801"/>
                </a:cubicBezTo>
                <a:lnTo>
                  <a:pt x="2813343" y="6623801"/>
                </a:lnTo>
                <a:lnTo>
                  <a:pt x="2812119" y="6631146"/>
                </a:lnTo>
                <a:lnTo>
                  <a:pt x="2815792" y="6631146"/>
                </a:lnTo>
                <a:lnTo>
                  <a:pt x="2812119" y="6656243"/>
                </a:lnTo>
                <a:lnTo>
                  <a:pt x="2820689" y="6656243"/>
                </a:lnTo>
                <a:lnTo>
                  <a:pt x="2824361" y="6631146"/>
                </a:lnTo>
                <a:lnTo>
                  <a:pt x="2829870" y="6631146"/>
                </a:lnTo>
                <a:lnTo>
                  <a:pt x="2831095" y="6624413"/>
                </a:lnTo>
                <a:lnTo>
                  <a:pt x="2825586" y="6624413"/>
                </a:lnTo>
                <a:cubicBezTo>
                  <a:pt x="2825586" y="6620740"/>
                  <a:pt x="2826810" y="6620128"/>
                  <a:pt x="2826810" y="6618904"/>
                </a:cubicBezTo>
                <a:cubicBezTo>
                  <a:pt x="2826810" y="6617679"/>
                  <a:pt x="2827422" y="6617679"/>
                  <a:pt x="2828646" y="6617679"/>
                </a:cubicBezTo>
                <a:cubicBezTo>
                  <a:pt x="2830482" y="6617679"/>
                  <a:pt x="2831095" y="6617679"/>
                  <a:pt x="2832319" y="6618904"/>
                </a:cubicBezTo>
                <a:lnTo>
                  <a:pt x="2833543" y="6612170"/>
                </a:lnTo>
                <a:cubicBezTo>
                  <a:pt x="2831707" y="6611558"/>
                  <a:pt x="2828646" y="6610334"/>
                  <a:pt x="2826810" y="6610334"/>
                </a:cubicBezTo>
                <a:close/>
                <a:moveTo>
                  <a:pt x="1456901" y="6606049"/>
                </a:moveTo>
                <a:cubicBezTo>
                  <a:pt x="1464248" y="6606049"/>
                  <a:pt x="1469756" y="6610946"/>
                  <a:pt x="1470980" y="6617679"/>
                </a:cubicBezTo>
                <a:lnTo>
                  <a:pt x="1442210" y="6617679"/>
                </a:lnTo>
                <a:cubicBezTo>
                  <a:pt x="1444047" y="6610946"/>
                  <a:pt x="1449556" y="6606049"/>
                  <a:pt x="1456901" y="6606049"/>
                </a:cubicBezTo>
                <a:close/>
                <a:moveTo>
                  <a:pt x="834993" y="6600540"/>
                </a:moveTo>
                <a:cubicBezTo>
                  <a:pt x="849072" y="6600540"/>
                  <a:pt x="858253" y="6612171"/>
                  <a:pt x="858253" y="6625637"/>
                </a:cubicBezTo>
                <a:cubicBezTo>
                  <a:pt x="858253" y="6639716"/>
                  <a:pt x="848459" y="6650734"/>
                  <a:pt x="834993" y="6650734"/>
                </a:cubicBezTo>
                <a:cubicBezTo>
                  <a:pt x="821526" y="6650734"/>
                  <a:pt x="811733" y="6639716"/>
                  <a:pt x="811733" y="6625637"/>
                </a:cubicBezTo>
                <a:cubicBezTo>
                  <a:pt x="811733" y="6611558"/>
                  <a:pt x="821526" y="6600540"/>
                  <a:pt x="834993" y="6600540"/>
                </a:cubicBezTo>
                <a:close/>
                <a:moveTo>
                  <a:pt x="834993" y="6593195"/>
                </a:moveTo>
                <a:cubicBezTo>
                  <a:pt x="817854" y="6593195"/>
                  <a:pt x="803163" y="6606662"/>
                  <a:pt x="803163" y="6625637"/>
                </a:cubicBezTo>
                <a:cubicBezTo>
                  <a:pt x="803163" y="6644613"/>
                  <a:pt x="817242" y="6658079"/>
                  <a:pt x="834993" y="6658079"/>
                </a:cubicBezTo>
                <a:cubicBezTo>
                  <a:pt x="852744" y="6658079"/>
                  <a:pt x="866823" y="6644613"/>
                  <a:pt x="866823" y="6625637"/>
                </a:cubicBezTo>
                <a:cubicBezTo>
                  <a:pt x="866823" y="6606662"/>
                  <a:pt x="852744" y="6593195"/>
                  <a:pt x="834993" y="6593195"/>
                </a:cubicBezTo>
                <a:close/>
                <a:moveTo>
                  <a:pt x="721752" y="6593195"/>
                </a:moveTo>
                <a:cubicBezTo>
                  <a:pt x="714407" y="6593195"/>
                  <a:pt x="707061" y="6596256"/>
                  <a:pt x="703388" y="6604825"/>
                </a:cubicBezTo>
                <a:lnTo>
                  <a:pt x="703388" y="6594419"/>
                </a:lnTo>
                <a:lnTo>
                  <a:pt x="695431" y="6594419"/>
                </a:lnTo>
                <a:lnTo>
                  <a:pt x="695431" y="6656243"/>
                </a:lnTo>
                <a:lnTo>
                  <a:pt x="704001" y="6656243"/>
                </a:lnTo>
                <a:lnTo>
                  <a:pt x="704001" y="6621964"/>
                </a:lnTo>
                <a:cubicBezTo>
                  <a:pt x="704001" y="6607274"/>
                  <a:pt x="711346" y="6602377"/>
                  <a:pt x="722364" y="6602377"/>
                </a:cubicBezTo>
                <a:lnTo>
                  <a:pt x="726649" y="6602377"/>
                </a:lnTo>
                <a:lnTo>
                  <a:pt x="726649" y="6593195"/>
                </a:lnTo>
                <a:cubicBezTo>
                  <a:pt x="724812" y="6593195"/>
                  <a:pt x="722976" y="6593195"/>
                  <a:pt x="721752" y="6593195"/>
                </a:cubicBezTo>
                <a:close/>
                <a:moveTo>
                  <a:pt x="1234703" y="6592583"/>
                </a:moveTo>
                <a:lnTo>
                  <a:pt x="1256740" y="6656855"/>
                </a:lnTo>
                <a:lnTo>
                  <a:pt x="1279388" y="6656855"/>
                </a:lnTo>
                <a:lnTo>
                  <a:pt x="1302037" y="6592583"/>
                </a:lnTo>
                <a:lnTo>
                  <a:pt x="1283061" y="6592583"/>
                </a:lnTo>
                <a:lnTo>
                  <a:pt x="1268370" y="6637267"/>
                </a:lnTo>
                <a:lnTo>
                  <a:pt x="1254292" y="6592583"/>
                </a:lnTo>
                <a:close/>
                <a:moveTo>
                  <a:pt x="652583" y="6592583"/>
                </a:moveTo>
                <a:cubicBezTo>
                  <a:pt x="642177" y="6592583"/>
                  <a:pt x="633608" y="6597480"/>
                  <a:pt x="629323" y="6600541"/>
                </a:cubicBezTo>
                <a:lnTo>
                  <a:pt x="633608" y="6607274"/>
                </a:lnTo>
                <a:cubicBezTo>
                  <a:pt x="638505" y="6603601"/>
                  <a:pt x="644626" y="6600541"/>
                  <a:pt x="652583" y="6600541"/>
                </a:cubicBezTo>
                <a:cubicBezTo>
                  <a:pt x="660541" y="6600541"/>
                  <a:pt x="667886" y="6604825"/>
                  <a:pt x="667886" y="6614007"/>
                </a:cubicBezTo>
                <a:lnTo>
                  <a:pt x="666662" y="6614007"/>
                </a:lnTo>
                <a:cubicBezTo>
                  <a:pt x="666662"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4" y="6656855"/>
                  <a:pt x="663601" y="6653794"/>
                  <a:pt x="667274" y="6647673"/>
                </a:cubicBezTo>
                <a:lnTo>
                  <a:pt x="667274" y="6655631"/>
                </a:lnTo>
                <a:lnTo>
                  <a:pt x="675843" y="6655631"/>
                </a:lnTo>
                <a:lnTo>
                  <a:pt x="675843" y="6613395"/>
                </a:lnTo>
                <a:cubicBezTo>
                  <a:pt x="675843" y="6601153"/>
                  <a:pt x="667274" y="6592583"/>
                  <a:pt x="652583" y="6592583"/>
                </a:cubicBezTo>
                <a:close/>
                <a:moveTo>
                  <a:pt x="1197365" y="6592582"/>
                </a:moveTo>
                <a:lnTo>
                  <a:pt x="1197365" y="6607885"/>
                </a:lnTo>
                <a:lnTo>
                  <a:pt x="1206547" y="6607885"/>
                </a:lnTo>
                <a:lnTo>
                  <a:pt x="1206547" y="6656854"/>
                </a:lnTo>
                <a:lnTo>
                  <a:pt x="1224298" y="6656854"/>
                </a:lnTo>
                <a:lnTo>
                  <a:pt x="1224298" y="6592582"/>
                </a:lnTo>
                <a:close/>
                <a:moveTo>
                  <a:pt x="1336315" y="6591358"/>
                </a:moveTo>
                <a:cubicBezTo>
                  <a:pt x="1320400" y="6591358"/>
                  <a:pt x="1308770" y="6599315"/>
                  <a:pt x="1308770" y="6599315"/>
                </a:cubicBezTo>
                <a:lnTo>
                  <a:pt x="1315503" y="6612782"/>
                </a:lnTo>
                <a:cubicBezTo>
                  <a:pt x="1320400" y="6609721"/>
                  <a:pt x="1328358" y="6606661"/>
                  <a:pt x="1335090" y="6606661"/>
                </a:cubicBezTo>
                <a:cubicBezTo>
                  <a:pt x="1341823" y="6606661"/>
                  <a:pt x="1345496" y="6609109"/>
                  <a:pt x="1345496" y="6614006"/>
                </a:cubicBezTo>
                <a:cubicBezTo>
                  <a:pt x="1345496" y="6617067"/>
                  <a:pt x="1343659" y="6618291"/>
                  <a:pt x="1341211" y="6618903"/>
                </a:cubicBezTo>
                <a:lnTo>
                  <a:pt x="1328358" y="6618903"/>
                </a:lnTo>
                <a:cubicBezTo>
                  <a:pt x="1314279" y="6618903"/>
                  <a:pt x="1305096" y="6626249"/>
                  <a:pt x="1305096" y="6638491"/>
                </a:cubicBezTo>
                <a:cubicBezTo>
                  <a:pt x="1305096" y="6648897"/>
                  <a:pt x="1314279" y="6658691"/>
                  <a:pt x="1327746" y="6658691"/>
                </a:cubicBezTo>
                <a:cubicBezTo>
                  <a:pt x="1335090" y="6658691"/>
                  <a:pt x="1342434" y="6655630"/>
                  <a:pt x="1345496" y="6650733"/>
                </a:cubicBezTo>
                <a:lnTo>
                  <a:pt x="1345496" y="6656854"/>
                </a:lnTo>
                <a:lnTo>
                  <a:pt x="1363859" y="6656854"/>
                </a:lnTo>
                <a:lnTo>
                  <a:pt x="1363859" y="6614618"/>
                </a:lnTo>
                <a:cubicBezTo>
                  <a:pt x="1363859" y="6598091"/>
                  <a:pt x="1351005" y="6591358"/>
                  <a:pt x="1336315" y="6591358"/>
                </a:cubicBezTo>
                <a:close/>
                <a:moveTo>
                  <a:pt x="1187571" y="6591358"/>
                </a:moveTo>
                <a:cubicBezTo>
                  <a:pt x="1179614" y="6591358"/>
                  <a:pt x="1173493" y="6595643"/>
                  <a:pt x="1171044" y="6602376"/>
                </a:cubicBezTo>
                <a:lnTo>
                  <a:pt x="1171044" y="6592582"/>
                </a:lnTo>
                <a:lnTo>
                  <a:pt x="1153292" y="6592582"/>
                </a:lnTo>
                <a:lnTo>
                  <a:pt x="1153292" y="6656854"/>
                </a:lnTo>
                <a:lnTo>
                  <a:pt x="1171656" y="6656854"/>
                </a:lnTo>
                <a:lnTo>
                  <a:pt x="1171656" y="6626249"/>
                </a:lnTo>
                <a:cubicBezTo>
                  <a:pt x="1171656" y="6615230"/>
                  <a:pt x="1175941" y="6610946"/>
                  <a:pt x="1185123" y="6610946"/>
                </a:cubicBezTo>
                <a:lnTo>
                  <a:pt x="1193080" y="6610946"/>
                </a:lnTo>
                <a:lnTo>
                  <a:pt x="1192468" y="6591970"/>
                </a:lnTo>
                <a:cubicBezTo>
                  <a:pt x="1190632" y="6591358"/>
                  <a:pt x="1189408" y="6591358"/>
                  <a:pt x="1187571" y="6591358"/>
                </a:cubicBezTo>
                <a:close/>
                <a:moveTo>
                  <a:pt x="1111057" y="6591358"/>
                </a:moveTo>
                <a:cubicBezTo>
                  <a:pt x="1095142" y="6591358"/>
                  <a:pt x="1083512" y="6599315"/>
                  <a:pt x="1083512" y="6599315"/>
                </a:cubicBezTo>
                <a:lnTo>
                  <a:pt x="1090245" y="6612782"/>
                </a:lnTo>
                <a:cubicBezTo>
                  <a:pt x="1095142" y="6609721"/>
                  <a:pt x="1103099" y="6606661"/>
                  <a:pt x="1109833" y="6606661"/>
                </a:cubicBezTo>
                <a:cubicBezTo>
                  <a:pt x="1116566" y="6606661"/>
                  <a:pt x="1120239" y="6609109"/>
                  <a:pt x="1120239" y="6614006"/>
                </a:cubicBezTo>
                <a:cubicBezTo>
                  <a:pt x="1120239" y="6617067"/>
                  <a:pt x="1119014" y="6618291"/>
                  <a:pt x="1115954" y="6618903"/>
                </a:cubicBezTo>
                <a:lnTo>
                  <a:pt x="1103099"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7"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3" y="6591358"/>
                  <a:pt x="1457513" y="6590746"/>
                </a:cubicBezTo>
                <a:close/>
                <a:moveTo>
                  <a:pt x="742564" y="6568098"/>
                </a:moveTo>
                <a:lnTo>
                  <a:pt x="742564" y="6593807"/>
                </a:lnTo>
                <a:lnTo>
                  <a:pt x="732158" y="6593807"/>
                </a:lnTo>
                <a:lnTo>
                  <a:pt x="732158" y="6600540"/>
                </a:lnTo>
                <a:lnTo>
                  <a:pt x="743176" y="6600540"/>
                </a:lnTo>
                <a:lnTo>
                  <a:pt x="743176" y="6642776"/>
                </a:lnTo>
                <a:cubicBezTo>
                  <a:pt x="743176" y="6654406"/>
                  <a:pt x="750521" y="6656242"/>
                  <a:pt x="757255" y="6656242"/>
                </a:cubicBezTo>
                <a:cubicBezTo>
                  <a:pt x="762764" y="6656242"/>
                  <a:pt x="767049" y="6655630"/>
                  <a:pt x="767049" y="6655630"/>
                </a:cubicBezTo>
                <a:lnTo>
                  <a:pt x="767049" y="6648897"/>
                </a:lnTo>
                <a:cubicBezTo>
                  <a:pt x="767049" y="6648897"/>
                  <a:pt x="763988" y="6649509"/>
                  <a:pt x="760315" y="6649509"/>
                </a:cubicBezTo>
                <a:cubicBezTo>
                  <a:pt x="756030" y="6649509"/>
                  <a:pt x="751746" y="6648897"/>
                  <a:pt x="751746" y="6643388"/>
                </a:cubicBezTo>
                <a:lnTo>
                  <a:pt x="751746" y="6601152"/>
                </a:lnTo>
                <a:lnTo>
                  <a:pt x="767049" y="6601152"/>
                </a:lnTo>
                <a:lnTo>
                  <a:pt x="767049" y="6594419"/>
                </a:lnTo>
                <a:lnTo>
                  <a:pt x="751746" y="6594419"/>
                </a:lnTo>
                <a:lnTo>
                  <a:pt x="751746"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1"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6" y="6558916"/>
                </a:moveTo>
                <a:cubicBezTo>
                  <a:pt x="1208995" y="6558916"/>
                  <a:pt x="1203486" y="6563813"/>
                  <a:pt x="1203486" y="6570546"/>
                </a:cubicBezTo>
                <a:cubicBezTo>
                  <a:pt x="1203486" y="6577279"/>
                  <a:pt x="1208383" y="6582176"/>
                  <a:pt x="1215116" y="6582176"/>
                </a:cubicBezTo>
                <a:cubicBezTo>
                  <a:pt x="1221850" y="6582176"/>
                  <a:pt x="1226747" y="6577279"/>
                  <a:pt x="1226747" y="6570546"/>
                </a:cubicBezTo>
                <a:cubicBezTo>
                  <a:pt x="1226747" y="6563813"/>
                  <a:pt x="1221850" y="6558916"/>
                  <a:pt x="1215116" y="6558916"/>
                </a:cubicBezTo>
                <a:close/>
                <a:moveTo>
                  <a:pt x="1051070" y="6558916"/>
                </a:moveTo>
                <a:lnTo>
                  <a:pt x="1051070"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90" y="6558304"/>
                </a:moveTo>
                <a:cubicBezTo>
                  <a:pt x="893756" y="6558304"/>
                  <a:pt x="886411" y="6561365"/>
                  <a:pt x="886411" y="6572995"/>
                </a:cubicBezTo>
                <a:lnTo>
                  <a:pt x="886411" y="6595643"/>
                </a:lnTo>
                <a:lnTo>
                  <a:pt x="876005" y="6595643"/>
                </a:lnTo>
                <a:lnTo>
                  <a:pt x="876005" y="6602376"/>
                </a:lnTo>
                <a:lnTo>
                  <a:pt x="886411" y="6602376"/>
                </a:lnTo>
                <a:lnTo>
                  <a:pt x="886411" y="6656854"/>
                </a:lnTo>
                <a:lnTo>
                  <a:pt x="894981" y="6656854"/>
                </a:lnTo>
                <a:lnTo>
                  <a:pt x="894981" y="6602376"/>
                </a:lnTo>
                <a:lnTo>
                  <a:pt x="907835" y="6602376"/>
                </a:lnTo>
                <a:lnTo>
                  <a:pt x="907835" y="6595643"/>
                </a:lnTo>
                <a:lnTo>
                  <a:pt x="894981" y="6595643"/>
                </a:lnTo>
                <a:lnTo>
                  <a:pt x="894981" y="6574219"/>
                </a:lnTo>
                <a:cubicBezTo>
                  <a:pt x="894981" y="6568098"/>
                  <a:pt x="897429" y="6565649"/>
                  <a:pt x="902938" y="6565649"/>
                </a:cubicBezTo>
                <a:cubicBezTo>
                  <a:pt x="905387" y="6565649"/>
                  <a:pt x="909059" y="6566261"/>
                  <a:pt x="909059" y="6566261"/>
                </a:cubicBezTo>
                <a:lnTo>
                  <a:pt x="909059" y="6558916"/>
                </a:lnTo>
                <a:cubicBezTo>
                  <a:pt x="909059" y="6558916"/>
                  <a:pt x="904774" y="6558304"/>
                  <a:pt x="900490" y="6558304"/>
                </a:cubicBezTo>
                <a:close/>
                <a:moveTo>
                  <a:pt x="992918" y="6557080"/>
                </a:moveTo>
                <a:cubicBezTo>
                  <a:pt x="964149" y="6557080"/>
                  <a:pt x="942113" y="6578504"/>
                  <a:pt x="942113" y="6607886"/>
                </a:cubicBezTo>
                <a:cubicBezTo>
                  <a:pt x="942113" y="6637267"/>
                  <a:pt x="964149" y="6658691"/>
                  <a:pt x="992918" y="6658691"/>
                </a:cubicBezTo>
                <a:cubicBezTo>
                  <a:pt x="1014955" y="6658691"/>
                  <a:pt x="1035154" y="6645225"/>
                  <a:pt x="1040663" y="6621964"/>
                </a:cubicBezTo>
                <a:lnTo>
                  <a:pt x="1019239" y="6621964"/>
                </a:lnTo>
                <a:cubicBezTo>
                  <a:pt x="1015567" y="6633594"/>
                  <a:pt x="1005161" y="6640328"/>
                  <a:pt x="992306" y="6640328"/>
                </a:cubicBezTo>
                <a:cubicBezTo>
                  <a:pt x="973943" y="6640328"/>
                  <a:pt x="961089" y="6626249"/>
                  <a:pt x="961701" y="6608498"/>
                </a:cubicBezTo>
                <a:cubicBezTo>
                  <a:pt x="961701" y="6589522"/>
                  <a:pt x="973943" y="6575443"/>
                  <a:pt x="992306" y="6575443"/>
                </a:cubicBezTo>
                <a:cubicBezTo>
                  <a:pt x="1005773" y="6575443"/>
                  <a:pt x="1015567" y="6582177"/>
                  <a:pt x="1019239" y="6593807"/>
                </a:cubicBezTo>
                <a:lnTo>
                  <a:pt x="1040663" y="6593807"/>
                </a:lnTo>
                <a:cubicBezTo>
                  <a:pt x="1035154" y="6570547"/>
                  <a:pt x="1014955" y="6557080"/>
                  <a:pt x="992918" y="6557080"/>
                </a:cubicBezTo>
                <a:close/>
                <a:moveTo>
                  <a:pt x="2646402" y="6497617"/>
                </a:moveTo>
                <a:lnTo>
                  <a:pt x="2653275" y="6512472"/>
                </a:lnTo>
                <a:lnTo>
                  <a:pt x="2679195" y="6541450"/>
                </a:lnTo>
                <a:lnTo>
                  <a:pt x="2649526" y="6535733"/>
                </a:lnTo>
                <a:lnTo>
                  <a:pt x="2637229" y="6527159"/>
                </a:lnTo>
                <a:lnTo>
                  <a:pt x="2618571" y="6511809"/>
                </a:lnTo>
                <a:close/>
                <a:moveTo>
                  <a:pt x="2736441" y="6496720"/>
                </a:moveTo>
                <a:lnTo>
                  <a:pt x="2762641" y="6509468"/>
                </a:lnTo>
                <a:lnTo>
                  <a:pt x="2759169" y="6514175"/>
                </a:lnTo>
                <a:lnTo>
                  <a:pt x="2750163" y="6521584"/>
                </a:lnTo>
                <a:lnTo>
                  <a:pt x="2725199" y="6536268"/>
                </a:lnTo>
                <a:lnTo>
                  <a:pt x="2704839" y="6539881"/>
                </a:lnTo>
                <a:lnTo>
                  <a:pt x="2728795" y="6513543"/>
                </a:lnTo>
                <a:close/>
                <a:moveTo>
                  <a:pt x="2687860" y="6490374"/>
                </a:moveTo>
                <a:lnTo>
                  <a:pt x="2687860" y="6539011"/>
                </a:lnTo>
                <a:lnTo>
                  <a:pt x="2660468" y="6508646"/>
                </a:lnTo>
                <a:lnTo>
                  <a:pt x="2654380" y="6495260"/>
                </a:lnTo>
                <a:close/>
                <a:moveTo>
                  <a:pt x="2695205" y="6490185"/>
                </a:moveTo>
                <a:lnTo>
                  <a:pt x="2727784" y="6494830"/>
                </a:lnTo>
                <a:lnTo>
                  <a:pt x="2721373" y="6508799"/>
                </a:lnTo>
                <a:lnTo>
                  <a:pt x="2695205" y="6538141"/>
                </a:lnTo>
                <a:close/>
                <a:moveTo>
                  <a:pt x="2749846" y="6440779"/>
                </a:moveTo>
                <a:lnTo>
                  <a:pt x="2796968" y="6440779"/>
                </a:lnTo>
                <a:lnTo>
                  <a:pt x="2792631" y="6469651"/>
                </a:lnTo>
                <a:lnTo>
                  <a:pt x="2786678" y="6482075"/>
                </a:lnTo>
                <a:lnTo>
                  <a:pt x="2783962" y="6480566"/>
                </a:lnTo>
                <a:lnTo>
                  <a:pt x="2767517" y="6502858"/>
                </a:lnTo>
                <a:lnTo>
                  <a:pt x="2740093" y="6488683"/>
                </a:lnTo>
                <a:lnTo>
                  <a:pt x="2744108" y="6479848"/>
                </a:lnTo>
                <a:close/>
                <a:moveTo>
                  <a:pt x="2695205" y="6440779"/>
                </a:moveTo>
                <a:lnTo>
                  <a:pt x="2741271" y="6440779"/>
                </a:lnTo>
                <a:lnTo>
                  <a:pt x="2735854" y="6477247"/>
                </a:lnTo>
                <a:lnTo>
                  <a:pt x="2731739" y="6486213"/>
                </a:lnTo>
                <a:lnTo>
                  <a:pt x="2695205" y="6481003"/>
                </a:lnTo>
                <a:close/>
                <a:moveTo>
                  <a:pt x="2640659" y="6440779"/>
                </a:moveTo>
                <a:lnTo>
                  <a:pt x="2687860" y="6440779"/>
                </a:lnTo>
                <a:lnTo>
                  <a:pt x="2687860" y="6481211"/>
                </a:lnTo>
                <a:lnTo>
                  <a:pt x="2650545" y="6486827"/>
                </a:lnTo>
                <a:lnTo>
                  <a:pt x="2645987" y="6476807"/>
                </a:lnTo>
                <a:close/>
                <a:moveTo>
                  <a:pt x="2589921" y="6440779"/>
                </a:moveTo>
                <a:lnTo>
                  <a:pt x="2632095" y="6440779"/>
                </a:lnTo>
                <a:lnTo>
                  <a:pt x="2637819" y="6479064"/>
                </a:lnTo>
                <a:lnTo>
                  <a:pt x="2642584" y="6489363"/>
                </a:lnTo>
                <a:lnTo>
                  <a:pt x="2612499" y="6504467"/>
                </a:lnTo>
                <a:lnTo>
                  <a:pt x="2597879" y="6481408"/>
                </a:lnTo>
                <a:cubicBezTo>
                  <a:pt x="2593135" y="6469089"/>
                  <a:pt x="2590534" y="6455470"/>
                  <a:pt x="2589921"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40"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5" y="6444451"/>
                </a:cubicBezTo>
                <a:cubicBezTo>
                  <a:pt x="1533415" y="6443839"/>
                  <a:pt x="1532803" y="6442615"/>
                  <a:pt x="1531579" y="6442615"/>
                </a:cubicBezTo>
                <a:cubicBezTo>
                  <a:pt x="1532191" y="6442003"/>
                  <a:pt x="1532803" y="6441391"/>
                  <a:pt x="1533415" y="6440778"/>
                </a:cubicBezTo>
                <a:cubicBezTo>
                  <a:pt x="1534027" y="6440166"/>
                  <a:pt x="1534027" y="6438942"/>
                  <a:pt x="1534027" y="6438330"/>
                </a:cubicBezTo>
                <a:cubicBezTo>
                  <a:pt x="1534027" y="6436494"/>
                  <a:pt x="1533415" y="6435269"/>
                  <a:pt x="1532191" y="6434045"/>
                </a:cubicBezTo>
                <a:cubicBezTo>
                  <a:pt x="1530355" y="6432821"/>
                  <a:pt x="1528518" y="6432209"/>
                  <a:pt x="1526682" y="6432209"/>
                </a:cubicBezTo>
                <a:close/>
                <a:moveTo>
                  <a:pt x="1517500" y="6430985"/>
                </a:moveTo>
                <a:cubicBezTo>
                  <a:pt x="1522397" y="6426088"/>
                  <a:pt x="1530967" y="6426700"/>
                  <a:pt x="1535864" y="6431597"/>
                </a:cubicBezTo>
                <a:cubicBezTo>
                  <a:pt x="1540761" y="6437106"/>
                  <a:pt x="1540761" y="6446287"/>
                  <a:pt x="1535864" y="6451796"/>
                </a:cubicBezTo>
                <a:lnTo>
                  <a:pt x="1535252"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close/>
                <a:moveTo>
                  <a:pt x="1537700" y="6429148"/>
                </a:moveTo>
                <a:cubicBezTo>
                  <a:pt x="1531579" y="6423027"/>
                  <a:pt x="1521785" y="6423639"/>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3" y="6454245"/>
                </a:cubicBezTo>
                <a:cubicBezTo>
                  <a:pt x="1541373" y="6450572"/>
                  <a:pt x="1543209" y="6446287"/>
                  <a:pt x="1543209" y="6442003"/>
                </a:cubicBezTo>
                <a:cubicBezTo>
                  <a:pt x="1543209" y="6437106"/>
                  <a:pt x="1541373" y="6432821"/>
                  <a:pt x="1538313" y="6429760"/>
                </a:cubicBezTo>
                <a:close/>
                <a:moveTo>
                  <a:pt x="2783687" y="6410173"/>
                </a:moveTo>
                <a:lnTo>
                  <a:pt x="2783962" y="6410173"/>
                </a:lnTo>
                <a:lnTo>
                  <a:pt x="2783962" y="6410785"/>
                </a:lnTo>
                <a:close/>
                <a:moveTo>
                  <a:pt x="2729748" y="6384916"/>
                </a:moveTo>
                <a:lnTo>
                  <a:pt x="2737255" y="6404297"/>
                </a:lnTo>
                <a:lnTo>
                  <a:pt x="2738041" y="6410173"/>
                </a:lnTo>
                <a:lnTo>
                  <a:pt x="2695205" y="6410173"/>
                </a:lnTo>
                <a:lnTo>
                  <a:pt x="2695205" y="6390041"/>
                </a:lnTo>
                <a:close/>
                <a:moveTo>
                  <a:pt x="2652039" y="6384581"/>
                </a:moveTo>
                <a:lnTo>
                  <a:pt x="2687860" y="6390027"/>
                </a:lnTo>
                <a:lnTo>
                  <a:pt x="2687860" y="6410173"/>
                </a:lnTo>
                <a:lnTo>
                  <a:pt x="2643766" y="6410173"/>
                </a:lnTo>
                <a:lnTo>
                  <a:pt x="2644691" y="6403353"/>
                </a:lnTo>
                <a:close/>
                <a:moveTo>
                  <a:pt x="2765122" y="6368852"/>
                </a:moveTo>
                <a:lnTo>
                  <a:pt x="2783687" y="6410173"/>
                </a:lnTo>
                <a:lnTo>
                  <a:pt x="2746598" y="6410173"/>
                </a:lnTo>
                <a:lnTo>
                  <a:pt x="2745595" y="6402705"/>
                </a:lnTo>
                <a:lnTo>
                  <a:pt x="2737850" y="6382815"/>
                </a:lnTo>
                <a:close/>
                <a:moveTo>
                  <a:pt x="2615892" y="6368649"/>
                </a:moveTo>
                <a:lnTo>
                  <a:pt x="2643837" y="6382509"/>
                </a:lnTo>
                <a:lnTo>
                  <a:pt x="2639512" y="6391101"/>
                </a:lnTo>
                <a:lnTo>
                  <a:pt x="2636209" y="6410173"/>
                </a:lnTo>
                <a:lnTo>
                  <a:pt x="2592982" y="6410173"/>
                </a:lnTo>
                <a:close/>
                <a:moveTo>
                  <a:pt x="2709379" y="6337964"/>
                </a:moveTo>
                <a:lnTo>
                  <a:pt x="2731320" y="6342840"/>
                </a:lnTo>
                <a:lnTo>
                  <a:pt x="2758077" y="6363273"/>
                </a:lnTo>
                <a:lnTo>
                  <a:pt x="2734625" y="6374532"/>
                </a:lnTo>
                <a:lnTo>
                  <a:pt x="2734124" y="6373245"/>
                </a:lnTo>
                <a:close/>
                <a:moveTo>
                  <a:pt x="2673609" y="6335285"/>
                </a:moveTo>
                <a:lnTo>
                  <a:pt x="2657178" y="6356001"/>
                </a:lnTo>
                <a:lnTo>
                  <a:pt x="2647209" y="6375807"/>
                </a:lnTo>
                <a:lnTo>
                  <a:pt x="2620636" y="6362256"/>
                </a:lnTo>
                <a:lnTo>
                  <a:pt x="2640758" y="6345769"/>
                </a:lnTo>
                <a:lnTo>
                  <a:pt x="2652281" y="6338785"/>
                </a:lnTo>
                <a:close/>
                <a:moveTo>
                  <a:pt x="2695205" y="6334814"/>
                </a:moveTo>
                <a:lnTo>
                  <a:pt x="2696666" y="6335139"/>
                </a:lnTo>
                <a:lnTo>
                  <a:pt x="2700409" y="6338899"/>
                </a:lnTo>
                <a:cubicBezTo>
                  <a:pt x="2707467" y="6346589"/>
                  <a:pt x="2717796" y="6359357"/>
                  <a:pt x="2726361" y="6376171"/>
                </a:cubicBezTo>
                <a:lnTo>
                  <a:pt x="2726566" y="6376701"/>
                </a:lnTo>
                <a:lnTo>
                  <a:pt x="2695205" y="6381222"/>
                </a:lnTo>
                <a:close/>
                <a:moveTo>
                  <a:pt x="2687248" y="6333046"/>
                </a:moveTo>
                <a:lnTo>
                  <a:pt x="2687860" y="6333182"/>
                </a:lnTo>
                <a:lnTo>
                  <a:pt x="2687860" y="6381748"/>
                </a:lnTo>
                <a:lnTo>
                  <a:pt x="2655024" y="6376956"/>
                </a:lnTo>
                <a:lnTo>
                  <a:pt x="2655803" y="6374967"/>
                </a:lnTo>
                <a:cubicBezTo>
                  <a:pt x="2664518" y="6358021"/>
                  <a:pt x="2674977" y="6345216"/>
                  <a:pt x="2681949" y="6337685"/>
                </a:cubicBezTo>
                <a:lnTo>
                  <a:pt x="2686491" y="6333170"/>
                </a:lnTo>
                <a:close/>
                <a:moveTo>
                  <a:pt x="1135540" y="6321416"/>
                </a:moveTo>
                <a:cubicBezTo>
                  <a:pt x="1161861" y="6322028"/>
                  <a:pt x="1171043" y="6347125"/>
                  <a:pt x="1171043" y="6379567"/>
                </a:cubicBezTo>
                <a:cubicBezTo>
                  <a:pt x="1171043" y="6416906"/>
                  <a:pt x="1160025" y="6440778"/>
                  <a:pt x="1131867" y="6440778"/>
                </a:cubicBezTo>
                <a:cubicBezTo>
                  <a:pt x="1125134" y="6440778"/>
                  <a:pt x="1118401" y="6440166"/>
                  <a:pt x="1111668" y="6437718"/>
                </a:cubicBezTo>
                <a:lnTo>
                  <a:pt x="1111668" y="6326313"/>
                </a:lnTo>
                <a:cubicBezTo>
                  <a:pt x="1119013" y="6322640"/>
                  <a:pt x="1126971" y="6321416"/>
                  <a:pt x="1135540" y="6321416"/>
                </a:cubicBezTo>
                <a:close/>
                <a:moveTo>
                  <a:pt x="2687248" y="6303665"/>
                </a:moveTo>
                <a:cubicBezTo>
                  <a:pt x="2644400" y="6303665"/>
                  <a:pt x="2610733" y="6319580"/>
                  <a:pt x="2585025" y="6352022"/>
                </a:cubicBezTo>
                <a:cubicBezTo>
                  <a:pt x="2566049" y="6377119"/>
                  <a:pt x="2555643" y="6406500"/>
                  <a:pt x="2555643" y="6438942"/>
                </a:cubicBezTo>
                <a:cubicBezTo>
                  <a:pt x="2555643" y="6474445"/>
                  <a:pt x="2567273" y="6505051"/>
                  <a:pt x="2591146" y="6532596"/>
                </a:cubicBezTo>
                <a:cubicBezTo>
                  <a:pt x="2615018" y="6560141"/>
                  <a:pt x="2647460" y="6573607"/>
                  <a:pt x="2689696" y="6573607"/>
                </a:cubicBezTo>
                <a:cubicBezTo>
                  <a:pt x="2708059" y="6573607"/>
                  <a:pt x="2725199" y="6570547"/>
                  <a:pt x="2740502" y="6565038"/>
                </a:cubicBezTo>
                <a:cubicBezTo>
                  <a:pt x="2754580" y="6558917"/>
                  <a:pt x="2768047" y="6551571"/>
                  <a:pt x="2780289" y="6539941"/>
                </a:cubicBezTo>
                <a:cubicBezTo>
                  <a:pt x="2791307" y="6528311"/>
                  <a:pt x="2801713" y="6514232"/>
                  <a:pt x="2811507" y="6495869"/>
                </a:cubicBezTo>
                <a:lnTo>
                  <a:pt x="2793098" y="6485642"/>
                </a:lnTo>
                <a:lnTo>
                  <a:pt x="2799718" y="6471693"/>
                </a:lnTo>
                <a:lnTo>
                  <a:pt x="2804318" y="6440779"/>
                </a:lnTo>
                <a:lnTo>
                  <a:pt x="2820689" y="6440779"/>
                </a:lnTo>
                <a:cubicBezTo>
                  <a:pt x="2820689" y="6405888"/>
                  <a:pt x="2810283" y="6377119"/>
                  <a:pt x="2791919" y="6353246"/>
                </a:cubicBezTo>
                <a:cubicBezTo>
                  <a:pt x="2766210" y="6319580"/>
                  <a:pt x="2731320" y="6303665"/>
                  <a:pt x="2687248" y="6303665"/>
                </a:cubicBezTo>
                <a:close/>
                <a:moveTo>
                  <a:pt x="1337538" y="6303052"/>
                </a:moveTo>
                <a:lnTo>
                  <a:pt x="1337538" y="6459753"/>
                </a:lnTo>
                <a:lnTo>
                  <a:pt x="1373040" y="6459753"/>
                </a:lnTo>
                <a:lnTo>
                  <a:pt x="1373040" y="6303052"/>
                </a:lnTo>
                <a:close/>
                <a:moveTo>
                  <a:pt x="1006997" y="6303052"/>
                </a:moveTo>
                <a:lnTo>
                  <a:pt x="1006997" y="6459753"/>
                </a:lnTo>
                <a:lnTo>
                  <a:pt x="1042500" y="6459753"/>
                </a:lnTo>
                <a:lnTo>
                  <a:pt x="1042500" y="6303052"/>
                </a:lnTo>
                <a:close/>
                <a:moveTo>
                  <a:pt x="696042" y="6303052"/>
                </a:moveTo>
                <a:lnTo>
                  <a:pt x="745623" y="6378954"/>
                </a:lnTo>
                <a:lnTo>
                  <a:pt x="689921" y="6459753"/>
                </a:lnTo>
                <a:lnTo>
                  <a:pt x="730933" y="6459753"/>
                </a:lnTo>
                <a:lnTo>
                  <a:pt x="765211" y="6402827"/>
                </a:lnTo>
                <a:lnTo>
                  <a:pt x="765823" y="6402827"/>
                </a:lnTo>
                <a:lnTo>
                  <a:pt x="799490" y="6459753"/>
                </a:lnTo>
                <a:lnTo>
                  <a:pt x="842950" y="6459753"/>
                </a:lnTo>
                <a:lnTo>
                  <a:pt x="787247" y="6376506"/>
                </a:lnTo>
                <a:lnTo>
                  <a:pt x="838053" y="6303052"/>
                </a:lnTo>
                <a:lnTo>
                  <a:pt x="800102" y="6303052"/>
                </a:lnTo>
                <a:lnTo>
                  <a:pt x="768884" y="6354470"/>
                </a:lnTo>
                <a:lnTo>
                  <a:pt x="768272" y="6354470"/>
                </a:lnTo>
                <a:lnTo>
                  <a:pt x="738278" y="6303052"/>
                </a:lnTo>
                <a:close/>
                <a:moveTo>
                  <a:pt x="1459349" y="6300604"/>
                </a:moveTo>
                <a:cubicBezTo>
                  <a:pt x="1426907" y="6300604"/>
                  <a:pt x="1404871" y="6320803"/>
                  <a:pt x="1404871" y="6345900"/>
                </a:cubicBezTo>
                <a:cubicBezTo>
                  <a:pt x="1404871" y="6362427"/>
                  <a:pt x="1411604" y="6378342"/>
                  <a:pt x="1444046" y="6389972"/>
                </a:cubicBezTo>
                <a:cubicBezTo>
                  <a:pt x="1461797" y="6396093"/>
                  <a:pt x="1472203" y="6402827"/>
                  <a:pt x="1472203" y="6415681"/>
                </a:cubicBezTo>
                <a:cubicBezTo>
                  <a:pt x="1472203" y="6428535"/>
                  <a:pt x="1458737" y="6437717"/>
                  <a:pt x="1442822" y="6437717"/>
                </a:cubicBezTo>
                <a:cubicBezTo>
                  <a:pt x="1431192" y="6437717"/>
                  <a:pt x="1420174" y="6434657"/>
                  <a:pt x="1410380" y="6428535"/>
                </a:cubicBezTo>
                <a:lnTo>
                  <a:pt x="1400586" y="6451184"/>
                </a:lnTo>
                <a:cubicBezTo>
                  <a:pt x="1415276" y="6459753"/>
                  <a:pt x="1431804" y="6463426"/>
                  <a:pt x="1448331" y="6462814"/>
                </a:cubicBezTo>
                <a:cubicBezTo>
                  <a:pt x="1485670" y="6462202"/>
                  <a:pt x="1509542" y="6440166"/>
                  <a:pt x="1509542" y="6415069"/>
                </a:cubicBezTo>
                <a:cubicBezTo>
                  <a:pt x="1509542" y="6397318"/>
                  <a:pt x="1502197" y="6381403"/>
                  <a:pt x="1468531" y="6369160"/>
                </a:cubicBezTo>
                <a:cubicBezTo>
                  <a:pt x="1453228" y="6363651"/>
                  <a:pt x="1440373" y="6357530"/>
                  <a:pt x="1440373" y="6344676"/>
                </a:cubicBezTo>
                <a:cubicBezTo>
                  <a:pt x="1440373" y="6333658"/>
                  <a:pt x="1451392" y="6323864"/>
                  <a:pt x="1467307" y="6323864"/>
                </a:cubicBezTo>
                <a:cubicBezTo>
                  <a:pt x="1476488" y="6323864"/>
                  <a:pt x="1486282" y="6326924"/>
                  <a:pt x="1494240" y="6332434"/>
                </a:cubicBezTo>
                <a:lnTo>
                  <a:pt x="1504033" y="6311622"/>
                </a:lnTo>
                <a:cubicBezTo>
                  <a:pt x="1490567" y="6303664"/>
                  <a:pt x="1474652" y="6299991"/>
                  <a:pt x="1459349" y="6300604"/>
                </a:cubicBezTo>
                <a:close/>
                <a:moveTo>
                  <a:pt x="1315502" y="6300604"/>
                </a:moveTo>
                <a:cubicBezTo>
                  <a:pt x="1278775" y="6298156"/>
                  <a:pt x="1254903" y="6303053"/>
                  <a:pt x="1234091" y="6311622"/>
                </a:cubicBezTo>
                <a:lnTo>
                  <a:pt x="1234091" y="6459754"/>
                </a:lnTo>
                <a:lnTo>
                  <a:pt x="1270206" y="6459754"/>
                </a:lnTo>
                <a:lnTo>
                  <a:pt x="1270206" y="6327537"/>
                </a:lnTo>
                <a:cubicBezTo>
                  <a:pt x="1278163" y="6323252"/>
                  <a:pt x="1297139" y="6322028"/>
                  <a:pt x="1308769" y="6326313"/>
                </a:cubicBezTo>
                <a:cubicBezTo>
                  <a:pt x="1308769" y="6326313"/>
                  <a:pt x="1315502" y="6300604"/>
                  <a:pt x="1315502" y="6300604"/>
                </a:cubicBezTo>
                <a:close/>
                <a:moveTo>
                  <a:pt x="599940" y="6260204"/>
                </a:moveTo>
                <a:cubicBezTo>
                  <a:pt x="573620" y="6260204"/>
                  <a:pt x="554644" y="6284689"/>
                  <a:pt x="554644" y="6315294"/>
                </a:cubicBezTo>
                <a:lnTo>
                  <a:pt x="554644" y="6405887"/>
                </a:lnTo>
                <a:cubicBezTo>
                  <a:pt x="554644" y="6435881"/>
                  <a:pt x="574232" y="6460978"/>
                  <a:pt x="599940" y="6460978"/>
                </a:cubicBezTo>
                <a:lnTo>
                  <a:pt x="671558" y="6460978"/>
                </a:lnTo>
                <a:lnTo>
                  <a:pt x="671558" y="6436493"/>
                </a:lnTo>
                <a:lnTo>
                  <a:pt x="617080" y="6436493"/>
                </a:lnTo>
                <a:cubicBezTo>
                  <a:pt x="600553" y="6436493"/>
                  <a:pt x="591983" y="6423639"/>
                  <a:pt x="591983" y="6409560"/>
                </a:cubicBezTo>
                <a:lnTo>
                  <a:pt x="591983" y="6369772"/>
                </a:lnTo>
                <a:lnTo>
                  <a:pt x="665437" y="6369772"/>
                </a:lnTo>
                <a:lnTo>
                  <a:pt x="665437" y="6345288"/>
                </a:lnTo>
                <a:lnTo>
                  <a:pt x="591371" y="6345288"/>
                </a:lnTo>
                <a:lnTo>
                  <a:pt x="591371" y="6311622"/>
                </a:lnTo>
                <a:cubicBezTo>
                  <a:pt x="591371" y="6297543"/>
                  <a:pt x="599940" y="6284689"/>
                  <a:pt x="616468" y="6284689"/>
                </a:cubicBezTo>
                <a:lnTo>
                  <a:pt x="671558" y="6284689"/>
                </a:lnTo>
                <a:lnTo>
                  <a:pt x="671558" y="6260204"/>
                </a:lnTo>
                <a:close/>
                <a:moveTo>
                  <a:pt x="866822" y="6259592"/>
                </a:moveTo>
                <a:lnTo>
                  <a:pt x="866822" y="6405275"/>
                </a:lnTo>
                <a:cubicBezTo>
                  <a:pt x="866822" y="6435881"/>
                  <a:pt x="885798" y="6460366"/>
                  <a:pt x="912118" y="6460366"/>
                </a:cubicBezTo>
                <a:lnTo>
                  <a:pt x="983124" y="6460366"/>
                </a:lnTo>
                <a:lnTo>
                  <a:pt x="983124" y="6435881"/>
                </a:lnTo>
                <a:lnTo>
                  <a:pt x="928646" y="6435881"/>
                </a:lnTo>
                <a:cubicBezTo>
                  <a:pt x="912118" y="6435881"/>
                  <a:pt x="903549" y="6423027"/>
                  <a:pt x="903549" y="6408948"/>
                </a:cubicBezTo>
                <a:lnTo>
                  <a:pt x="903549" y="6259592"/>
                </a:lnTo>
                <a:close/>
                <a:moveTo>
                  <a:pt x="1111668" y="6257756"/>
                </a:moveTo>
                <a:lnTo>
                  <a:pt x="1076165" y="6264489"/>
                </a:lnTo>
                <a:lnTo>
                  <a:pt x="1076165" y="6451184"/>
                </a:lnTo>
                <a:cubicBezTo>
                  <a:pt x="1086571" y="6457917"/>
                  <a:pt x="1106771" y="6462814"/>
                  <a:pt x="1130643" y="6462814"/>
                </a:cubicBezTo>
                <a:cubicBezTo>
                  <a:pt x="1179000" y="6462814"/>
                  <a:pt x="1205933" y="6430984"/>
                  <a:pt x="1207158" y="6377118"/>
                </a:cubicBezTo>
                <a:cubicBezTo>
                  <a:pt x="1207158" y="6330598"/>
                  <a:pt x="1181449" y="6300604"/>
                  <a:pt x="1145334" y="6300604"/>
                </a:cubicBezTo>
                <a:cubicBezTo>
                  <a:pt x="1133704" y="6300604"/>
                  <a:pt x="1122074" y="6303052"/>
                  <a:pt x="1111668" y="6307337"/>
                </a:cubicBezTo>
                <a:close/>
                <a:moveTo>
                  <a:pt x="2886185" y="6254083"/>
                </a:moveTo>
                <a:lnTo>
                  <a:pt x="2886797" y="6565037"/>
                </a:lnTo>
                <a:lnTo>
                  <a:pt x="3037377" y="6565037"/>
                </a:lnTo>
                <a:lnTo>
                  <a:pt x="3037377" y="6535656"/>
                </a:lnTo>
                <a:lnTo>
                  <a:pt x="2917403" y="6535656"/>
                </a:lnTo>
                <a:lnTo>
                  <a:pt x="2917403" y="6254083"/>
                </a:lnTo>
                <a:close/>
                <a:moveTo>
                  <a:pt x="2345688" y="6244290"/>
                </a:moveTo>
                <a:cubicBezTo>
                  <a:pt x="2313246" y="6244290"/>
                  <a:pt x="2283864" y="6252248"/>
                  <a:pt x="2258155" y="6266326"/>
                </a:cubicBezTo>
                <a:cubicBezTo>
                  <a:pt x="2232447" y="6279793"/>
                  <a:pt x="2212247" y="6299992"/>
                  <a:pt x="2196944" y="6325701"/>
                </a:cubicBezTo>
                <a:cubicBezTo>
                  <a:pt x="2182253" y="6350186"/>
                  <a:pt x="2174908" y="6378343"/>
                  <a:pt x="2174908" y="6407725"/>
                </a:cubicBezTo>
                <a:cubicBezTo>
                  <a:pt x="2174908" y="6447512"/>
                  <a:pt x="2188374" y="6481790"/>
                  <a:pt x="2214083" y="6512396"/>
                </a:cubicBezTo>
                <a:cubicBezTo>
                  <a:pt x="2248362" y="6552796"/>
                  <a:pt x="2293658" y="6571771"/>
                  <a:pt x="2351197" y="6571771"/>
                </a:cubicBezTo>
                <a:cubicBezTo>
                  <a:pt x="2397718" y="6571771"/>
                  <a:pt x="2435669" y="6558305"/>
                  <a:pt x="2464438" y="6529535"/>
                </a:cubicBezTo>
                <a:cubicBezTo>
                  <a:pt x="2493208" y="6501990"/>
                  <a:pt x="2507286" y="6462815"/>
                  <a:pt x="2507286" y="6415070"/>
                </a:cubicBezTo>
                <a:lnTo>
                  <a:pt x="2372621" y="6415070"/>
                </a:lnTo>
                <a:lnTo>
                  <a:pt x="2372621" y="6444451"/>
                </a:lnTo>
                <a:lnTo>
                  <a:pt x="2471171" y="6444451"/>
                </a:lnTo>
                <a:cubicBezTo>
                  <a:pt x="2467499" y="6473833"/>
                  <a:pt x="2454032" y="6496481"/>
                  <a:pt x="2431996" y="6514845"/>
                </a:cubicBezTo>
                <a:cubicBezTo>
                  <a:pt x="2410572" y="6532596"/>
                  <a:pt x="2383639" y="6542390"/>
                  <a:pt x="2351197" y="6542390"/>
                </a:cubicBezTo>
                <a:cubicBezTo>
                  <a:pt x="2324264" y="6542390"/>
                  <a:pt x="2300391" y="6535656"/>
                  <a:pt x="2277743" y="6524026"/>
                </a:cubicBezTo>
                <a:cubicBezTo>
                  <a:pt x="2254483" y="6512396"/>
                  <a:pt x="2237344" y="6495257"/>
                  <a:pt x="2225101" y="6474445"/>
                </a:cubicBezTo>
                <a:cubicBezTo>
                  <a:pt x="2212859" y="6453633"/>
                  <a:pt x="2206126" y="6431597"/>
                  <a:pt x="2206126" y="6407725"/>
                </a:cubicBezTo>
                <a:cubicBezTo>
                  <a:pt x="2206126" y="6385076"/>
                  <a:pt x="2212247" y="6363652"/>
                  <a:pt x="2224489" y="6342840"/>
                </a:cubicBezTo>
                <a:cubicBezTo>
                  <a:pt x="2236731" y="6323253"/>
                  <a:pt x="2253871" y="6307338"/>
                  <a:pt x="2275907" y="6294483"/>
                </a:cubicBezTo>
                <a:cubicBezTo>
                  <a:pt x="2297943" y="6281629"/>
                  <a:pt x="2320591" y="6276120"/>
                  <a:pt x="2345688" y="6276120"/>
                </a:cubicBezTo>
                <a:cubicBezTo>
                  <a:pt x="2365888" y="6276120"/>
                  <a:pt x="2386088" y="6281017"/>
                  <a:pt x="2406899" y="6289586"/>
                </a:cubicBezTo>
                <a:cubicBezTo>
                  <a:pt x="2428323" y="6299380"/>
                  <a:pt x="2447299" y="6311623"/>
                  <a:pt x="2464438" y="6328762"/>
                </a:cubicBezTo>
                <a:lnTo>
                  <a:pt x="2488311" y="6306114"/>
                </a:lnTo>
                <a:cubicBezTo>
                  <a:pt x="2466274" y="6285914"/>
                  <a:pt x="2443626" y="6269387"/>
                  <a:pt x="2420366" y="6258369"/>
                </a:cubicBezTo>
                <a:cubicBezTo>
                  <a:pt x="2397105" y="6249187"/>
                  <a:pt x="2372621" y="6244290"/>
                  <a:pt x="2345688" y="6244290"/>
                </a:cubicBezTo>
                <a:close/>
                <a:moveTo>
                  <a:pt x="3094304" y="6217969"/>
                </a:moveTo>
                <a:lnTo>
                  <a:pt x="3094304" y="6427924"/>
                </a:lnTo>
                <a:cubicBezTo>
                  <a:pt x="3094304" y="6463427"/>
                  <a:pt x="3096140" y="6487911"/>
                  <a:pt x="3101037" y="6501378"/>
                </a:cubicBezTo>
                <a:cubicBezTo>
                  <a:pt x="3107158" y="6523414"/>
                  <a:pt x="3120625" y="6541165"/>
                  <a:pt x="3140825" y="6554632"/>
                </a:cubicBezTo>
                <a:cubicBezTo>
                  <a:pt x="3160412" y="6568098"/>
                  <a:pt x="3185509" y="6574832"/>
                  <a:pt x="3213054" y="6574832"/>
                </a:cubicBezTo>
                <a:cubicBezTo>
                  <a:pt x="3239987" y="6574832"/>
                  <a:pt x="3261411" y="6568098"/>
                  <a:pt x="3279775" y="6554020"/>
                </a:cubicBezTo>
                <a:cubicBezTo>
                  <a:pt x="3297526" y="6539329"/>
                  <a:pt x="3310381" y="6522190"/>
                  <a:pt x="3315890" y="6503214"/>
                </a:cubicBezTo>
                <a:cubicBezTo>
                  <a:pt x="3322623" y="6484239"/>
                  <a:pt x="3325683" y="6458530"/>
                  <a:pt x="3325683" y="6427924"/>
                </a:cubicBezTo>
                <a:lnTo>
                  <a:pt x="3325683" y="6217969"/>
                </a:lnTo>
                <a:lnTo>
                  <a:pt x="3290181" y="6217969"/>
                </a:lnTo>
                <a:lnTo>
                  <a:pt x="3290181" y="6427924"/>
                </a:lnTo>
                <a:cubicBezTo>
                  <a:pt x="3290181" y="6455469"/>
                  <a:pt x="3288344" y="6473833"/>
                  <a:pt x="3286508" y="6482402"/>
                </a:cubicBezTo>
                <a:cubicBezTo>
                  <a:pt x="3283447" y="6494645"/>
                  <a:pt x="3277938" y="6505051"/>
                  <a:pt x="3271205" y="6513620"/>
                </a:cubicBezTo>
                <a:cubicBezTo>
                  <a:pt x="3263248" y="6522190"/>
                  <a:pt x="3254678" y="6528923"/>
                  <a:pt x="3244272" y="6533820"/>
                </a:cubicBezTo>
                <a:cubicBezTo>
                  <a:pt x="3233254" y="6539329"/>
                  <a:pt x="3222236" y="6541165"/>
                  <a:pt x="3210606" y="6541165"/>
                </a:cubicBezTo>
                <a:cubicBezTo>
                  <a:pt x="3198363" y="6541165"/>
                  <a:pt x="3184897" y="6538105"/>
                  <a:pt x="3171430" y="6531372"/>
                </a:cubicBezTo>
                <a:cubicBezTo>
                  <a:pt x="3158576" y="6525863"/>
                  <a:pt x="3149394" y="6518517"/>
                  <a:pt x="3142661" y="6508723"/>
                </a:cubicBezTo>
                <a:cubicBezTo>
                  <a:pt x="3135928" y="6499542"/>
                  <a:pt x="3132255" y="6487911"/>
                  <a:pt x="3130419" y="6474445"/>
                </a:cubicBezTo>
                <a:cubicBezTo>
                  <a:pt x="3129195" y="6467712"/>
                  <a:pt x="3129195" y="6453021"/>
                  <a:pt x="3129195" y="6427924"/>
                </a:cubicBezTo>
                <a:lnTo>
                  <a:pt x="3129195" y="6217969"/>
                </a:lnTo>
                <a:lnTo>
                  <a:pt x="3094916" y="6217969"/>
                </a:lnTo>
                <a:close/>
                <a:moveTo>
                  <a:pt x="2078194" y="6217969"/>
                </a:moveTo>
                <a:lnTo>
                  <a:pt x="2078194" y="6566262"/>
                </a:lnTo>
                <a:lnTo>
                  <a:pt x="2112472" y="6566262"/>
                </a:lnTo>
                <a:lnTo>
                  <a:pt x="2112472" y="6217969"/>
                </a:lnTo>
                <a:close/>
                <a:moveTo>
                  <a:pt x="1189407" y="6146351"/>
                </a:moveTo>
                <a:cubicBezTo>
                  <a:pt x="1119626" y="6146351"/>
                  <a:pt x="1044336" y="6173896"/>
                  <a:pt x="1008221" y="6238780"/>
                </a:cubicBezTo>
                <a:cubicBezTo>
                  <a:pt x="1005160" y="6243065"/>
                  <a:pt x="1003324" y="6247962"/>
                  <a:pt x="1002712" y="6252859"/>
                </a:cubicBezTo>
                <a:cubicBezTo>
                  <a:pt x="1002712" y="6257756"/>
                  <a:pt x="1004548" y="6263265"/>
                  <a:pt x="1007609" y="6266938"/>
                </a:cubicBezTo>
                <a:cubicBezTo>
                  <a:pt x="1011894" y="6271834"/>
                  <a:pt x="1017403" y="6274895"/>
                  <a:pt x="1024136" y="6275507"/>
                </a:cubicBezTo>
                <a:cubicBezTo>
                  <a:pt x="1032706" y="6275507"/>
                  <a:pt x="1040051" y="6271222"/>
                  <a:pt x="1044336" y="6264489"/>
                </a:cubicBezTo>
                <a:cubicBezTo>
                  <a:pt x="1079838" y="6200217"/>
                  <a:pt x="1120238" y="6156145"/>
                  <a:pt x="1188795" y="6156145"/>
                </a:cubicBezTo>
                <a:cubicBezTo>
                  <a:pt x="1257352" y="6156145"/>
                  <a:pt x="1300813" y="6202666"/>
                  <a:pt x="1336315" y="6265713"/>
                </a:cubicBezTo>
                <a:cubicBezTo>
                  <a:pt x="1341211" y="6272447"/>
                  <a:pt x="1349780" y="6276119"/>
                  <a:pt x="1358350" y="6274895"/>
                </a:cubicBezTo>
                <a:cubicBezTo>
                  <a:pt x="1371205" y="6274283"/>
                  <a:pt x="1377326" y="6260204"/>
                  <a:pt x="1377326" y="6252859"/>
                </a:cubicBezTo>
                <a:cubicBezTo>
                  <a:pt x="1376714" y="6247962"/>
                  <a:pt x="1374878" y="6243065"/>
                  <a:pt x="1371817" y="6238780"/>
                </a:cubicBezTo>
                <a:cubicBezTo>
                  <a:pt x="1335090" y="6173896"/>
                  <a:pt x="1259188" y="6146351"/>
                  <a:pt x="1189407" y="6146351"/>
                </a:cubicBezTo>
                <a:close/>
                <a:moveTo>
                  <a:pt x="0" y="0"/>
                </a:moveTo>
                <a:lnTo>
                  <a:pt x="4151309" y="0"/>
                </a:lnTo>
                <a:lnTo>
                  <a:pt x="4151309" y="6857993"/>
                </a:lnTo>
                <a:lnTo>
                  <a:pt x="0" y="6857993"/>
                </a:lnTo>
                <a:close/>
              </a:path>
            </a:pathLst>
          </a:custGeom>
          <a:solidFill>
            <a:schemeClr val="tx1">
              <a:lumMod val="75000"/>
              <a:lumOff val="25000"/>
            </a:schemeClr>
          </a:solidFill>
        </p:spPr>
        <p:txBody>
          <a:bodyPr wrap="square">
            <a:noAutofit/>
          </a:bodyPr>
          <a:lstStyle/>
          <a:p>
            <a:endParaRPr lang="en-US"/>
          </a:p>
        </p:txBody>
      </p:sp>
      <p:sp>
        <p:nvSpPr>
          <p:cNvPr id="2" name="Text Placeholder 9">
            <a:extLst>
              <a:ext uri="{FF2B5EF4-FFF2-40B4-BE49-F238E27FC236}">
                <a16:creationId xmlns:a16="http://schemas.microsoft.com/office/drawing/2014/main" id="{904DD49F-7200-BFF1-2A10-BA03C16B477D}"/>
              </a:ext>
            </a:extLst>
          </p:cNvPr>
          <p:cNvSpPr>
            <a:spLocks noGrp="1"/>
          </p:cNvSpPr>
          <p:nvPr>
            <p:ph type="body" sz="quarter" idx="13" hasCustomPrompt="1"/>
          </p:nvPr>
        </p:nvSpPr>
        <p:spPr>
          <a:xfrm>
            <a:off x="5232400"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 Avenir Pro 16pt</a:t>
            </a:r>
            <a:endParaRPr lang="en-GB"/>
          </a:p>
        </p:txBody>
      </p:sp>
      <p:sp>
        <p:nvSpPr>
          <p:cNvPr id="8" name="Text Placeholder 12">
            <a:extLst>
              <a:ext uri="{FF2B5EF4-FFF2-40B4-BE49-F238E27FC236}">
                <a16:creationId xmlns:a16="http://schemas.microsoft.com/office/drawing/2014/main" id="{24254A76-548D-ABB9-7DB9-02B84510A9FE}"/>
              </a:ext>
            </a:extLst>
          </p:cNvPr>
          <p:cNvSpPr>
            <a:spLocks noGrp="1"/>
          </p:cNvSpPr>
          <p:nvPr>
            <p:ph type="body" sz="quarter" idx="15" hasCustomPrompt="1"/>
          </p:nvPr>
        </p:nvSpPr>
        <p:spPr>
          <a:xfrm>
            <a:off x="5232400" y="1181195"/>
            <a:ext cx="2663825" cy="360362"/>
          </a:xfrm>
        </p:spPr>
        <p:txBody>
          <a:bodyPr/>
          <a:lstStyle>
            <a:lvl1pPr marL="0" indent="0">
              <a:buNone/>
              <a:defRPr/>
            </a:lvl1pPr>
          </a:lstStyle>
          <a:p>
            <a:pPr lvl="0"/>
            <a:r>
              <a:rPr lang="en-US"/>
              <a:t>Speaker Name 15pt</a:t>
            </a:r>
            <a:endParaRPr lang="en-GB"/>
          </a:p>
        </p:txBody>
      </p:sp>
      <p:sp>
        <p:nvSpPr>
          <p:cNvPr id="9" name="Rectangle 8">
            <a:extLst>
              <a:ext uri="{FF2B5EF4-FFF2-40B4-BE49-F238E27FC236}">
                <a16:creationId xmlns:a16="http://schemas.microsoft.com/office/drawing/2014/main" id="{85A22E35-39E8-D8C8-8792-D2A6F234BDB2}"/>
              </a:ext>
            </a:extLst>
          </p:cNvPr>
          <p:cNvSpPr/>
          <p:nvPr userDrawn="1"/>
        </p:nvSpPr>
        <p:spPr>
          <a:xfrm>
            <a:off x="10848975" y="6308725"/>
            <a:ext cx="1343025" cy="54927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11" name="Text Placeholder 9">
            <a:extLst>
              <a:ext uri="{FF2B5EF4-FFF2-40B4-BE49-F238E27FC236}">
                <a16:creationId xmlns:a16="http://schemas.microsoft.com/office/drawing/2014/main" id="{8700E4EA-ED53-6710-2381-295DD293E1B6}"/>
              </a:ext>
            </a:extLst>
          </p:cNvPr>
          <p:cNvSpPr>
            <a:spLocks noGrp="1"/>
          </p:cNvSpPr>
          <p:nvPr>
            <p:ph type="body" sz="quarter" idx="22" hasCustomPrompt="1"/>
          </p:nvPr>
        </p:nvSpPr>
        <p:spPr>
          <a:xfrm>
            <a:off x="5232400"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2  Avenir Pro 16pt</a:t>
            </a:r>
            <a:endParaRPr lang="en-GB"/>
          </a:p>
        </p:txBody>
      </p:sp>
      <p:sp>
        <p:nvSpPr>
          <p:cNvPr id="12" name="Text Placeholder 12">
            <a:extLst>
              <a:ext uri="{FF2B5EF4-FFF2-40B4-BE49-F238E27FC236}">
                <a16:creationId xmlns:a16="http://schemas.microsoft.com/office/drawing/2014/main" id="{920ABA3B-52CD-F2D5-2E66-010C70068C27}"/>
              </a:ext>
            </a:extLst>
          </p:cNvPr>
          <p:cNvSpPr>
            <a:spLocks noGrp="1"/>
          </p:cNvSpPr>
          <p:nvPr>
            <p:ph type="body" sz="quarter" idx="23" hasCustomPrompt="1"/>
          </p:nvPr>
        </p:nvSpPr>
        <p:spPr>
          <a:xfrm>
            <a:off x="5232400" y="2086069"/>
            <a:ext cx="2663825" cy="360362"/>
          </a:xfrm>
        </p:spPr>
        <p:txBody>
          <a:bodyPr/>
          <a:lstStyle>
            <a:lvl1pPr marL="0" indent="0">
              <a:buNone/>
              <a:defRPr/>
            </a:lvl1pPr>
          </a:lstStyle>
          <a:p>
            <a:pPr lvl="0"/>
            <a:r>
              <a:rPr lang="en-US"/>
              <a:t>Speaker Name 15pt</a:t>
            </a:r>
            <a:endParaRPr lang="en-GB"/>
          </a:p>
        </p:txBody>
      </p:sp>
      <p:sp>
        <p:nvSpPr>
          <p:cNvPr id="13" name="Text Placeholder 9">
            <a:extLst>
              <a:ext uri="{FF2B5EF4-FFF2-40B4-BE49-F238E27FC236}">
                <a16:creationId xmlns:a16="http://schemas.microsoft.com/office/drawing/2014/main" id="{40AA1C17-5F97-8BDE-202D-2E9DF90F82C0}"/>
              </a:ext>
            </a:extLst>
          </p:cNvPr>
          <p:cNvSpPr>
            <a:spLocks noGrp="1"/>
          </p:cNvSpPr>
          <p:nvPr>
            <p:ph type="body" sz="quarter" idx="24" hasCustomPrompt="1"/>
          </p:nvPr>
        </p:nvSpPr>
        <p:spPr>
          <a:xfrm>
            <a:off x="5232400"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3 Avenir Pro 16pt</a:t>
            </a:r>
            <a:endParaRPr lang="en-GB"/>
          </a:p>
        </p:txBody>
      </p:sp>
      <p:sp>
        <p:nvSpPr>
          <p:cNvPr id="14" name="Text Placeholder 12">
            <a:extLst>
              <a:ext uri="{FF2B5EF4-FFF2-40B4-BE49-F238E27FC236}">
                <a16:creationId xmlns:a16="http://schemas.microsoft.com/office/drawing/2014/main" id="{AFE6F300-51E6-251C-C58E-2F1A1B2E0F61}"/>
              </a:ext>
            </a:extLst>
          </p:cNvPr>
          <p:cNvSpPr>
            <a:spLocks noGrp="1"/>
          </p:cNvSpPr>
          <p:nvPr>
            <p:ph type="body" sz="quarter" idx="25" hasCustomPrompt="1"/>
          </p:nvPr>
        </p:nvSpPr>
        <p:spPr>
          <a:xfrm>
            <a:off x="5232400" y="2980625"/>
            <a:ext cx="2663825" cy="360362"/>
          </a:xfrm>
        </p:spPr>
        <p:txBody>
          <a:bodyPr/>
          <a:lstStyle>
            <a:lvl1pPr marL="0" indent="0">
              <a:buNone/>
              <a:defRPr/>
            </a:lvl1pPr>
          </a:lstStyle>
          <a:p>
            <a:pPr lvl="0"/>
            <a:r>
              <a:rPr lang="en-US"/>
              <a:t>Speaker Name 15pt</a:t>
            </a:r>
            <a:endParaRPr lang="en-GB"/>
          </a:p>
        </p:txBody>
      </p:sp>
      <p:sp>
        <p:nvSpPr>
          <p:cNvPr id="15" name="Text Placeholder 9">
            <a:extLst>
              <a:ext uri="{FF2B5EF4-FFF2-40B4-BE49-F238E27FC236}">
                <a16:creationId xmlns:a16="http://schemas.microsoft.com/office/drawing/2014/main" id="{0DB1E516-D75C-258D-154F-FF5BF0059DB4}"/>
              </a:ext>
            </a:extLst>
          </p:cNvPr>
          <p:cNvSpPr>
            <a:spLocks noGrp="1"/>
          </p:cNvSpPr>
          <p:nvPr>
            <p:ph type="body" sz="quarter" idx="26" hasCustomPrompt="1"/>
          </p:nvPr>
        </p:nvSpPr>
        <p:spPr>
          <a:xfrm>
            <a:off x="5232400"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4 Avenir Pro 16pt</a:t>
            </a:r>
            <a:endParaRPr lang="en-GB"/>
          </a:p>
        </p:txBody>
      </p:sp>
      <p:sp>
        <p:nvSpPr>
          <p:cNvPr id="16" name="Text Placeholder 12">
            <a:extLst>
              <a:ext uri="{FF2B5EF4-FFF2-40B4-BE49-F238E27FC236}">
                <a16:creationId xmlns:a16="http://schemas.microsoft.com/office/drawing/2014/main" id="{A95DC8E2-952F-574D-9B03-7B60870706F6}"/>
              </a:ext>
            </a:extLst>
          </p:cNvPr>
          <p:cNvSpPr>
            <a:spLocks noGrp="1"/>
          </p:cNvSpPr>
          <p:nvPr>
            <p:ph type="body" sz="quarter" idx="27" hasCustomPrompt="1"/>
          </p:nvPr>
        </p:nvSpPr>
        <p:spPr>
          <a:xfrm>
            <a:off x="5232400" y="3881532"/>
            <a:ext cx="2663825" cy="360362"/>
          </a:xfrm>
        </p:spPr>
        <p:txBody>
          <a:bodyPr/>
          <a:lstStyle>
            <a:lvl1pPr marL="0" indent="0">
              <a:buNone/>
              <a:defRPr/>
            </a:lvl1pPr>
          </a:lstStyle>
          <a:p>
            <a:pPr lvl="0"/>
            <a:r>
              <a:rPr lang="en-US"/>
              <a:t>Speaker Name 15pt</a:t>
            </a:r>
            <a:endParaRPr lang="en-GB"/>
          </a:p>
        </p:txBody>
      </p:sp>
      <p:sp>
        <p:nvSpPr>
          <p:cNvPr id="17" name="Text Placeholder 9">
            <a:extLst>
              <a:ext uri="{FF2B5EF4-FFF2-40B4-BE49-F238E27FC236}">
                <a16:creationId xmlns:a16="http://schemas.microsoft.com/office/drawing/2014/main" id="{BA242158-90C6-8EDC-88DD-5C85A923BFA3}"/>
              </a:ext>
            </a:extLst>
          </p:cNvPr>
          <p:cNvSpPr>
            <a:spLocks noGrp="1"/>
          </p:cNvSpPr>
          <p:nvPr>
            <p:ph type="body" sz="quarter" idx="28" hasCustomPrompt="1"/>
          </p:nvPr>
        </p:nvSpPr>
        <p:spPr>
          <a:xfrm>
            <a:off x="5232400"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5 Avenir Pro 16pt</a:t>
            </a:r>
            <a:endParaRPr lang="en-GB"/>
          </a:p>
        </p:txBody>
      </p:sp>
      <p:sp>
        <p:nvSpPr>
          <p:cNvPr id="18" name="Text Placeholder 12">
            <a:extLst>
              <a:ext uri="{FF2B5EF4-FFF2-40B4-BE49-F238E27FC236}">
                <a16:creationId xmlns:a16="http://schemas.microsoft.com/office/drawing/2014/main" id="{6B2717EA-181E-5681-4CFD-B938554C56EA}"/>
              </a:ext>
            </a:extLst>
          </p:cNvPr>
          <p:cNvSpPr>
            <a:spLocks noGrp="1"/>
          </p:cNvSpPr>
          <p:nvPr>
            <p:ph type="body" sz="quarter" idx="29" hasCustomPrompt="1"/>
          </p:nvPr>
        </p:nvSpPr>
        <p:spPr>
          <a:xfrm>
            <a:off x="5232400" y="4784026"/>
            <a:ext cx="2663825" cy="360362"/>
          </a:xfrm>
        </p:spPr>
        <p:txBody>
          <a:bodyPr/>
          <a:lstStyle>
            <a:lvl1pPr marL="0" indent="0">
              <a:buNone/>
              <a:defRPr/>
            </a:lvl1pPr>
          </a:lstStyle>
          <a:p>
            <a:pPr lvl="0"/>
            <a:r>
              <a:rPr lang="en-US"/>
              <a:t>Speaker Name 15pt</a:t>
            </a:r>
            <a:endParaRPr lang="en-GB"/>
          </a:p>
        </p:txBody>
      </p:sp>
      <p:sp>
        <p:nvSpPr>
          <p:cNvPr id="19" name="Text Placeholder 9">
            <a:extLst>
              <a:ext uri="{FF2B5EF4-FFF2-40B4-BE49-F238E27FC236}">
                <a16:creationId xmlns:a16="http://schemas.microsoft.com/office/drawing/2014/main" id="{BBB43BEB-F2E3-4729-E3C4-033B9D038770}"/>
              </a:ext>
            </a:extLst>
          </p:cNvPr>
          <p:cNvSpPr>
            <a:spLocks noGrp="1"/>
          </p:cNvSpPr>
          <p:nvPr>
            <p:ph type="body" sz="quarter" idx="30" hasCustomPrompt="1"/>
          </p:nvPr>
        </p:nvSpPr>
        <p:spPr>
          <a:xfrm>
            <a:off x="5232400"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6 Avenir Pro 16pt</a:t>
            </a:r>
            <a:endParaRPr lang="en-GB"/>
          </a:p>
        </p:txBody>
      </p:sp>
      <p:sp>
        <p:nvSpPr>
          <p:cNvPr id="20" name="Text Placeholder 12">
            <a:extLst>
              <a:ext uri="{FF2B5EF4-FFF2-40B4-BE49-F238E27FC236}">
                <a16:creationId xmlns:a16="http://schemas.microsoft.com/office/drawing/2014/main" id="{DBA53FB6-1E59-A28B-7E3C-6372413C180F}"/>
              </a:ext>
            </a:extLst>
          </p:cNvPr>
          <p:cNvSpPr>
            <a:spLocks noGrp="1"/>
          </p:cNvSpPr>
          <p:nvPr>
            <p:ph type="body" sz="quarter" idx="31" hasCustomPrompt="1"/>
          </p:nvPr>
        </p:nvSpPr>
        <p:spPr>
          <a:xfrm>
            <a:off x="5232400" y="5681757"/>
            <a:ext cx="2663825" cy="360362"/>
          </a:xfrm>
        </p:spPr>
        <p:txBody>
          <a:bodyPr/>
          <a:lstStyle>
            <a:lvl1pPr marL="0" indent="0">
              <a:buNone/>
              <a:defRPr/>
            </a:lvl1pPr>
          </a:lstStyle>
          <a:p>
            <a:pPr lvl="0"/>
            <a:r>
              <a:rPr lang="en-US"/>
              <a:t>Speaker Name 15pt</a:t>
            </a:r>
            <a:endParaRPr lang="en-GB"/>
          </a:p>
        </p:txBody>
      </p:sp>
      <p:sp>
        <p:nvSpPr>
          <p:cNvPr id="21" name="Text Placeholder 9">
            <a:extLst>
              <a:ext uri="{FF2B5EF4-FFF2-40B4-BE49-F238E27FC236}">
                <a16:creationId xmlns:a16="http://schemas.microsoft.com/office/drawing/2014/main" id="{F13B60C7-A30D-3E17-E546-058B3168FBCE}"/>
              </a:ext>
            </a:extLst>
          </p:cNvPr>
          <p:cNvSpPr>
            <a:spLocks noGrp="1"/>
          </p:cNvSpPr>
          <p:nvPr>
            <p:ph type="body" sz="quarter" idx="32" hasCustomPrompt="1"/>
          </p:nvPr>
        </p:nvSpPr>
        <p:spPr>
          <a:xfrm>
            <a:off x="8975725" y="90893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7 Avenir Pro 16pt</a:t>
            </a:r>
            <a:endParaRPr lang="en-GB"/>
          </a:p>
        </p:txBody>
      </p:sp>
      <p:sp>
        <p:nvSpPr>
          <p:cNvPr id="22" name="Text Placeholder 12">
            <a:extLst>
              <a:ext uri="{FF2B5EF4-FFF2-40B4-BE49-F238E27FC236}">
                <a16:creationId xmlns:a16="http://schemas.microsoft.com/office/drawing/2014/main" id="{7F5E6EBC-119E-E644-4C5C-BFD61EBE17EA}"/>
              </a:ext>
            </a:extLst>
          </p:cNvPr>
          <p:cNvSpPr>
            <a:spLocks noGrp="1"/>
          </p:cNvSpPr>
          <p:nvPr>
            <p:ph type="body" sz="quarter" idx="33" hasCustomPrompt="1"/>
          </p:nvPr>
        </p:nvSpPr>
        <p:spPr>
          <a:xfrm>
            <a:off x="8975725" y="1181195"/>
            <a:ext cx="2663825" cy="360362"/>
          </a:xfrm>
        </p:spPr>
        <p:txBody>
          <a:bodyPr/>
          <a:lstStyle>
            <a:lvl1pPr marL="0" indent="0">
              <a:buNone/>
              <a:defRPr/>
            </a:lvl1pPr>
          </a:lstStyle>
          <a:p>
            <a:pPr lvl="0"/>
            <a:r>
              <a:rPr lang="en-US"/>
              <a:t>Speaker Name 15pt</a:t>
            </a:r>
            <a:endParaRPr lang="en-GB"/>
          </a:p>
        </p:txBody>
      </p:sp>
      <p:sp>
        <p:nvSpPr>
          <p:cNvPr id="23" name="Text Placeholder 9">
            <a:extLst>
              <a:ext uri="{FF2B5EF4-FFF2-40B4-BE49-F238E27FC236}">
                <a16:creationId xmlns:a16="http://schemas.microsoft.com/office/drawing/2014/main" id="{401DECB5-DEB3-E4A4-2232-6F1F2D88A5D8}"/>
              </a:ext>
            </a:extLst>
          </p:cNvPr>
          <p:cNvSpPr>
            <a:spLocks noGrp="1"/>
          </p:cNvSpPr>
          <p:nvPr>
            <p:ph type="body" sz="quarter" idx="34" hasCustomPrompt="1"/>
          </p:nvPr>
        </p:nvSpPr>
        <p:spPr>
          <a:xfrm>
            <a:off x="8975725" y="1813813"/>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8  Avenir Pro 16pt</a:t>
            </a:r>
            <a:endParaRPr lang="en-GB"/>
          </a:p>
        </p:txBody>
      </p:sp>
      <p:sp>
        <p:nvSpPr>
          <p:cNvPr id="24" name="Text Placeholder 12">
            <a:extLst>
              <a:ext uri="{FF2B5EF4-FFF2-40B4-BE49-F238E27FC236}">
                <a16:creationId xmlns:a16="http://schemas.microsoft.com/office/drawing/2014/main" id="{21D9D621-C176-8343-F645-AF4D83E2BD81}"/>
              </a:ext>
            </a:extLst>
          </p:cNvPr>
          <p:cNvSpPr>
            <a:spLocks noGrp="1"/>
          </p:cNvSpPr>
          <p:nvPr>
            <p:ph type="body" sz="quarter" idx="35" hasCustomPrompt="1"/>
          </p:nvPr>
        </p:nvSpPr>
        <p:spPr>
          <a:xfrm>
            <a:off x="8975725" y="2086069"/>
            <a:ext cx="2663825" cy="360362"/>
          </a:xfrm>
        </p:spPr>
        <p:txBody>
          <a:bodyPr/>
          <a:lstStyle>
            <a:lvl1pPr marL="0" indent="0">
              <a:buNone/>
              <a:defRPr/>
            </a:lvl1pPr>
          </a:lstStyle>
          <a:p>
            <a:pPr lvl="0"/>
            <a:r>
              <a:rPr lang="en-US"/>
              <a:t>Speaker Name 15pt</a:t>
            </a:r>
            <a:endParaRPr lang="en-GB"/>
          </a:p>
        </p:txBody>
      </p:sp>
      <p:sp>
        <p:nvSpPr>
          <p:cNvPr id="25" name="Text Placeholder 9">
            <a:extLst>
              <a:ext uri="{FF2B5EF4-FFF2-40B4-BE49-F238E27FC236}">
                <a16:creationId xmlns:a16="http://schemas.microsoft.com/office/drawing/2014/main" id="{ECA4A4FD-0ACA-7F48-6D43-334EFA97791E}"/>
              </a:ext>
            </a:extLst>
          </p:cNvPr>
          <p:cNvSpPr>
            <a:spLocks noGrp="1"/>
          </p:cNvSpPr>
          <p:nvPr>
            <p:ph type="body" sz="quarter" idx="36" hasCustomPrompt="1"/>
          </p:nvPr>
        </p:nvSpPr>
        <p:spPr>
          <a:xfrm>
            <a:off x="8975725" y="2708369"/>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9 Avenir Pro 16pt</a:t>
            </a:r>
            <a:endParaRPr lang="en-GB"/>
          </a:p>
        </p:txBody>
      </p:sp>
      <p:sp>
        <p:nvSpPr>
          <p:cNvPr id="26" name="Text Placeholder 12">
            <a:extLst>
              <a:ext uri="{FF2B5EF4-FFF2-40B4-BE49-F238E27FC236}">
                <a16:creationId xmlns:a16="http://schemas.microsoft.com/office/drawing/2014/main" id="{792AC346-C547-570D-541F-0B294A0CA5E5}"/>
              </a:ext>
            </a:extLst>
          </p:cNvPr>
          <p:cNvSpPr>
            <a:spLocks noGrp="1"/>
          </p:cNvSpPr>
          <p:nvPr>
            <p:ph type="body" sz="quarter" idx="37" hasCustomPrompt="1"/>
          </p:nvPr>
        </p:nvSpPr>
        <p:spPr>
          <a:xfrm>
            <a:off x="8975725" y="2980625"/>
            <a:ext cx="2663825" cy="360362"/>
          </a:xfrm>
        </p:spPr>
        <p:txBody>
          <a:bodyPr/>
          <a:lstStyle>
            <a:lvl1pPr marL="0" indent="0">
              <a:buNone/>
              <a:defRPr/>
            </a:lvl1pPr>
          </a:lstStyle>
          <a:p>
            <a:pPr lvl="0"/>
            <a:r>
              <a:rPr lang="en-US"/>
              <a:t>Speaker Name 15pt</a:t>
            </a:r>
            <a:endParaRPr lang="en-GB"/>
          </a:p>
        </p:txBody>
      </p:sp>
      <p:sp>
        <p:nvSpPr>
          <p:cNvPr id="27" name="Text Placeholder 9">
            <a:extLst>
              <a:ext uri="{FF2B5EF4-FFF2-40B4-BE49-F238E27FC236}">
                <a16:creationId xmlns:a16="http://schemas.microsoft.com/office/drawing/2014/main" id="{CEAF6484-F23D-EA59-D6CA-33BDB4596246}"/>
              </a:ext>
            </a:extLst>
          </p:cNvPr>
          <p:cNvSpPr>
            <a:spLocks noGrp="1"/>
          </p:cNvSpPr>
          <p:nvPr>
            <p:ph type="body" sz="quarter" idx="38" hasCustomPrompt="1"/>
          </p:nvPr>
        </p:nvSpPr>
        <p:spPr>
          <a:xfrm>
            <a:off x="8975725" y="3609276"/>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10 Avenir Pro 16pt</a:t>
            </a:r>
            <a:endParaRPr lang="en-GB"/>
          </a:p>
        </p:txBody>
      </p:sp>
      <p:sp>
        <p:nvSpPr>
          <p:cNvPr id="28" name="Text Placeholder 12">
            <a:extLst>
              <a:ext uri="{FF2B5EF4-FFF2-40B4-BE49-F238E27FC236}">
                <a16:creationId xmlns:a16="http://schemas.microsoft.com/office/drawing/2014/main" id="{E3B155F2-F419-B7F4-3EDD-3A7DCFEE0A28}"/>
              </a:ext>
            </a:extLst>
          </p:cNvPr>
          <p:cNvSpPr>
            <a:spLocks noGrp="1"/>
          </p:cNvSpPr>
          <p:nvPr>
            <p:ph type="body" sz="quarter" idx="39" hasCustomPrompt="1"/>
          </p:nvPr>
        </p:nvSpPr>
        <p:spPr>
          <a:xfrm>
            <a:off x="8975725" y="3881532"/>
            <a:ext cx="2663825" cy="360362"/>
          </a:xfrm>
        </p:spPr>
        <p:txBody>
          <a:bodyPr/>
          <a:lstStyle>
            <a:lvl1pPr marL="0" indent="0">
              <a:buNone/>
              <a:defRPr/>
            </a:lvl1pPr>
          </a:lstStyle>
          <a:p>
            <a:pPr lvl="0"/>
            <a:r>
              <a:rPr lang="en-US"/>
              <a:t>Speaker Name 15pt</a:t>
            </a:r>
            <a:endParaRPr lang="en-GB"/>
          </a:p>
        </p:txBody>
      </p:sp>
      <p:sp>
        <p:nvSpPr>
          <p:cNvPr id="29" name="Text Placeholder 9">
            <a:extLst>
              <a:ext uri="{FF2B5EF4-FFF2-40B4-BE49-F238E27FC236}">
                <a16:creationId xmlns:a16="http://schemas.microsoft.com/office/drawing/2014/main" id="{1B5A2B92-6A29-5F58-5968-E6C55AB80B0A}"/>
              </a:ext>
            </a:extLst>
          </p:cNvPr>
          <p:cNvSpPr>
            <a:spLocks noGrp="1"/>
          </p:cNvSpPr>
          <p:nvPr>
            <p:ph type="body" sz="quarter" idx="40" hasCustomPrompt="1"/>
          </p:nvPr>
        </p:nvSpPr>
        <p:spPr>
          <a:xfrm>
            <a:off x="8975725" y="4511770"/>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11 Avenir Pro 16pt</a:t>
            </a:r>
            <a:endParaRPr lang="en-GB"/>
          </a:p>
        </p:txBody>
      </p:sp>
      <p:sp>
        <p:nvSpPr>
          <p:cNvPr id="30" name="Text Placeholder 12">
            <a:extLst>
              <a:ext uri="{FF2B5EF4-FFF2-40B4-BE49-F238E27FC236}">
                <a16:creationId xmlns:a16="http://schemas.microsoft.com/office/drawing/2014/main" id="{DC3F1F9D-9AA0-ADE6-C61A-CFA5751C4948}"/>
              </a:ext>
            </a:extLst>
          </p:cNvPr>
          <p:cNvSpPr>
            <a:spLocks noGrp="1"/>
          </p:cNvSpPr>
          <p:nvPr>
            <p:ph type="body" sz="quarter" idx="41" hasCustomPrompt="1"/>
          </p:nvPr>
        </p:nvSpPr>
        <p:spPr>
          <a:xfrm>
            <a:off x="8975725" y="4784026"/>
            <a:ext cx="2663825" cy="360362"/>
          </a:xfrm>
        </p:spPr>
        <p:txBody>
          <a:bodyPr/>
          <a:lstStyle>
            <a:lvl1pPr marL="0" indent="0">
              <a:buNone/>
              <a:defRPr/>
            </a:lvl1pPr>
          </a:lstStyle>
          <a:p>
            <a:pPr lvl="0"/>
            <a:r>
              <a:rPr lang="en-US"/>
              <a:t>Speaker Name 15pt</a:t>
            </a:r>
            <a:endParaRPr lang="en-GB"/>
          </a:p>
        </p:txBody>
      </p:sp>
      <p:sp>
        <p:nvSpPr>
          <p:cNvPr id="31" name="Text Placeholder 9">
            <a:extLst>
              <a:ext uri="{FF2B5EF4-FFF2-40B4-BE49-F238E27FC236}">
                <a16:creationId xmlns:a16="http://schemas.microsoft.com/office/drawing/2014/main" id="{80FCEB47-247B-36B3-395E-CE025CC66F13}"/>
              </a:ext>
            </a:extLst>
          </p:cNvPr>
          <p:cNvSpPr>
            <a:spLocks noGrp="1"/>
          </p:cNvSpPr>
          <p:nvPr>
            <p:ph type="body" sz="quarter" idx="42" hasCustomPrompt="1"/>
          </p:nvPr>
        </p:nvSpPr>
        <p:spPr>
          <a:xfrm>
            <a:off x="8975725" y="5409501"/>
            <a:ext cx="2663825" cy="360362"/>
          </a:xfrm>
          <a:prstGeom prst="rect">
            <a:avLst/>
          </a:prstGeom>
        </p:spPr>
        <p:txBody>
          <a:bodyPr lIns="0" tIns="0" rIns="0" bIns="0">
            <a:noAutofit/>
          </a:bodyPr>
          <a:lstStyle>
            <a:lvl1pPr marL="0" indent="0">
              <a:lnSpc>
                <a:spcPct val="90000"/>
              </a:lnSpc>
              <a:buNone/>
              <a:defRPr sz="1600">
                <a:solidFill>
                  <a:schemeClr val="accent1"/>
                </a:solidFill>
                <a:latin typeface="+mj-lt"/>
              </a:defRPr>
            </a:lvl1pPr>
          </a:lstStyle>
          <a:p>
            <a:pPr lvl="0"/>
            <a:r>
              <a:rPr lang="en-US"/>
              <a:t>Section 12 Avenir Pro 16pt</a:t>
            </a:r>
            <a:endParaRPr lang="en-GB"/>
          </a:p>
        </p:txBody>
      </p:sp>
      <p:sp>
        <p:nvSpPr>
          <p:cNvPr id="32" name="Text Placeholder 12">
            <a:extLst>
              <a:ext uri="{FF2B5EF4-FFF2-40B4-BE49-F238E27FC236}">
                <a16:creationId xmlns:a16="http://schemas.microsoft.com/office/drawing/2014/main" id="{5D5E22BF-D9C7-B107-2988-3AB9C9141CDC}"/>
              </a:ext>
            </a:extLst>
          </p:cNvPr>
          <p:cNvSpPr>
            <a:spLocks noGrp="1"/>
          </p:cNvSpPr>
          <p:nvPr>
            <p:ph type="body" sz="quarter" idx="43" hasCustomPrompt="1"/>
          </p:nvPr>
        </p:nvSpPr>
        <p:spPr>
          <a:xfrm>
            <a:off x="8975725" y="5681757"/>
            <a:ext cx="2663825" cy="360362"/>
          </a:xfrm>
        </p:spPr>
        <p:txBody>
          <a:bodyPr/>
          <a:lstStyle>
            <a:lvl1pPr marL="0" indent="0">
              <a:buNone/>
              <a:defRPr/>
            </a:lvl1pPr>
          </a:lstStyle>
          <a:p>
            <a:pPr lvl="0"/>
            <a:r>
              <a:rPr lang="en-US"/>
              <a:t>Speaker Name 15pt</a:t>
            </a:r>
            <a:endParaRPr lang="en-GB"/>
          </a:p>
        </p:txBody>
      </p:sp>
      <p:sp>
        <p:nvSpPr>
          <p:cNvPr id="3" name="Text Placeholder 12">
            <a:extLst>
              <a:ext uri="{FF2B5EF4-FFF2-40B4-BE49-F238E27FC236}">
                <a16:creationId xmlns:a16="http://schemas.microsoft.com/office/drawing/2014/main" id="{F5901797-6CF8-474D-5966-88001DA92D47}"/>
              </a:ext>
            </a:extLst>
          </p:cNvPr>
          <p:cNvSpPr>
            <a:spLocks noGrp="1"/>
          </p:cNvSpPr>
          <p:nvPr>
            <p:ph type="body" sz="quarter" idx="21" hasCustomPrompt="1"/>
          </p:nvPr>
        </p:nvSpPr>
        <p:spPr>
          <a:xfrm>
            <a:off x="550864" y="908939"/>
            <a:ext cx="2808286" cy="539751"/>
          </a:xfrm>
        </p:spPr>
        <p:txBody>
          <a:bodyPr tIns="0" anchor="t" anchorCtr="0"/>
          <a:lstStyle>
            <a:lvl1pPr marL="0" indent="0" algn="l">
              <a:lnSpc>
                <a:spcPct val="85000"/>
              </a:lnSpc>
              <a:buNone/>
              <a:defRPr sz="3600" spc="0" baseline="0">
                <a:solidFill>
                  <a:schemeClr val="accent3"/>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Agenda</a:t>
            </a:r>
          </a:p>
        </p:txBody>
      </p:sp>
    </p:spTree>
    <p:extLst>
      <p:ext uri="{BB962C8B-B14F-4D97-AF65-F5344CB8AC3E}">
        <p14:creationId xmlns:p14="http://schemas.microsoft.com/office/powerpoint/2010/main" val="151534282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Single Textbox">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8281986"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53405951"/>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2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257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1069257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45B5A2C8-67E4-384B-2E57-D41D53E41A9F}"/>
              </a:ext>
            </a:extLst>
          </p:cNvPr>
          <p:cNvSpPr>
            <a:spLocks noGrp="1"/>
          </p:cNvSpPr>
          <p:nvPr>
            <p:ph type="body" sz="quarter" idx="15"/>
          </p:nvPr>
        </p:nvSpPr>
        <p:spPr>
          <a:xfrm>
            <a:off x="6167438"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609089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3x Columns">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8281986"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8281986"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CF79B565-DB41-54E3-E8CF-A38FFA9BA18A}"/>
              </a:ext>
            </a:extLst>
          </p:cNvPr>
          <p:cNvSpPr>
            <a:spLocks noGrp="1"/>
          </p:cNvSpPr>
          <p:nvPr>
            <p:ph type="body" sz="quarter" idx="16"/>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7" name="Text Placeholder 12">
            <a:extLst>
              <a:ext uri="{FF2B5EF4-FFF2-40B4-BE49-F238E27FC236}">
                <a16:creationId xmlns:a16="http://schemas.microsoft.com/office/drawing/2014/main" id="{6859DFB9-0FCD-A2DA-D7CC-B515A2628778}"/>
              </a:ext>
            </a:extLst>
          </p:cNvPr>
          <p:cNvSpPr>
            <a:spLocks noGrp="1"/>
          </p:cNvSpPr>
          <p:nvPr>
            <p:ph type="body" sz="quarter" idx="17"/>
          </p:nvPr>
        </p:nvSpPr>
        <p:spPr>
          <a:xfrm>
            <a:off x="8039438"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319675772"/>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6x Icon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6" name="Text Placeholder 12">
            <a:extLst>
              <a:ext uri="{FF2B5EF4-FFF2-40B4-BE49-F238E27FC236}">
                <a16:creationId xmlns:a16="http://schemas.microsoft.com/office/drawing/2014/main" id="{1EF9E0E2-8309-0399-0C77-0B68A918E11E}"/>
              </a:ext>
            </a:extLst>
          </p:cNvPr>
          <p:cNvSpPr>
            <a:spLocks noGrp="1"/>
          </p:cNvSpPr>
          <p:nvPr>
            <p:ph type="body" sz="quarter" idx="16"/>
          </p:nvPr>
        </p:nvSpPr>
        <p:spPr>
          <a:xfrm>
            <a:off x="8040688" y="2714209"/>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5" name="Picture Placeholder 15">
            <a:extLst>
              <a:ext uri="{FF2B5EF4-FFF2-40B4-BE49-F238E27FC236}">
                <a16:creationId xmlns:a16="http://schemas.microsoft.com/office/drawing/2014/main" id="{CF8728D3-981A-EB49-C69E-EF522D4902BC}"/>
              </a:ext>
            </a:extLst>
          </p:cNvPr>
          <p:cNvSpPr>
            <a:spLocks noGrp="1"/>
          </p:cNvSpPr>
          <p:nvPr>
            <p:ph type="pic" sz="quarter" idx="23" hasCustomPrompt="1"/>
          </p:nvPr>
        </p:nvSpPr>
        <p:spPr>
          <a:xfrm>
            <a:off x="550863"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6" name="Picture Placeholder 15">
            <a:extLst>
              <a:ext uri="{FF2B5EF4-FFF2-40B4-BE49-F238E27FC236}">
                <a16:creationId xmlns:a16="http://schemas.microsoft.com/office/drawing/2014/main" id="{BBE6A814-2537-6045-0FBD-C8F2204C95ED}"/>
              </a:ext>
            </a:extLst>
          </p:cNvPr>
          <p:cNvSpPr>
            <a:spLocks noGrp="1"/>
          </p:cNvSpPr>
          <p:nvPr>
            <p:ph type="pic" sz="quarter" idx="24" hasCustomPrompt="1"/>
          </p:nvPr>
        </p:nvSpPr>
        <p:spPr>
          <a:xfrm>
            <a:off x="4295776"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7" name="Picture Placeholder 15">
            <a:extLst>
              <a:ext uri="{FF2B5EF4-FFF2-40B4-BE49-F238E27FC236}">
                <a16:creationId xmlns:a16="http://schemas.microsoft.com/office/drawing/2014/main" id="{BC2AAACA-6016-AC70-03D0-56B026D5A52C}"/>
              </a:ext>
            </a:extLst>
          </p:cNvPr>
          <p:cNvSpPr>
            <a:spLocks noGrp="1"/>
          </p:cNvSpPr>
          <p:nvPr>
            <p:ph type="pic" sz="quarter" idx="25" hasCustomPrompt="1"/>
          </p:nvPr>
        </p:nvSpPr>
        <p:spPr>
          <a:xfrm>
            <a:off x="8040687" y="1815305"/>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8" name="Picture Placeholder 15">
            <a:extLst>
              <a:ext uri="{FF2B5EF4-FFF2-40B4-BE49-F238E27FC236}">
                <a16:creationId xmlns:a16="http://schemas.microsoft.com/office/drawing/2014/main" id="{FBDFD7A6-615C-DED2-47F9-F2F6DD4A926A}"/>
              </a:ext>
            </a:extLst>
          </p:cNvPr>
          <p:cNvSpPr>
            <a:spLocks noGrp="1"/>
          </p:cNvSpPr>
          <p:nvPr>
            <p:ph type="pic" sz="quarter" idx="26" hasCustomPrompt="1"/>
          </p:nvPr>
        </p:nvSpPr>
        <p:spPr>
          <a:xfrm>
            <a:off x="550863"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19" name="Picture Placeholder 15">
            <a:extLst>
              <a:ext uri="{FF2B5EF4-FFF2-40B4-BE49-F238E27FC236}">
                <a16:creationId xmlns:a16="http://schemas.microsoft.com/office/drawing/2014/main" id="{94728C11-8074-D1BE-B9D0-CB027FAF714D}"/>
              </a:ext>
            </a:extLst>
          </p:cNvPr>
          <p:cNvSpPr>
            <a:spLocks noGrp="1"/>
          </p:cNvSpPr>
          <p:nvPr>
            <p:ph type="pic" sz="quarter" idx="27" hasCustomPrompt="1"/>
          </p:nvPr>
        </p:nvSpPr>
        <p:spPr>
          <a:xfrm>
            <a:off x="4295776"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a:t>icon</a:t>
            </a:r>
          </a:p>
        </p:txBody>
      </p:sp>
      <p:sp>
        <p:nvSpPr>
          <p:cNvPr id="20" name="Picture Placeholder 15">
            <a:extLst>
              <a:ext uri="{FF2B5EF4-FFF2-40B4-BE49-F238E27FC236}">
                <a16:creationId xmlns:a16="http://schemas.microsoft.com/office/drawing/2014/main" id="{F0912BBD-4F8D-1C4E-BAB2-26D3F44FC076}"/>
              </a:ext>
            </a:extLst>
          </p:cNvPr>
          <p:cNvSpPr>
            <a:spLocks noGrp="1"/>
          </p:cNvSpPr>
          <p:nvPr>
            <p:ph type="pic" sz="quarter" idx="28" hasCustomPrompt="1"/>
          </p:nvPr>
        </p:nvSpPr>
        <p:spPr>
          <a:xfrm>
            <a:off x="8040687" y="3975101"/>
            <a:ext cx="360362" cy="360362"/>
          </a:xfrm>
          <a:noFill/>
          <a:ln>
            <a:noFill/>
          </a:ln>
        </p:spPr>
        <p:txBody>
          <a:bodyPr anchor="ctr" anchorCtr="0"/>
          <a:lstStyle>
            <a:lvl1pPr marL="0" indent="0" algn="ctr">
              <a:buNone/>
              <a:defRPr sz="1050">
                <a:solidFill>
                  <a:schemeClr val="accent1"/>
                </a:solidFill>
                <a:latin typeface="+mn-lt"/>
              </a:defRPr>
            </a:lvl1pPr>
          </a:lstStyle>
          <a:p>
            <a:pPr lvl="0"/>
            <a:r>
              <a:rPr lang="en-GB" err="1"/>
              <a:t>inon</a:t>
            </a:r>
            <a:endParaRPr lang="en-GB"/>
          </a:p>
        </p:txBody>
      </p:sp>
      <p:sp>
        <p:nvSpPr>
          <p:cNvPr id="21" name="Text Placeholder 12">
            <a:extLst>
              <a:ext uri="{FF2B5EF4-FFF2-40B4-BE49-F238E27FC236}">
                <a16:creationId xmlns:a16="http://schemas.microsoft.com/office/drawing/2014/main" id="{6E66683B-A6F4-4DD1-EA6F-AEA3CEEEC327}"/>
              </a:ext>
            </a:extLst>
          </p:cNvPr>
          <p:cNvSpPr>
            <a:spLocks noGrp="1"/>
          </p:cNvSpPr>
          <p:nvPr>
            <p:ph type="body" sz="quarter" idx="29"/>
          </p:nvPr>
        </p:nvSpPr>
        <p:spPr>
          <a:xfrm>
            <a:off x="550864"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2" name="Text Placeholder 12">
            <a:extLst>
              <a:ext uri="{FF2B5EF4-FFF2-40B4-BE49-F238E27FC236}">
                <a16:creationId xmlns:a16="http://schemas.microsoft.com/office/drawing/2014/main" id="{3B144B33-D084-060F-5581-DDBE883820CD}"/>
              </a:ext>
            </a:extLst>
          </p:cNvPr>
          <p:cNvSpPr>
            <a:spLocks noGrp="1"/>
          </p:cNvSpPr>
          <p:nvPr>
            <p:ph type="body" sz="quarter" idx="30"/>
          </p:nvPr>
        </p:nvSpPr>
        <p:spPr>
          <a:xfrm>
            <a:off x="4295775"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23" name="Text Placeholder 12">
            <a:extLst>
              <a:ext uri="{FF2B5EF4-FFF2-40B4-BE49-F238E27FC236}">
                <a16:creationId xmlns:a16="http://schemas.microsoft.com/office/drawing/2014/main" id="{15877E3B-9D42-A4A3-2645-70BEEDB8BA8C}"/>
              </a:ext>
            </a:extLst>
          </p:cNvPr>
          <p:cNvSpPr>
            <a:spLocks noGrp="1"/>
          </p:cNvSpPr>
          <p:nvPr>
            <p:ph type="body" sz="quarter" idx="31"/>
          </p:nvPr>
        </p:nvSpPr>
        <p:spPr>
          <a:xfrm>
            <a:off x="8040688" y="4880014"/>
            <a:ext cx="3204000" cy="1084842"/>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7" name="Text Placeholder 12">
            <a:extLst>
              <a:ext uri="{FF2B5EF4-FFF2-40B4-BE49-F238E27FC236}">
                <a16:creationId xmlns:a16="http://schemas.microsoft.com/office/drawing/2014/main" id="{EBB16481-08E1-935B-439F-998CF3FB6A15}"/>
              </a:ext>
            </a:extLst>
          </p:cNvPr>
          <p:cNvSpPr>
            <a:spLocks noGrp="1"/>
          </p:cNvSpPr>
          <p:nvPr>
            <p:ph type="body" sz="quarter" idx="33" hasCustomPrompt="1"/>
          </p:nvPr>
        </p:nvSpPr>
        <p:spPr>
          <a:xfrm>
            <a:off x="550861" y="2354266"/>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8" name="Text Placeholder 12">
            <a:extLst>
              <a:ext uri="{FF2B5EF4-FFF2-40B4-BE49-F238E27FC236}">
                <a16:creationId xmlns:a16="http://schemas.microsoft.com/office/drawing/2014/main" id="{FD7AA914-9207-8E22-11B4-51AFEC090828}"/>
              </a:ext>
            </a:extLst>
          </p:cNvPr>
          <p:cNvSpPr>
            <a:spLocks noGrp="1"/>
          </p:cNvSpPr>
          <p:nvPr>
            <p:ph type="body" sz="quarter" idx="39" hasCustomPrompt="1"/>
          </p:nvPr>
        </p:nvSpPr>
        <p:spPr>
          <a:xfrm>
            <a:off x="4294188"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4C9F7CB6-EC15-D23D-BC60-F13920456B9B}"/>
              </a:ext>
            </a:extLst>
          </p:cNvPr>
          <p:cNvSpPr>
            <a:spLocks noGrp="1"/>
          </p:cNvSpPr>
          <p:nvPr>
            <p:ph type="body" sz="quarter" idx="41" hasCustomPrompt="1"/>
          </p:nvPr>
        </p:nvSpPr>
        <p:spPr>
          <a:xfrm>
            <a:off x="8039099" y="2354266"/>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1BA75414-8C62-1067-CFA4-FA10DCACE774}"/>
              </a:ext>
            </a:extLst>
          </p:cNvPr>
          <p:cNvSpPr>
            <a:spLocks noGrp="1"/>
          </p:cNvSpPr>
          <p:nvPr>
            <p:ph type="body" sz="quarter" idx="42" hasCustomPrompt="1"/>
          </p:nvPr>
        </p:nvSpPr>
        <p:spPr>
          <a:xfrm>
            <a:off x="550861" y="4511513"/>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
        <p:nvSpPr>
          <p:cNvPr id="12" name="Text Placeholder 12">
            <a:extLst>
              <a:ext uri="{FF2B5EF4-FFF2-40B4-BE49-F238E27FC236}">
                <a16:creationId xmlns:a16="http://schemas.microsoft.com/office/drawing/2014/main" id="{2B924D59-6423-CEC2-5EE2-AE3E539912D1}"/>
              </a:ext>
            </a:extLst>
          </p:cNvPr>
          <p:cNvSpPr>
            <a:spLocks noGrp="1"/>
          </p:cNvSpPr>
          <p:nvPr>
            <p:ph type="body" sz="quarter" idx="43" hasCustomPrompt="1"/>
          </p:nvPr>
        </p:nvSpPr>
        <p:spPr>
          <a:xfrm>
            <a:off x="4294188"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five</a:t>
            </a:r>
          </a:p>
        </p:txBody>
      </p:sp>
      <p:sp>
        <p:nvSpPr>
          <p:cNvPr id="14" name="Text Placeholder 12">
            <a:extLst>
              <a:ext uri="{FF2B5EF4-FFF2-40B4-BE49-F238E27FC236}">
                <a16:creationId xmlns:a16="http://schemas.microsoft.com/office/drawing/2014/main" id="{3D7A6482-EE6C-C6F0-BECB-03B442140B2B}"/>
              </a:ext>
            </a:extLst>
          </p:cNvPr>
          <p:cNvSpPr>
            <a:spLocks noGrp="1"/>
          </p:cNvSpPr>
          <p:nvPr>
            <p:ph type="body" sz="quarter" idx="44" hasCustomPrompt="1"/>
          </p:nvPr>
        </p:nvSpPr>
        <p:spPr>
          <a:xfrm>
            <a:off x="8039099" y="4511513"/>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six</a:t>
            </a:r>
          </a:p>
        </p:txBody>
      </p:sp>
    </p:spTree>
    <p:extLst>
      <p:ext uri="{BB962C8B-B14F-4D97-AF65-F5344CB8AC3E}">
        <p14:creationId xmlns:p14="http://schemas.microsoft.com/office/powerpoint/2010/main" val="8874979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preserve="1" userDrawn="1">
  <p:cSld name="3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7" name="Picture Placeholder 15">
            <a:extLst>
              <a:ext uri="{FF2B5EF4-FFF2-40B4-BE49-F238E27FC236}">
                <a16:creationId xmlns:a16="http://schemas.microsoft.com/office/drawing/2014/main" id="{2EA171D6-EAD7-2CF4-C438-37D4EBFC5887}"/>
              </a:ext>
            </a:extLst>
          </p:cNvPr>
          <p:cNvSpPr>
            <a:spLocks noGrp="1"/>
          </p:cNvSpPr>
          <p:nvPr>
            <p:ph type="pic" sz="quarter" idx="20" hasCustomPrompt="1"/>
          </p:nvPr>
        </p:nvSpPr>
        <p:spPr>
          <a:xfrm>
            <a:off x="551231" y="1815305"/>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9" name="Picture Placeholder 15">
            <a:extLst>
              <a:ext uri="{FF2B5EF4-FFF2-40B4-BE49-F238E27FC236}">
                <a16:creationId xmlns:a16="http://schemas.microsoft.com/office/drawing/2014/main" id="{D4E481C3-CC11-1CFB-201D-1B269ED03B3E}"/>
              </a:ext>
            </a:extLst>
          </p:cNvPr>
          <p:cNvSpPr>
            <a:spLocks noGrp="1"/>
          </p:cNvSpPr>
          <p:nvPr>
            <p:ph type="pic" sz="quarter" idx="27" hasCustomPrompt="1"/>
          </p:nvPr>
        </p:nvSpPr>
        <p:spPr>
          <a:xfrm>
            <a:off x="4301608" y="1816649"/>
            <a:ext cx="936258"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darg </a:t>
            </a:r>
            <a:br>
              <a:rPr lang="en-GB"/>
            </a:br>
            <a:r>
              <a:rPr lang="en-GB"/>
              <a:t>to insert  pictogram</a:t>
            </a:r>
          </a:p>
        </p:txBody>
      </p:sp>
      <p:sp>
        <p:nvSpPr>
          <p:cNvPr id="12" name="Picture Placeholder 15">
            <a:extLst>
              <a:ext uri="{FF2B5EF4-FFF2-40B4-BE49-F238E27FC236}">
                <a16:creationId xmlns:a16="http://schemas.microsoft.com/office/drawing/2014/main" id="{410FFDC6-EDC0-0D17-EA8F-1D63862DD171}"/>
              </a:ext>
            </a:extLst>
          </p:cNvPr>
          <p:cNvSpPr>
            <a:spLocks noGrp="1"/>
          </p:cNvSpPr>
          <p:nvPr>
            <p:ph type="pic" sz="quarter" idx="29" hasCustomPrompt="1"/>
          </p:nvPr>
        </p:nvSpPr>
        <p:spPr>
          <a:xfrm>
            <a:off x="8039099" y="1816892"/>
            <a:ext cx="936257" cy="892971"/>
          </a:xfrm>
          <a:noFill/>
          <a:ln>
            <a:noFill/>
          </a:ln>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26" name="Text Placeholder 12">
            <a:extLst>
              <a:ext uri="{FF2B5EF4-FFF2-40B4-BE49-F238E27FC236}">
                <a16:creationId xmlns:a16="http://schemas.microsoft.com/office/drawing/2014/main" id="{67AA24BF-B3A5-DD0B-0D78-5383ECD9EE5A}"/>
              </a:ext>
            </a:extLst>
          </p:cNvPr>
          <p:cNvSpPr>
            <a:spLocks noGrp="1"/>
          </p:cNvSpPr>
          <p:nvPr>
            <p:ph type="body" sz="quarter" idx="32"/>
          </p:nvPr>
        </p:nvSpPr>
        <p:spPr>
          <a:xfrm>
            <a:off x="550864" y="3429000"/>
            <a:ext cx="3204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27" name="Text Placeholder 12">
            <a:extLst>
              <a:ext uri="{FF2B5EF4-FFF2-40B4-BE49-F238E27FC236}">
                <a16:creationId xmlns:a16="http://schemas.microsoft.com/office/drawing/2014/main" id="{464A1211-D215-C620-96FA-3D66903DC37D}"/>
              </a:ext>
            </a:extLst>
          </p:cNvPr>
          <p:cNvSpPr>
            <a:spLocks noGrp="1"/>
          </p:cNvSpPr>
          <p:nvPr>
            <p:ph type="body" sz="quarter" idx="15"/>
          </p:nvPr>
        </p:nvSpPr>
        <p:spPr>
          <a:xfrm>
            <a:off x="4295775"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8" name="Text Placeholder 12">
            <a:extLst>
              <a:ext uri="{FF2B5EF4-FFF2-40B4-BE49-F238E27FC236}">
                <a16:creationId xmlns:a16="http://schemas.microsoft.com/office/drawing/2014/main" id="{F41D264A-B19D-8A77-DA15-A85BB03AA289}"/>
              </a:ext>
            </a:extLst>
          </p:cNvPr>
          <p:cNvSpPr>
            <a:spLocks noGrp="1"/>
          </p:cNvSpPr>
          <p:nvPr>
            <p:ph type="body" sz="quarter" idx="16"/>
          </p:nvPr>
        </p:nvSpPr>
        <p:spPr>
          <a:xfrm>
            <a:off x="8040688" y="3429000"/>
            <a:ext cx="3204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8D88CA9E-AAA3-F90B-4017-BA2199A957EC}"/>
              </a:ext>
            </a:extLst>
          </p:cNvPr>
          <p:cNvSpPr>
            <a:spLocks noGrp="1"/>
          </p:cNvSpPr>
          <p:nvPr>
            <p:ph type="body" sz="quarter" idx="33" hasCustomPrompt="1"/>
          </p:nvPr>
        </p:nvSpPr>
        <p:spPr>
          <a:xfrm>
            <a:off x="550861" y="3068638"/>
            <a:ext cx="3203999"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6" name="Text Placeholder 12">
            <a:extLst>
              <a:ext uri="{FF2B5EF4-FFF2-40B4-BE49-F238E27FC236}">
                <a16:creationId xmlns:a16="http://schemas.microsoft.com/office/drawing/2014/main" id="{E1592742-5192-2442-D2D1-C93A811139F1}"/>
              </a:ext>
            </a:extLst>
          </p:cNvPr>
          <p:cNvSpPr>
            <a:spLocks noGrp="1"/>
          </p:cNvSpPr>
          <p:nvPr>
            <p:ph type="body" sz="quarter" idx="39" hasCustomPrompt="1"/>
          </p:nvPr>
        </p:nvSpPr>
        <p:spPr>
          <a:xfrm>
            <a:off x="4294188"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8" name="Text Placeholder 12">
            <a:extLst>
              <a:ext uri="{FF2B5EF4-FFF2-40B4-BE49-F238E27FC236}">
                <a16:creationId xmlns:a16="http://schemas.microsoft.com/office/drawing/2014/main" id="{9F750E87-C1CF-4852-E1FB-CCD23D7D194D}"/>
              </a:ext>
            </a:extLst>
          </p:cNvPr>
          <p:cNvSpPr>
            <a:spLocks noGrp="1"/>
          </p:cNvSpPr>
          <p:nvPr>
            <p:ph type="body" sz="quarter" idx="41" hasCustomPrompt="1"/>
          </p:nvPr>
        </p:nvSpPr>
        <p:spPr>
          <a:xfrm>
            <a:off x="8039099" y="3068638"/>
            <a:ext cx="3205586"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Tree>
    <p:extLst>
      <p:ext uri="{BB962C8B-B14F-4D97-AF65-F5344CB8AC3E}">
        <p14:creationId xmlns:p14="http://schemas.microsoft.com/office/powerpoint/2010/main" val="3362327707"/>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preserve="1" userDrawn="1">
  <p:cSld name="4x Pictograms /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3" y="753852"/>
            <a:ext cx="10693823"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5" name="Picture Placeholder 15">
            <a:extLst>
              <a:ext uri="{FF2B5EF4-FFF2-40B4-BE49-F238E27FC236}">
                <a16:creationId xmlns:a16="http://schemas.microsoft.com/office/drawing/2014/main" id="{F0399FF5-9649-B959-9DCF-DAECACBCDEEC}"/>
              </a:ext>
            </a:extLst>
          </p:cNvPr>
          <p:cNvSpPr>
            <a:spLocks noGrp="1"/>
          </p:cNvSpPr>
          <p:nvPr>
            <p:ph type="pic" sz="quarter" idx="20" hasCustomPrompt="1"/>
          </p:nvPr>
        </p:nvSpPr>
        <p:spPr>
          <a:xfrm>
            <a:off x="55123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8" name="Picture Placeholder 15">
            <a:extLst>
              <a:ext uri="{FF2B5EF4-FFF2-40B4-BE49-F238E27FC236}">
                <a16:creationId xmlns:a16="http://schemas.microsoft.com/office/drawing/2014/main" id="{EE3320D6-3CB1-7A47-2BFC-A4E7CD41E662}"/>
              </a:ext>
            </a:extLst>
          </p:cNvPr>
          <p:cNvSpPr>
            <a:spLocks noGrp="1"/>
          </p:cNvSpPr>
          <p:nvPr>
            <p:ph type="pic" sz="quarter" idx="27" hasCustomPrompt="1"/>
          </p:nvPr>
        </p:nvSpPr>
        <p:spPr>
          <a:xfrm>
            <a:off x="3359518"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4" name="Picture Placeholder 15">
            <a:extLst>
              <a:ext uri="{FF2B5EF4-FFF2-40B4-BE49-F238E27FC236}">
                <a16:creationId xmlns:a16="http://schemas.microsoft.com/office/drawing/2014/main" id="{F7147628-F7A2-5521-0AE1-2410D1FA1E9B}"/>
              </a:ext>
            </a:extLst>
          </p:cNvPr>
          <p:cNvSpPr>
            <a:spLocks noGrp="1"/>
          </p:cNvSpPr>
          <p:nvPr>
            <p:ph type="pic" sz="quarter" idx="29" hasCustomPrompt="1"/>
          </p:nvPr>
        </p:nvSpPr>
        <p:spPr>
          <a:xfrm>
            <a:off x="6167805"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6" name="Picture Placeholder 15">
            <a:extLst>
              <a:ext uri="{FF2B5EF4-FFF2-40B4-BE49-F238E27FC236}">
                <a16:creationId xmlns:a16="http://schemas.microsoft.com/office/drawing/2014/main" id="{783ED533-7007-5D08-AFDD-C0ED064FE79F}"/>
              </a:ext>
            </a:extLst>
          </p:cNvPr>
          <p:cNvSpPr>
            <a:spLocks noGrp="1"/>
          </p:cNvSpPr>
          <p:nvPr>
            <p:ph type="pic" sz="quarter" idx="33" hasCustomPrompt="1"/>
          </p:nvPr>
        </p:nvSpPr>
        <p:spPr>
          <a:xfrm>
            <a:off x="8976091" y="1815304"/>
            <a:ext cx="936257" cy="892971"/>
          </a:xfrm>
          <a:noFill/>
        </p:spPr>
        <p:txBody>
          <a:bodyPr anchor="ctr" anchorCtr="0"/>
          <a:lstStyle>
            <a:lvl1pPr marL="0" indent="0" algn="ctr">
              <a:spcBef>
                <a:spcPts val="0"/>
              </a:spcBef>
              <a:buNone/>
              <a:defRPr sz="1050">
                <a:solidFill>
                  <a:schemeClr val="accent1"/>
                </a:solidFill>
                <a:latin typeface="+mn-lt"/>
              </a:defRPr>
            </a:lvl1pPr>
          </a:lstStyle>
          <a:p>
            <a:pPr lvl="0"/>
            <a:r>
              <a:rPr lang="en-GB"/>
              <a:t>click or drag </a:t>
            </a:r>
            <a:br>
              <a:rPr lang="en-GB"/>
            </a:br>
            <a:r>
              <a:rPr lang="en-GB"/>
              <a:t>to insert  pictogram</a:t>
            </a:r>
          </a:p>
        </p:txBody>
      </p:sp>
      <p:sp>
        <p:nvSpPr>
          <p:cNvPr id="18" name="Text Placeholder 12">
            <a:extLst>
              <a:ext uri="{FF2B5EF4-FFF2-40B4-BE49-F238E27FC236}">
                <a16:creationId xmlns:a16="http://schemas.microsoft.com/office/drawing/2014/main" id="{287F0BB8-9028-A298-0ED9-DD9841E9FF1E}"/>
              </a:ext>
            </a:extLst>
          </p:cNvPr>
          <p:cNvSpPr>
            <a:spLocks noGrp="1"/>
          </p:cNvSpPr>
          <p:nvPr>
            <p:ph type="body" sz="quarter" idx="35"/>
          </p:nvPr>
        </p:nvSpPr>
        <p:spPr>
          <a:xfrm>
            <a:off x="550864" y="3429000"/>
            <a:ext cx="2268000" cy="1981200"/>
          </a:xfrm>
          <a:noFill/>
        </p:spPr>
        <p:txBody>
          <a:bodyPr vert="horz" lIns="0" tIns="0" rIns="0" bIns="0" rtlCol="0">
            <a:noAutofit/>
          </a:bodyPr>
          <a:lstStyle>
            <a:lvl1pPr>
              <a:defRPr lang="en-US" dirty="0"/>
            </a:lvl1pPr>
            <a:lvl2pPr>
              <a:defRPr lang="en-US" dirty="0"/>
            </a:lvl2pPr>
            <a:lvl3pPr>
              <a:defRPr lang="en-US" dirty="0"/>
            </a:lvl3pPr>
            <a:lvl4pPr>
              <a:defRPr lang="en-US" dirty="0"/>
            </a:lvl4pPr>
            <a:lvl5pPr>
              <a:defRPr lang="en-GB" dirty="0"/>
            </a:lvl5pPr>
          </a:lstStyle>
          <a:p>
            <a:pPr lvl="0"/>
            <a:r>
              <a:rPr lang="en-US"/>
              <a:t>Click to edit Master text styles</a:t>
            </a:r>
          </a:p>
          <a:p>
            <a:pPr lvl="1"/>
            <a:r>
              <a:rPr lang="en-US"/>
              <a:t>Second level</a:t>
            </a:r>
          </a:p>
          <a:p>
            <a:pPr lvl="2"/>
            <a:r>
              <a:rPr lang="en-US"/>
              <a:t>Third level</a:t>
            </a:r>
          </a:p>
        </p:txBody>
      </p:sp>
      <p:sp>
        <p:nvSpPr>
          <p:cNvPr id="19" name="Text Placeholder 12">
            <a:extLst>
              <a:ext uri="{FF2B5EF4-FFF2-40B4-BE49-F238E27FC236}">
                <a16:creationId xmlns:a16="http://schemas.microsoft.com/office/drawing/2014/main" id="{EBEB4CD8-6B60-C130-BCA3-DCF661418B37}"/>
              </a:ext>
            </a:extLst>
          </p:cNvPr>
          <p:cNvSpPr>
            <a:spLocks noGrp="1"/>
          </p:cNvSpPr>
          <p:nvPr>
            <p:ph type="body" sz="quarter" idx="36"/>
          </p:nvPr>
        </p:nvSpPr>
        <p:spPr>
          <a:xfrm>
            <a:off x="3359151"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0" name="Text Placeholder 12">
            <a:extLst>
              <a:ext uri="{FF2B5EF4-FFF2-40B4-BE49-F238E27FC236}">
                <a16:creationId xmlns:a16="http://schemas.microsoft.com/office/drawing/2014/main" id="{FBD3B35B-85FC-EDDE-B2E6-90A04DDC0CBF}"/>
              </a:ext>
            </a:extLst>
          </p:cNvPr>
          <p:cNvSpPr>
            <a:spLocks noGrp="1"/>
          </p:cNvSpPr>
          <p:nvPr>
            <p:ph type="body" sz="quarter" idx="37"/>
          </p:nvPr>
        </p:nvSpPr>
        <p:spPr>
          <a:xfrm>
            <a:off x="6167438"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21" name="Text Placeholder 12">
            <a:extLst>
              <a:ext uri="{FF2B5EF4-FFF2-40B4-BE49-F238E27FC236}">
                <a16:creationId xmlns:a16="http://schemas.microsoft.com/office/drawing/2014/main" id="{15362B43-1343-95D7-3182-D159AA5259CA}"/>
              </a:ext>
            </a:extLst>
          </p:cNvPr>
          <p:cNvSpPr>
            <a:spLocks noGrp="1"/>
          </p:cNvSpPr>
          <p:nvPr>
            <p:ph type="body" sz="quarter" idx="38"/>
          </p:nvPr>
        </p:nvSpPr>
        <p:spPr>
          <a:xfrm>
            <a:off x="8975724" y="3429000"/>
            <a:ext cx="2268000" cy="1981200"/>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6" name="Text Placeholder 12">
            <a:extLst>
              <a:ext uri="{FF2B5EF4-FFF2-40B4-BE49-F238E27FC236}">
                <a16:creationId xmlns:a16="http://schemas.microsoft.com/office/drawing/2014/main" id="{DDF58CD2-CE69-99DF-0DD7-54B19DAF37C0}"/>
              </a:ext>
            </a:extLst>
          </p:cNvPr>
          <p:cNvSpPr>
            <a:spLocks noGrp="1"/>
          </p:cNvSpPr>
          <p:nvPr>
            <p:ph type="body" sz="quarter" idx="16" hasCustomPrompt="1"/>
          </p:nvPr>
        </p:nvSpPr>
        <p:spPr>
          <a:xfrm>
            <a:off x="550862"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one</a:t>
            </a:r>
          </a:p>
        </p:txBody>
      </p:sp>
      <p:sp>
        <p:nvSpPr>
          <p:cNvPr id="7" name="Text Placeholder 12">
            <a:extLst>
              <a:ext uri="{FF2B5EF4-FFF2-40B4-BE49-F238E27FC236}">
                <a16:creationId xmlns:a16="http://schemas.microsoft.com/office/drawing/2014/main" id="{685B5BAD-F653-34E0-BD7A-D07E667E03D9}"/>
              </a:ext>
            </a:extLst>
          </p:cNvPr>
          <p:cNvSpPr>
            <a:spLocks noGrp="1"/>
          </p:cNvSpPr>
          <p:nvPr>
            <p:ph type="body" sz="quarter" idx="39" hasCustomPrompt="1"/>
          </p:nvPr>
        </p:nvSpPr>
        <p:spPr>
          <a:xfrm>
            <a:off x="3359150"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two</a:t>
            </a:r>
          </a:p>
        </p:txBody>
      </p:sp>
      <p:sp>
        <p:nvSpPr>
          <p:cNvPr id="9" name="Text Placeholder 12">
            <a:extLst>
              <a:ext uri="{FF2B5EF4-FFF2-40B4-BE49-F238E27FC236}">
                <a16:creationId xmlns:a16="http://schemas.microsoft.com/office/drawing/2014/main" id="{3AC23E49-C105-792E-89B7-2E538F46D33B}"/>
              </a:ext>
            </a:extLst>
          </p:cNvPr>
          <p:cNvSpPr>
            <a:spLocks noGrp="1"/>
          </p:cNvSpPr>
          <p:nvPr>
            <p:ph type="body" sz="quarter" idx="41" hasCustomPrompt="1"/>
          </p:nvPr>
        </p:nvSpPr>
        <p:spPr>
          <a:xfrm>
            <a:off x="6167437"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three</a:t>
            </a:r>
          </a:p>
        </p:txBody>
      </p:sp>
      <p:sp>
        <p:nvSpPr>
          <p:cNvPr id="11" name="Text Placeholder 12">
            <a:extLst>
              <a:ext uri="{FF2B5EF4-FFF2-40B4-BE49-F238E27FC236}">
                <a16:creationId xmlns:a16="http://schemas.microsoft.com/office/drawing/2014/main" id="{66030319-162A-8EAC-EC05-EC48F87D6AA5}"/>
              </a:ext>
            </a:extLst>
          </p:cNvPr>
          <p:cNvSpPr>
            <a:spLocks noGrp="1"/>
          </p:cNvSpPr>
          <p:nvPr>
            <p:ph type="body" sz="quarter" idx="44" hasCustomPrompt="1"/>
          </p:nvPr>
        </p:nvSpPr>
        <p:spPr>
          <a:xfrm>
            <a:off x="8981446" y="3068638"/>
            <a:ext cx="2268000" cy="270168"/>
          </a:xfrm>
        </p:spPr>
        <p:txBody>
          <a:bodyPr anchor="b" anchorCtr="0"/>
          <a:lstStyle>
            <a:lvl1pPr marL="0" indent="0" algn="l">
              <a:lnSpc>
                <a:spcPct val="85000"/>
              </a:lnSpc>
              <a:buNone/>
              <a:defRPr sz="1800">
                <a:solidFill>
                  <a:schemeClr val="accent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Section four</a:t>
            </a:r>
          </a:p>
        </p:txBody>
      </p:sp>
    </p:spTree>
    <p:extLst>
      <p:ext uri="{BB962C8B-B14F-4D97-AF65-F5344CB8AC3E}">
        <p14:creationId xmlns:p14="http://schemas.microsoft.com/office/powerpoint/2010/main" val="291797387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1+3 Columns">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68BDDD5A-F3EA-9324-C80F-BA48A7004202}"/>
              </a:ext>
            </a:extLst>
          </p:cNvPr>
          <p:cNvSpPr/>
          <p:nvPr userDrawn="1"/>
        </p:nvSpPr>
        <p:spPr>
          <a:xfrm rot="10800000">
            <a:off x="4295774" y="0"/>
            <a:ext cx="7896221" cy="6858000"/>
          </a:xfrm>
          <a:prstGeom prst="rect">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04000" cy="251885"/>
          </a:xfrm>
        </p:spPr>
        <p:txBody>
          <a:bodyPr/>
          <a:lstStyle>
            <a:lvl1pPr>
              <a:defRPr/>
            </a:lvl1pPr>
          </a:lstStyle>
          <a:p>
            <a:r>
              <a:rPr lang="en-US"/>
              <a:t>Header avenir demi</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04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692225"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C512CBC6-7C81-ACCD-65ED-7954BDCBDE28}"/>
              </a:ext>
            </a:extLst>
          </p:cNvPr>
          <p:cNvSpPr>
            <a:spLocks noGrp="1"/>
          </p:cNvSpPr>
          <p:nvPr>
            <p:ph type="body" sz="quarter" idx="16"/>
          </p:nvPr>
        </p:nvSpPr>
        <p:spPr>
          <a:xfrm>
            <a:off x="7195387"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2D427C67-BD30-366F-9839-241213EFE940}"/>
              </a:ext>
            </a:extLst>
          </p:cNvPr>
          <p:cNvSpPr>
            <a:spLocks noGrp="1"/>
          </p:cNvSpPr>
          <p:nvPr>
            <p:ph type="body" sz="quarter" idx="17"/>
          </p:nvPr>
        </p:nvSpPr>
        <p:spPr>
          <a:xfrm>
            <a:off x="9698549" y="1808163"/>
            <a:ext cx="194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6" name="Text Placeholder 12">
            <a:extLst>
              <a:ext uri="{FF2B5EF4-FFF2-40B4-BE49-F238E27FC236}">
                <a16:creationId xmlns:a16="http://schemas.microsoft.com/office/drawing/2014/main" id="{EE7A4F10-417A-F5FC-D102-ABE65026F567}"/>
              </a:ext>
            </a:extLst>
          </p:cNvPr>
          <p:cNvSpPr>
            <a:spLocks noGrp="1"/>
          </p:cNvSpPr>
          <p:nvPr>
            <p:ph type="body" sz="quarter" idx="18"/>
          </p:nvPr>
        </p:nvSpPr>
        <p:spPr>
          <a:xfrm>
            <a:off x="4692224" y="368301"/>
            <a:ext cx="6948911" cy="722524"/>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endParaRPr lang="en-GB"/>
          </a:p>
        </p:txBody>
      </p:sp>
    </p:spTree>
    <p:extLst>
      <p:ext uri="{BB962C8B-B14F-4D97-AF65-F5344CB8AC3E}">
        <p14:creationId xmlns:p14="http://schemas.microsoft.com/office/powerpoint/2010/main" val="3832955341"/>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3x Columns - Mint / Citrus">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18AA72F9-BFC0-D39E-29A5-088B334EC876}"/>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2" name="Text Placeholder 12">
            <a:extLst>
              <a:ext uri="{FF2B5EF4-FFF2-40B4-BE49-F238E27FC236}">
                <a16:creationId xmlns:a16="http://schemas.microsoft.com/office/drawing/2014/main" id="{6F01E589-B0FD-5773-FC7E-69EF88D24ECA}"/>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12">
            <a:extLst>
              <a:ext uri="{FF2B5EF4-FFF2-40B4-BE49-F238E27FC236}">
                <a16:creationId xmlns:a16="http://schemas.microsoft.com/office/drawing/2014/main" id="{5DD0B1F3-2906-E57C-03AB-E26F5EBF9C94}"/>
              </a:ext>
            </a:extLst>
          </p:cNvPr>
          <p:cNvSpPr>
            <a:spLocks noGrp="1"/>
          </p:cNvSpPr>
          <p:nvPr>
            <p:ph type="body" sz="quarter" idx="17"/>
          </p:nvPr>
        </p:nvSpPr>
        <p:spPr>
          <a:xfrm>
            <a:off x="4295151"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5" name="Text Placeholder 12">
            <a:extLst>
              <a:ext uri="{FF2B5EF4-FFF2-40B4-BE49-F238E27FC236}">
                <a16:creationId xmlns:a16="http://schemas.microsoft.com/office/drawing/2014/main" id="{0380A71F-4948-4E24-888C-0570FBF8EDAF}"/>
              </a:ext>
            </a:extLst>
          </p:cNvPr>
          <p:cNvSpPr>
            <a:spLocks noGrp="1"/>
          </p:cNvSpPr>
          <p:nvPr>
            <p:ph type="body" sz="quarter" idx="18"/>
          </p:nvPr>
        </p:nvSpPr>
        <p:spPr>
          <a:xfrm>
            <a:off x="8581599" y="1808163"/>
            <a:ext cx="3204000" cy="4321175"/>
          </a:xfrm>
          <a:noFill/>
        </p:spPr>
        <p:txBody>
          <a:bodyPr vert="horz" lIns="0" tIns="0" rIns="0" bIns="0" rtlCol="0">
            <a:noAutofit/>
          </a:bodyPr>
          <a:lstStyle>
            <a:lvl1pPr>
              <a:buClr>
                <a:schemeClr val="tx1"/>
              </a:buClr>
              <a:defRPr lang="en-US">
                <a:solidFill>
                  <a:schemeClr val="tx1"/>
                </a:solidFill>
              </a:defRPr>
            </a:lvl1pPr>
            <a:lvl2pPr>
              <a:buClr>
                <a:schemeClr val="tx1"/>
              </a:buClr>
              <a:defRPr lang="en-US">
                <a:solidFill>
                  <a:schemeClr val="tx1"/>
                </a:solidFill>
              </a:defRPr>
            </a:lvl2pPr>
            <a:lvl3pPr>
              <a:buClr>
                <a:schemeClr val="tx1"/>
              </a:buClr>
              <a:defRPr lang="en-US">
                <a:solidFill>
                  <a:schemeClr val="tx1"/>
                </a:solidFill>
              </a:defRPr>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9417661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Pattern - 2 or 3 lines">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832FCCC-D200-3400-FE51-DE13DF72C2F9}"/>
              </a:ext>
            </a:extLst>
          </p:cNvPr>
          <p:cNvPicPr>
            <a:picLocks noChangeAspect="1"/>
          </p:cNvPicPr>
          <p:nvPr userDrawn="1"/>
        </p:nvPicPr>
        <p:blipFill>
          <a:blip r:embed="rId2">
            <a:extLst>
              <a:ext uri="{28A0092B-C50C-407E-A947-70E740481C1C}">
                <a14:useLocalDpi xmlns:a14="http://schemas.microsoft.com/office/drawing/2010/main" val="0"/>
              </a:ext>
            </a:extLst>
          </a:blip>
          <a:srcRect/>
          <a:stretch/>
        </p:blipFill>
        <p:spPr>
          <a:xfrm>
            <a:off x="-6560" y="1012"/>
            <a:ext cx="12198560" cy="6861690"/>
          </a:xfrm>
          <a:prstGeom prst="rect">
            <a:avLst/>
          </a:prstGeom>
        </p:spPr>
      </p:pic>
      <p:grpSp>
        <p:nvGrpSpPr>
          <p:cNvPr id="6" name="Graphic 13">
            <a:extLst>
              <a:ext uri="{FF2B5EF4-FFF2-40B4-BE49-F238E27FC236}">
                <a16:creationId xmlns:a16="http://schemas.microsoft.com/office/drawing/2014/main" id="{D52C985B-47D7-433E-A866-3C0AB39DE64B}"/>
              </a:ext>
            </a:extLst>
          </p:cNvPr>
          <p:cNvGrpSpPr/>
          <p:nvPr userDrawn="1"/>
        </p:nvGrpSpPr>
        <p:grpSpPr>
          <a:xfrm>
            <a:off x="5916434" y="371476"/>
            <a:ext cx="341492" cy="376238"/>
            <a:chOff x="5408631" y="362875"/>
            <a:chExt cx="214296" cy="236100"/>
          </a:xfrm>
          <a:solidFill>
            <a:schemeClr val="bg1"/>
          </a:solidFill>
        </p:grpSpPr>
        <p:sp>
          <p:nvSpPr>
            <p:cNvPr id="8" name="Freeform: Shape 7">
              <a:extLst>
                <a:ext uri="{FF2B5EF4-FFF2-40B4-BE49-F238E27FC236}">
                  <a16:creationId xmlns:a16="http://schemas.microsoft.com/office/drawing/2014/main" id="{051CBA01-B8A4-42BF-DAC5-B83D0B7BC3FC}"/>
                </a:ext>
              </a:extLst>
            </p:cNvPr>
            <p:cNvSpPr/>
            <p:nvPr/>
          </p:nvSpPr>
          <p:spPr>
            <a:xfrm>
              <a:off x="5474917" y="481070"/>
              <a:ext cx="147913" cy="117904"/>
            </a:xfrm>
            <a:custGeom>
              <a:avLst/>
              <a:gdLst>
                <a:gd name="connsiteX0" fmla="*/ 97 w 147913"/>
                <a:gd name="connsiteY0" fmla="*/ 68342 h 117904"/>
                <a:gd name="connsiteX1" fmla="*/ 14036 w 147913"/>
                <a:gd name="connsiteY1" fmla="*/ 98061 h 117904"/>
                <a:gd name="connsiteX2" fmla="*/ 27105 w 147913"/>
                <a:gd name="connsiteY2" fmla="*/ 117905 h 117904"/>
                <a:gd name="connsiteX3" fmla="*/ 147913 w 147913"/>
                <a:gd name="connsiteY3" fmla="*/ 48111 h 117904"/>
                <a:gd name="connsiteX4" fmla="*/ 118486 w 147913"/>
                <a:gd name="connsiteY4" fmla="*/ 0 h 117904"/>
                <a:gd name="connsiteX5" fmla="*/ 0 w 147913"/>
                <a:gd name="connsiteY5" fmla="*/ 68536 h 117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7913" h="117904">
                  <a:moveTo>
                    <a:pt x="97" y="68342"/>
                  </a:moveTo>
                  <a:cubicBezTo>
                    <a:pt x="3872" y="78506"/>
                    <a:pt x="8519" y="88477"/>
                    <a:pt x="14036" y="98061"/>
                  </a:cubicBezTo>
                  <a:cubicBezTo>
                    <a:pt x="18005" y="104933"/>
                    <a:pt x="22361" y="111516"/>
                    <a:pt x="27105" y="117905"/>
                  </a:cubicBezTo>
                  <a:cubicBezTo>
                    <a:pt x="73957" y="106386"/>
                    <a:pt x="115582" y="81798"/>
                    <a:pt x="147913" y="48111"/>
                  </a:cubicBezTo>
                  <a:cubicBezTo>
                    <a:pt x="140460" y="30589"/>
                    <a:pt x="130489" y="14424"/>
                    <a:pt x="118486" y="0"/>
                  </a:cubicBezTo>
                  <a:cubicBezTo>
                    <a:pt x="89058" y="35526"/>
                    <a:pt x="47336" y="60501"/>
                    <a:pt x="0" y="68536"/>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0" name="Freeform: Shape 9">
              <a:extLst>
                <a:ext uri="{FF2B5EF4-FFF2-40B4-BE49-F238E27FC236}">
                  <a16:creationId xmlns:a16="http://schemas.microsoft.com/office/drawing/2014/main" id="{1BCC4840-F4D7-AF6C-7D05-F1207870A5E0}"/>
                </a:ext>
              </a:extLst>
            </p:cNvPr>
            <p:cNvSpPr/>
            <p:nvPr/>
          </p:nvSpPr>
          <p:spPr>
            <a:xfrm>
              <a:off x="5475014" y="362875"/>
              <a:ext cx="147913" cy="118098"/>
            </a:xfrm>
            <a:custGeom>
              <a:avLst/>
              <a:gdLst>
                <a:gd name="connsiteX0" fmla="*/ 27008 w 147913"/>
                <a:gd name="connsiteY0" fmla="*/ 0 h 118098"/>
                <a:gd name="connsiteX1" fmla="*/ 0 w 147913"/>
                <a:gd name="connsiteY1" fmla="*/ 49563 h 118098"/>
                <a:gd name="connsiteX2" fmla="*/ 118486 w 147913"/>
                <a:gd name="connsiteY2" fmla="*/ 118099 h 118098"/>
                <a:gd name="connsiteX3" fmla="*/ 147913 w 147913"/>
                <a:gd name="connsiteY3" fmla="*/ 69988 h 118098"/>
                <a:gd name="connsiteX4" fmla="*/ 27008 w 147913"/>
                <a:gd name="connsiteY4" fmla="*/ 0 h 1180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7913" h="118098">
                  <a:moveTo>
                    <a:pt x="27008" y="0"/>
                  </a:moveTo>
                  <a:cubicBezTo>
                    <a:pt x="15779" y="15004"/>
                    <a:pt x="6679" y="31654"/>
                    <a:pt x="0" y="49563"/>
                  </a:cubicBezTo>
                  <a:cubicBezTo>
                    <a:pt x="47433" y="57597"/>
                    <a:pt x="89058" y="82572"/>
                    <a:pt x="118486" y="118099"/>
                  </a:cubicBezTo>
                  <a:cubicBezTo>
                    <a:pt x="130489" y="103675"/>
                    <a:pt x="140460" y="87412"/>
                    <a:pt x="147913" y="69988"/>
                  </a:cubicBezTo>
                  <a:cubicBezTo>
                    <a:pt x="115582" y="36107"/>
                    <a:pt x="73860" y="11519"/>
                    <a:pt x="27008" y="0"/>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
          <p:nvSpPr>
            <p:cNvPr id="11" name="Freeform: Shape 10">
              <a:extLst>
                <a:ext uri="{FF2B5EF4-FFF2-40B4-BE49-F238E27FC236}">
                  <a16:creationId xmlns:a16="http://schemas.microsoft.com/office/drawing/2014/main" id="{81B78DFB-CACF-8A93-6F50-4B852508181E}"/>
                </a:ext>
              </a:extLst>
            </p:cNvPr>
            <p:cNvSpPr/>
            <p:nvPr/>
          </p:nvSpPr>
          <p:spPr>
            <a:xfrm>
              <a:off x="5408631" y="409727"/>
              <a:ext cx="66383" cy="142589"/>
            </a:xfrm>
            <a:custGeom>
              <a:avLst/>
              <a:gdLst>
                <a:gd name="connsiteX0" fmla="*/ 66383 w 66383"/>
                <a:gd name="connsiteY0" fmla="*/ 139685 h 142589"/>
                <a:gd name="connsiteX1" fmla="*/ 60769 w 66383"/>
                <a:gd name="connsiteY1" fmla="*/ 20328 h 142589"/>
                <a:gd name="connsiteX2" fmla="*/ 66383 w 66383"/>
                <a:gd name="connsiteY2" fmla="*/ 2710 h 142589"/>
                <a:gd name="connsiteX3" fmla="*/ 33567 w 66383"/>
                <a:gd name="connsiteY3" fmla="*/ 0 h 142589"/>
                <a:gd name="connsiteX4" fmla="*/ 9948 w 66383"/>
                <a:gd name="connsiteY4" fmla="*/ 1452 h 142589"/>
                <a:gd name="connsiteX5" fmla="*/ 9948 w 66383"/>
                <a:gd name="connsiteY5" fmla="*/ 141137 h 142589"/>
                <a:gd name="connsiteX6" fmla="*/ 33567 w 66383"/>
                <a:gd name="connsiteY6" fmla="*/ 142589 h 142589"/>
                <a:gd name="connsiteX7" fmla="*/ 66383 w 66383"/>
                <a:gd name="connsiteY7" fmla="*/ 139879 h 142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383" h="142589">
                  <a:moveTo>
                    <a:pt x="66383" y="139685"/>
                  </a:moveTo>
                  <a:cubicBezTo>
                    <a:pt x="52153" y="101642"/>
                    <a:pt x="50024" y="60308"/>
                    <a:pt x="60769" y="20328"/>
                  </a:cubicBezTo>
                  <a:cubicBezTo>
                    <a:pt x="62414" y="14327"/>
                    <a:pt x="64254" y="8422"/>
                    <a:pt x="66383" y="2710"/>
                  </a:cubicBezTo>
                  <a:cubicBezTo>
                    <a:pt x="55735" y="871"/>
                    <a:pt x="44796" y="0"/>
                    <a:pt x="33567" y="0"/>
                  </a:cubicBezTo>
                  <a:cubicBezTo>
                    <a:pt x="25630" y="0"/>
                    <a:pt x="17692" y="484"/>
                    <a:pt x="9948" y="1452"/>
                  </a:cubicBezTo>
                  <a:cubicBezTo>
                    <a:pt x="-3024" y="46368"/>
                    <a:pt x="-3605" y="94769"/>
                    <a:pt x="9948" y="141137"/>
                  </a:cubicBezTo>
                  <a:cubicBezTo>
                    <a:pt x="17692" y="142105"/>
                    <a:pt x="25533" y="142589"/>
                    <a:pt x="33567" y="142589"/>
                  </a:cubicBezTo>
                  <a:cubicBezTo>
                    <a:pt x="44700" y="142589"/>
                    <a:pt x="55735" y="141621"/>
                    <a:pt x="66383" y="139879"/>
                  </a:cubicBezTo>
                  <a:close/>
                </a:path>
              </a:pathLst>
            </a:custGeom>
            <a:grpFill/>
            <a:ln w="9659"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grpSp>
      <p:sp>
        <p:nvSpPr>
          <p:cNvPr id="39" name="Text Placeholder 9">
            <a:extLst>
              <a:ext uri="{FF2B5EF4-FFF2-40B4-BE49-F238E27FC236}">
                <a16:creationId xmlns:a16="http://schemas.microsoft.com/office/drawing/2014/main" id="{41718DC0-4644-0FF2-8F4A-B6CD6022D8C8}"/>
              </a:ext>
            </a:extLst>
          </p:cNvPr>
          <p:cNvSpPr>
            <a:spLocks noGrp="1"/>
          </p:cNvSpPr>
          <p:nvPr>
            <p:ph type="body" sz="quarter" idx="17" hasCustomPrompt="1"/>
          </p:nvPr>
        </p:nvSpPr>
        <p:spPr>
          <a:xfrm>
            <a:off x="3359150" y="4139077"/>
            <a:ext cx="5473700" cy="281703"/>
          </a:xfrm>
          <a:prstGeom prst="rect">
            <a:avLst/>
          </a:prstGeom>
        </p:spPr>
        <p:txBody>
          <a:bodyPr lIns="0" tIns="36000" rIns="0" bIns="0" anchor="t" anchorCtr="0">
            <a:noAutofit/>
          </a:bodyPr>
          <a:lstStyle>
            <a:lvl1pPr marL="0" indent="0" algn="ctr">
              <a:lnSpc>
                <a:spcPct val="85000"/>
              </a:lnSpc>
              <a:buNone/>
              <a:defRPr sz="2000">
                <a:solidFill>
                  <a:schemeClr val="bg1"/>
                </a:solidFill>
                <a:latin typeface="+mn-lt"/>
              </a:defRPr>
            </a:lvl1pPr>
          </a:lstStyle>
          <a:p>
            <a:pPr lvl="0"/>
            <a:r>
              <a:rPr lang="en-US"/>
              <a:t>Section break subtitle here</a:t>
            </a:r>
          </a:p>
        </p:txBody>
      </p:sp>
      <p:sp>
        <p:nvSpPr>
          <p:cNvPr id="2" name="Text Placeholder 9">
            <a:extLst>
              <a:ext uri="{FF2B5EF4-FFF2-40B4-BE49-F238E27FC236}">
                <a16:creationId xmlns:a16="http://schemas.microsoft.com/office/drawing/2014/main" id="{04F5E0CA-97CD-F885-F5D2-9213676D50AA}"/>
              </a:ext>
            </a:extLst>
          </p:cNvPr>
          <p:cNvSpPr>
            <a:spLocks noGrp="1"/>
          </p:cNvSpPr>
          <p:nvPr>
            <p:ph type="body" sz="quarter" idx="16" hasCustomPrompt="1"/>
          </p:nvPr>
        </p:nvSpPr>
        <p:spPr>
          <a:xfrm>
            <a:off x="3359151" y="2442689"/>
            <a:ext cx="5473700" cy="1567891"/>
          </a:xfrm>
          <a:prstGeom prst="rect">
            <a:avLst/>
          </a:prstGeom>
        </p:spPr>
        <p:txBody>
          <a:bodyPr lIns="0" tIns="36000" rIns="0" bIns="0" anchor="b" anchorCtr="0">
            <a:noAutofit/>
          </a:bodyPr>
          <a:lstStyle>
            <a:lvl1pPr marL="0" indent="0" algn="ctr">
              <a:lnSpc>
                <a:spcPct val="85000"/>
              </a:lnSpc>
              <a:spcBef>
                <a:spcPts val="0"/>
              </a:spcBef>
              <a:buNone/>
              <a:defRPr sz="3600">
                <a:solidFill>
                  <a:schemeClr val="accent1"/>
                </a:solidFill>
                <a:latin typeface="+mj-lt"/>
              </a:defRPr>
            </a:lvl1pPr>
          </a:lstStyle>
          <a:p>
            <a:pPr lvl="0"/>
            <a:r>
              <a:rPr lang="en-US"/>
              <a:t>Section break two or three lines lorem ipsum dolor</a:t>
            </a:r>
          </a:p>
        </p:txBody>
      </p:sp>
    </p:spTree>
    <p:extLst>
      <p:ext uri="{BB962C8B-B14F-4D97-AF65-F5344CB8AC3E}">
        <p14:creationId xmlns:p14="http://schemas.microsoft.com/office/powerpoint/2010/main" val="4153061598"/>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2:1 Split - Mint / Citrus Quote">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D2BB2454-B096-073B-4A7F-1C07ABDC3FE7}"/>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12">
            <a:extLst>
              <a:ext uri="{FF2B5EF4-FFF2-40B4-BE49-F238E27FC236}">
                <a16:creationId xmlns:a16="http://schemas.microsoft.com/office/drawing/2014/main" id="{1A11780E-7970-3D6A-560B-8FC352EB4BDB}"/>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4" name="Text Placeholder 9">
            <a:extLst>
              <a:ext uri="{FF2B5EF4-FFF2-40B4-BE49-F238E27FC236}">
                <a16:creationId xmlns:a16="http://schemas.microsoft.com/office/drawing/2014/main" id="{D23C6334-82A7-ABBA-2854-6492F7A3E835}"/>
              </a:ext>
            </a:extLst>
          </p:cNvPr>
          <p:cNvSpPr>
            <a:spLocks noGrp="1"/>
          </p:cNvSpPr>
          <p:nvPr>
            <p:ph type="body" sz="quarter" idx="16" hasCustomPrompt="1"/>
          </p:nvPr>
        </p:nvSpPr>
        <p:spPr>
          <a:xfrm>
            <a:off x="8816023" y="1808163"/>
            <a:ext cx="2825115"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15" name="Text Placeholder 12">
            <a:extLst>
              <a:ext uri="{FF2B5EF4-FFF2-40B4-BE49-F238E27FC236}">
                <a16:creationId xmlns:a16="http://schemas.microsoft.com/office/drawing/2014/main" id="{B3613A0B-1417-F206-9FCE-23EF8B2DEE88}"/>
              </a:ext>
            </a:extLst>
          </p:cNvPr>
          <p:cNvSpPr>
            <a:spLocks noGrp="1"/>
          </p:cNvSpPr>
          <p:nvPr>
            <p:ph type="body" sz="quarter" idx="17" hasCustomPrompt="1"/>
          </p:nvPr>
        </p:nvSpPr>
        <p:spPr>
          <a:xfrm>
            <a:off x="8816023" y="3634999"/>
            <a:ext cx="2825115"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16" name="Text Placeholder 12">
            <a:extLst>
              <a:ext uri="{FF2B5EF4-FFF2-40B4-BE49-F238E27FC236}">
                <a16:creationId xmlns:a16="http://schemas.microsoft.com/office/drawing/2014/main" id="{5959B016-A1E2-E00B-BEE8-469AD89CDCC4}"/>
              </a:ext>
            </a:extLst>
          </p:cNvPr>
          <p:cNvSpPr>
            <a:spLocks noGrp="1"/>
          </p:cNvSpPr>
          <p:nvPr>
            <p:ph type="body" sz="quarter" idx="27" hasCustomPrompt="1"/>
          </p:nvPr>
        </p:nvSpPr>
        <p:spPr>
          <a:xfrm>
            <a:off x="8816023" y="3892179"/>
            <a:ext cx="2825115"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2609461248"/>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50:50 Split - Mint / Citrus Quote">
    <p:spTree>
      <p:nvGrpSpPr>
        <p:cNvPr id="1" name=""/>
        <p:cNvGrpSpPr/>
        <p:nvPr/>
      </p:nvGrpSpPr>
      <p:grpSpPr>
        <a:xfrm>
          <a:off x="0" y="0"/>
          <a:ext cx="0" cy="0"/>
          <a:chOff x="0" y="0"/>
          <a:chExt cx="0" cy="0"/>
        </a:xfrm>
      </p:grpSpPr>
      <p:sp>
        <p:nvSpPr>
          <p:cNvPr id="11" name="Rectangle 10">
            <a:extLst>
              <a:ext uri="{FF2B5EF4-FFF2-40B4-BE49-F238E27FC236}">
                <a16:creationId xmlns:a16="http://schemas.microsoft.com/office/drawing/2014/main" id="{A6918438-EB19-3BAF-9D32-38F41EC025E0}"/>
              </a:ext>
            </a:extLst>
          </p:cNvPr>
          <p:cNvSpPr/>
          <p:nvPr userDrawn="1"/>
        </p:nvSpPr>
        <p:spPr>
          <a:xfrm rot="10800000">
            <a:off x="6095996" y="0"/>
            <a:ext cx="6096003"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6000"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6000"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4" y="1808163"/>
            <a:ext cx="5076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5" name="Text Placeholder 9">
            <a:extLst>
              <a:ext uri="{FF2B5EF4-FFF2-40B4-BE49-F238E27FC236}">
                <a16:creationId xmlns:a16="http://schemas.microsoft.com/office/drawing/2014/main" id="{4B25FFED-8100-76FB-514F-B35A20530675}"/>
              </a:ext>
            </a:extLst>
          </p:cNvPr>
          <p:cNvSpPr>
            <a:spLocks noGrp="1"/>
          </p:cNvSpPr>
          <p:nvPr>
            <p:ph type="body" sz="quarter" idx="15" hasCustomPrompt="1"/>
          </p:nvPr>
        </p:nvSpPr>
        <p:spPr>
          <a:xfrm>
            <a:off x="7102801" y="1808163"/>
            <a:ext cx="3601712" cy="1697037"/>
          </a:xfrm>
          <a:prstGeom prst="rect">
            <a:avLst/>
          </a:prstGeom>
        </p:spPr>
        <p:txBody>
          <a:bodyPr lIns="0" tIns="0" rIns="0" bIns="0" anchor="b" anchorCtr="0">
            <a:noAutofit/>
          </a:bodyPr>
          <a:lstStyle>
            <a:lvl1pPr marL="0" indent="0" algn="l">
              <a:buNone/>
              <a:tabLst/>
              <a:defRPr sz="2400">
                <a:solidFill>
                  <a:schemeClr val="tx1"/>
                </a:solidFill>
                <a:latin typeface="+mj-lt"/>
              </a:defRPr>
            </a:lvl1pPr>
          </a:lstStyle>
          <a:p>
            <a:pPr lvl="0"/>
            <a:r>
              <a:rPr lang="en-US"/>
              <a:t>“Quote Copy Avenir Demi 24pt”.</a:t>
            </a:r>
            <a:endParaRPr lang="en-GB"/>
          </a:p>
        </p:txBody>
      </p:sp>
      <p:sp>
        <p:nvSpPr>
          <p:cNvPr id="6" name="Text Placeholder 12">
            <a:extLst>
              <a:ext uri="{FF2B5EF4-FFF2-40B4-BE49-F238E27FC236}">
                <a16:creationId xmlns:a16="http://schemas.microsoft.com/office/drawing/2014/main" id="{4A2C9BF4-7693-988E-8CB3-04BB860D1524}"/>
              </a:ext>
            </a:extLst>
          </p:cNvPr>
          <p:cNvSpPr>
            <a:spLocks noGrp="1"/>
          </p:cNvSpPr>
          <p:nvPr>
            <p:ph type="body" sz="quarter" idx="16" hasCustomPrompt="1"/>
          </p:nvPr>
        </p:nvSpPr>
        <p:spPr>
          <a:xfrm>
            <a:off x="7102801" y="3634999"/>
            <a:ext cx="2665088" cy="252000"/>
          </a:xfrm>
        </p:spPr>
        <p:txBody>
          <a:bodyPr/>
          <a:lstStyle>
            <a:lvl1pPr marL="0" indent="0" algn="l">
              <a:buNone/>
              <a:defRPr sz="1600">
                <a:solidFill>
                  <a:schemeClr val="tx1"/>
                </a:solidFill>
                <a:latin typeface="+mj-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Forename Surname</a:t>
            </a:r>
          </a:p>
        </p:txBody>
      </p:sp>
      <p:sp>
        <p:nvSpPr>
          <p:cNvPr id="7" name="Text Placeholder 12">
            <a:extLst>
              <a:ext uri="{FF2B5EF4-FFF2-40B4-BE49-F238E27FC236}">
                <a16:creationId xmlns:a16="http://schemas.microsoft.com/office/drawing/2014/main" id="{E6117815-6BF6-8F89-617B-8E8D06B679CF}"/>
              </a:ext>
            </a:extLst>
          </p:cNvPr>
          <p:cNvSpPr>
            <a:spLocks noGrp="1"/>
          </p:cNvSpPr>
          <p:nvPr>
            <p:ph type="body" sz="quarter" idx="27" hasCustomPrompt="1"/>
          </p:nvPr>
        </p:nvSpPr>
        <p:spPr>
          <a:xfrm>
            <a:off x="7104063" y="3892179"/>
            <a:ext cx="2663824" cy="252000"/>
          </a:xfrm>
        </p:spPr>
        <p:txBody>
          <a:bodyPr/>
          <a:lstStyle>
            <a:lvl1pPr marL="0" indent="0" algn="l">
              <a:buNone/>
              <a:defRPr sz="1500">
                <a:solidFill>
                  <a:schemeClr val="tx1"/>
                </a:solidFill>
                <a:latin typeface="+mn-lt"/>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Job title, Company name</a:t>
            </a:r>
          </a:p>
        </p:txBody>
      </p:sp>
    </p:spTree>
    <p:extLst>
      <p:ext uri="{BB962C8B-B14F-4D97-AF65-F5344CB8AC3E}">
        <p14:creationId xmlns:p14="http://schemas.microsoft.com/office/powerpoint/2010/main" val="1292808217"/>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2x Columns - Mint / Citrus Big Stat">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C5E0D233-F943-F0B6-7B7C-957E19B5D03B}"/>
              </a:ext>
            </a:extLst>
          </p:cNvPr>
          <p:cNvSpPr/>
          <p:nvPr userDrawn="1"/>
        </p:nvSpPr>
        <p:spPr>
          <a:xfrm rot="10800000">
            <a:off x="8040683" y="0"/>
            <a:ext cx="4151314" cy="6858000"/>
          </a:xfrm>
          <a:prstGeom prst="rect">
            <a:avLst/>
          </a:prstGeom>
          <a:gradFill>
            <a:gsLst>
              <a:gs pos="85000">
                <a:schemeClr val="accent1"/>
              </a:gs>
              <a:gs pos="15000">
                <a:schemeClr val="accent3"/>
              </a:gs>
            </a:gsLst>
            <a:lin ang="3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2" name="Text Placeholder 12">
            <a:extLst>
              <a:ext uri="{FF2B5EF4-FFF2-40B4-BE49-F238E27FC236}">
                <a16:creationId xmlns:a16="http://schemas.microsoft.com/office/drawing/2014/main" id="{C657B30C-B536-C29A-90E9-85145CA9103F}"/>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6" name="Text Placeholder 12">
            <a:extLst>
              <a:ext uri="{FF2B5EF4-FFF2-40B4-BE49-F238E27FC236}">
                <a16:creationId xmlns:a16="http://schemas.microsoft.com/office/drawing/2014/main" id="{A120D865-053F-F272-6CCC-2D2290A6BD9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tx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
        <p:nvSpPr>
          <p:cNvPr id="5" name="Title 1">
            <a:extLst>
              <a:ext uri="{FF2B5EF4-FFF2-40B4-BE49-F238E27FC236}">
                <a16:creationId xmlns:a16="http://schemas.microsoft.com/office/drawing/2014/main" id="{28544162-225E-B7B6-7917-68BEE3028EC3}"/>
              </a:ext>
            </a:extLst>
          </p:cNvPr>
          <p:cNvSpPr>
            <a:spLocks noGrp="1"/>
          </p:cNvSpPr>
          <p:nvPr>
            <p:ph type="title" hasCustomPrompt="1"/>
          </p:nvPr>
        </p:nvSpPr>
        <p:spPr>
          <a:xfrm>
            <a:off x="550864" y="368828"/>
            <a:ext cx="6948911" cy="251885"/>
          </a:xfrm>
        </p:spPr>
        <p:txBody>
          <a:bodyPr/>
          <a:lstStyle>
            <a:lvl1pPr>
              <a:defRPr/>
            </a:lvl1pPr>
          </a:lstStyle>
          <a:p>
            <a:r>
              <a:rPr lang="en-US"/>
              <a:t>Header avenir demi 24pt</a:t>
            </a:r>
            <a:endParaRPr lang="en-GB"/>
          </a:p>
        </p:txBody>
      </p:sp>
      <p:sp>
        <p:nvSpPr>
          <p:cNvPr id="7" name="Text Placeholder 9">
            <a:extLst>
              <a:ext uri="{FF2B5EF4-FFF2-40B4-BE49-F238E27FC236}">
                <a16:creationId xmlns:a16="http://schemas.microsoft.com/office/drawing/2014/main" id="{C3AA6AFE-7750-8473-8982-1DB44F321435}"/>
              </a:ext>
            </a:extLst>
          </p:cNvPr>
          <p:cNvSpPr>
            <a:spLocks noGrp="1"/>
          </p:cNvSpPr>
          <p:nvPr>
            <p:ph type="body" sz="quarter" idx="13" hasCustomPrompt="1"/>
          </p:nvPr>
        </p:nvSpPr>
        <p:spPr>
          <a:xfrm>
            <a:off x="550864" y="753852"/>
            <a:ext cx="69489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8" name="Text Placeholder 12">
            <a:extLst>
              <a:ext uri="{FF2B5EF4-FFF2-40B4-BE49-F238E27FC236}">
                <a16:creationId xmlns:a16="http://schemas.microsoft.com/office/drawing/2014/main" id="{E9F160AA-9F2F-C5ED-D2F2-62B8A8104523}"/>
              </a:ext>
            </a:extLst>
          </p:cNvPr>
          <p:cNvSpPr>
            <a:spLocks noGrp="1"/>
          </p:cNvSpPr>
          <p:nvPr>
            <p:ph type="body" sz="quarter" idx="14"/>
          </p:nvPr>
        </p:nvSpPr>
        <p:spPr>
          <a:xfrm>
            <a:off x="550864"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
        <p:nvSpPr>
          <p:cNvPr id="10" name="Text Placeholder 12">
            <a:extLst>
              <a:ext uri="{FF2B5EF4-FFF2-40B4-BE49-F238E27FC236}">
                <a16:creationId xmlns:a16="http://schemas.microsoft.com/office/drawing/2014/main" id="{451FF2EE-0611-EFBD-9FF1-3D5261791C20}"/>
              </a:ext>
            </a:extLst>
          </p:cNvPr>
          <p:cNvSpPr>
            <a:spLocks noGrp="1"/>
          </p:cNvSpPr>
          <p:nvPr>
            <p:ph type="body" sz="quarter" idx="15"/>
          </p:nvPr>
        </p:nvSpPr>
        <p:spPr>
          <a:xfrm>
            <a:off x="4295775" y="1808163"/>
            <a:ext cx="320400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218024377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2:1 Dark Image / Big Stat">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9AF9F325-89C8-9A4F-6B42-94EF0B9A0275}"/>
              </a:ext>
            </a:extLst>
          </p:cNvPr>
          <p:cNvSpPr/>
          <p:nvPr userDrawn="1"/>
        </p:nvSpPr>
        <p:spPr>
          <a:xfrm>
            <a:off x="0" y="6065520"/>
            <a:ext cx="3616960" cy="7924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90">
            <a:extLst>
              <a:ext uri="{FF2B5EF4-FFF2-40B4-BE49-F238E27FC236}">
                <a16:creationId xmlns:a16="http://schemas.microsoft.com/office/drawing/2014/main" id="{2E425773-ECF1-4098-DE17-310583F514DB}"/>
              </a:ext>
            </a:extLst>
          </p:cNvPr>
          <p:cNvSpPr>
            <a:spLocks noGrp="1"/>
          </p:cNvSpPr>
          <p:nvPr>
            <p:ph type="pic" sz="quarter" idx="23"/>
          </p:nvPr>
        </p:nvSpPr>
        <p:spPr>
          <a:xfrm>
            <a:off x="8" y="8"/>
            <a:ext cx="8040680" cy="6857993"/>
          </a:xfrm>
          <a:custGeom>
            <a:avLst/>
            <a:gdLst>
              <a:gd name="connsiteX0" fmla="*/ 2465050 w 8040680"/>
              <a:gd name="connsiteY0" fmla="*/ 6632370 h 6857993"/>
              <a:gd name="connsiteX1" fmla="*/ 2471782 w 8040680"/>
              <a:gd name="connsiteY1" fmla="*/ 6634206 h 6857993"/>
              <a:gd name="connsiteX2" fmla="*/ 2473619 w 8040680"/>
              <a:gd name="connsiteY2" fmla="*/ 6639715 h 6857993"/>
              <a:gd name="connsiteX3" fmla="*/ 2471782 w 8040680"/>
              <a:gd name="connsiteY3" fmla="*/ 6645224 h 6857993"/>
              <a:gd name="connsiteX4" fmla="*/ 2468110 w 8040680"/>
              <a:gd name="connsiteY4" fmla="*/ 6648897 h 6857993"/>
              <a:gd name="connsiteX5" fmla="*/ 2462601 w 8040680"/>
              <a:gd name="connsiteY5" fmla="*/ 6650121 h 6857993"/>
              <a:gd name="connsiteX6" fmla="*/ 2455867 w 8040680"/>
              <a:gd name="connsiteY6" fmla="*/ 6648285 h 6857993"/>
              <a:gd name="connsiteX7" fmla="*/ 2454031 w 8040680"/>
              <a:gd name="connsiteY7" fmla="*/ 6642776 h 6857993"/>
              <a:gd name="connsiteX8" fmla="*/ 2457703 w 8040680"/>
              <a:gd name="connsiteY8" fmla="*/ 6635430 h 6857993"/>
              <a:gd name="connsiteX9" fmla="*/ 2465050 w 8040680"/>
              <a:gd name="connsiteY9" fmla="*/ 6632370 h 6857993"/>
              <a:gd name="connsiteX10" fmla="*/ 2291211 w 8040680"/>
              <a:gd name="connsiteY10" fmla="*/ 6632370 h 6857993"/>
              <a:gd name="connsiteX11" fmla="*/ 2297944 w 8040680"/>
              <a:gd name="connsiteY11" fmla="*/ 6634206 h 6857993"/>
              <a:gd name="connsiteX12" fmla="*/ 2299779 w 8040680"/>
              <a:gd name="connsiteY12" fmla="*/ 6639715 h 6857993"/>
              <a:gd name="connsiteX13" fmla="*/ 2297944 w 8040680"/>
              <a:gd name="connsiteY13" fmla="*/ 6645224 h 6857993"/>
              <a:gd name="connsiteX14" fmla="*/ 2294270 w 8040680"/>
              <a:gd name="connsiteY14" fmla="*/ 6648897 h 6857993"/>
              <a:gd name="connsiteX15" fmla="*/ 2288761 w 8040680"/>
              <a:gd name="connsiteY15" fmla="*/ 6650121 h 6857993"/>
              <a:gd name="connsiteX16" fmla="*/ 2282028 w 8040680"/>
              <a:gd name="connsiteY16" fmla="*/ 6648285 h 6857993"/>
              <a:gd name="connsiteX17" fmla="*/ 2280192 w 8040680"/>
              <a:gd name="connsiteY17" fmla="*/ 6642776 h 6857993"/>
              <a:gd name="connsiteX18" fmla="*/ 2283865 w 8040680"/>
              <a:gd name="connsiteY18" fmla="*/ 6635430 h 6857993"/>
              <a:gd name="connsiteX19" fmla="*/ 2291211 w 8040680"/>
              <a:gd name="connsiteY19" fmla="*/ 6632370 h 6857993"/>
              <a:gd name="connsiteX20" fmla="*/ 3235700 w 8040680"/>
              <a:gd name="connsiteY20" fmla="*/ 6629921 h 6857993"/>
              <a:gd name="connsiteX21" fmla="*/ 3241209 w 8040680"/>
              <a:gd name="connsiteY21" fmla="*/ 6631758 h 6857993"/>
              <a:gd name="connsiteX22" fmla="*/ 3244881 w 8040680"/>
              <a:gd name="connsiteY22" fmla="*/ 6636655 h 6857993"/>
              <a:gd name="connsiteX23" fmla="*/ 3226518 w 8040680"/>
              <a:gd name="connsiteY23" fmla="*/ 6636655 h 6857993"/>
              <a:gd name="connsiteX24" fmla="*/ 3230191 w 8040680"/>
              <a:gd name="connsiteY24" fmla="*/ 6631758 h 6857993"/>
              <a:gd name="connsiteX25" fmla="*/ 3235700 w 8040680"/>
              <a:gd name="connsiteY25" fmla="*/ 6629921 h 6857993"/>
              <a:gd name="connsiteX26" fmla="*/ 3021460 w 8040680"/>
              <a:gd name="connsiteY26" fmla="*/ 6629921 h 6857993"/>
              <a:gd name="connsiteX27" fmla="*/ 3028193 w 8040680"/>
              <a:gd name="connsiteY27" fmla="*/ 6631758 h 6857993"/>
              <a:gd name="connsiteX28" fmla="*/ 3030030 w 8040680"/>
              <a:gd name="connsiteY28" fmla="*/ 6637267 h 6857993"/>
              <a:gd name="connsiteX29" fmla="*/ 3026357 w 8040680"/>
              <a:gd name="connsiteY29" fmla="*/ 6644612 h 6857993"/>
              <a:gd name="connsiteX30" fmla="*/ 3019012 w 8040680"/>
              <a:gd name="connsiteY30" fmla="*/ 6647673 h 6857993"/>
              <a:gd name="connsiteX31" fmla="*/ 3012277 w 8040680"/>
              <a:gd name="connsiteY31" fmla="*/ 6645836 h 6857993"/>
              <a:gd name="connsiteX32" fmla="*/ 3010442 w 8040680"/>
              <a:gd name="connsiteY32" fmla="*/ 6640327 h 6857993"/>
              <a:gd name="connsiteX33" fmla="*/ 3012277 w 8040680"/>
              <a:gd name="connsiteY33" fmla="*/ 6634818 h 6857993"/>
              <a:gd name="connsiteX34" fmla="*/ 3015951 w 8040680"/>
              <a:gd name="connsiteY34" fmla="*/ 6631146 h 6857993"/>
              <a:gd name="connsiteX35" fmla="*/ 3021460 w 8040680"/>
              <a:gd name="connsiteY35" fmla="*/ 6629921 h 6857993"/>
              <a:gd name="connsiteX36" fmla="*/ 2787633 w 8040680"/>
              <a:gd name="connsiteY36" fmla="*/ 6629921 h 6857993"/>
              <a:gd name="connsiteX37" fmla="*/ 2794367 w 8040680"/>
              <a:gd name="connsiteY37" fmla="*/ 6631757 h 6857993"/>
              <a:gd name="connsiteX38" fmla="*/ 2796203 w 8040680"/>
              <a:gd name="connsiteY38" fmla="*/ 6637266 h 6857993"/>
              <a:gd name="connsiteX39" fmla="*/ 2793142 w 8040680"/>
              <a:gd name="connsiteY39" fmla="*/ 6644612 h 6857993"/>
              <a:gd name="connsiteX40" fmla="*/ 2784572 w 8040680"/>
              <a:gd name="connsiteY40" fmla="*/ 6648285 h 6857993"/>
              <a:gd name="connsiteX41" fmla="*/ 2779063 w 8040680"/>
              <a:gd name="connsiteY41" fmla="*/ 6646448 h 6857993"/>
              <a:gd name="connsiteX42" fmla="*/ 2777227 w 8040680"/>
              <a:gd name="connsiteY42" fmla="*/ 6640939 h 6857993"/>
              <a:gd name="connsiteX43" fmla="*/ 2780288 w 8040680"/>
              <a:gd name="connsiteY43" fmla="*/ 6633594 h 6857993"/>
              <a:gd name="connsiteX44" fmla="*/ 2787633 w 8040680"/>
              <a:gd name="connsiteY44" fmla="*/ 6629921 h 6857993"/>
              <a:gd name="connsiteX45" fmla="*/ 2722748 w 8040680"/>
              <a:gd name="connsiteY45" fmla="*/ 6629921 h 6857993"/>
              <a:gd name="connsiteX46" fmla="*/ 2728869 w 8040680"/>
              <a:gd name="connsiteY46" fmla="*/ 6631758 h 6857993"/>
              <a:gd name="connsiteX47" fmla="*/ 2730706 w 8040680"/>
              <a:gd name="connsiteY47" fmla="*/ 6637267 h 6857993"/>
              <a:gd name="connsiteX48" fmla="*/ 2727645 w 8040680"/>
              <a:gd name="connsiteY48" fmla="*/ 6644612 h 6857993"/>
              <a:gd name="connsiteX49" fmla="*/ 2720300 w 8040680"/>
              <a:gd name="connsiteY49" fmla="*/ 6647673 h 6857993"/>
              <a:gd name="connsiteX50" fmla="*/ 2713567 w 8040680"/>
              <a:gd name="connsiteY50" fmla="*/ 6645836 h 6857993"/>
              <a:gd name="connsiteX51" fmla="*/ 2711731 w 8040680"/>
              <a:gd name="connsiteY51" fmla="*/ 6640327 h 6857993"/>
              <a:gd name="connsiteX52" fmla="*/ 2713567 w 8040680"/>
              <a:gd name="connsiteY52" fmla="*/ 6634818 h 6857993"/>
              <a:gd name="connsiteX53" fmla="*/ 2717239 w 8040680"/>
              <a:gd name="connsiteY53" fmla="*/ 6631146 h 6857993"/>
              <a:gd name="connsiteX54" fmla="*/ 2722748 w 8040680"/>
              <a:gd name="connsiteY54" fmla="*/ 6629921 h 6857993"/>
              <a:gd name="connsiteX55" fmla="*/ 2633381 w 8040680"/>
              <a:gd name="connsiteY55" fmla="*/ 6629921 h 6857993"/>
              <a:gd name="connsiteX56" fmla="*/ 2640114 w 8040680"/>
              <a:gd name="connsiteY56" fmla="*/ 6631757 h 6857993"/>
              <a:gd name="connsiteX57" fmla="*/ 2641950 w 8040680"/>
              <a:gd name="connsiteY57" fmla="*/ 6637266 h 6857993"/>
              <a:gd name="connsiteX58" fmla="*/ 2638889 w 8040680"/>
              <a:gd name="connsiteY58" fmla="*/ 6644612 h 6857993"/>
              <a:gd name="connsiteX59" fmla="*/ 2630319 w 8040680"/>
              <a:gd name="connsiteY59" fmla="*/ 6648285 h 6857993"/>
              <a:gd name="connsiteX60" fmla="*/ 2624811 w 8040680"/>
              <a:gd name="connsiteY60" fmla="*/ 6646448 h 6857993"/>
              <a:gd name="connsiteX61" fmla="*/ 2622974 w 8040680"/>
              <a:gd name="connsiteY61" fmla="*/ 6640939 h 6857993"/>
              <a:gd name="connsiteX62" fmla="*/ 2626035 w 8040680"/>
              <a:gd name="connsiteY62" fmla="*/ 6633594 h 6857993"/>
              <a:gd name="connsiteX63" fmla="*/ 2633381 w 8040680"/>
              <a:gd name="connsiteY63" fmla="*/ 6629921 h 6857993"/>
              <a:gd name="connsiteX64" fmla="*/ 2376293 w 8040680"/>
              <a:gd name="connsiteY64" fmla="*/ 6629921 h 6857993"/>
              <a:gd name="connsiteX65" fmla="*/ 2383027 w 8040680"/>
              <a:gd name="connsiteY65" fmla="*/ 6631757 h 6857993"/>
              <a:gd name="connsiteX66" fmla="*/ 2384862 w 8040680"/>
              <a:gd name="connsiteY66" fmla="*/ 6637266 h 6857993"/>
              <a:gd name="connsiteX67" fmla="*/ 2381802 w 8040680"/>
              <a:gd name="connsiteY67" fmla="*/ 6644612 h 6857993"/>
              <a:gd name="connsiteX68" fmla="*/ 2373232 w 8040680"/>
              <a:gd name="connsiteY68" fmla="*/ 6648285 h 6857993"/>
              <a:gd name="connsiteX69" fmla="*/ 2367723 w 8040680"/>
              <a:gd name="connsiteY69" fmla="*/ 6646448 h 6857993"/>
              <a:gd name="connsiteX70" fmla="*/ 2365887 w 8040680"/>
              <a:gd name="connsiteY70" fmla="*/ 6640939 h 6857993"/>
              <a:gd name="connsiteX71" fmla="*/ 2368948 w 8040680"/>
              <a:gd name="connsiteY71" fmla="*/ 6633594 h 6857993"/>
              <a:gd name="connsiteX72" fmla="*/ 2376293 w 8040680"/>
              <a:gd name="connsiteY72" fmla="*/ 6629921 h 6857993"/>
              <a:gd name="connsiteX73" fmla="*/ 2179193 w 8040680"/>
              <a:gd name="connsiteY73" fmla="*/ 6629921 h 6857993"/>
              <a:gd name="connsiteX74" fmla="*/ 2184703 w 8040680"/>
              <a:gd name="connsiteY74" fmla="*/ 6631758 h 6857993"/>
              <a:gd name="connsiteX75" fmla="*/ 2188375 w 8040680"/>
              <a:gd name="connsiteY75" fmla="*/ 6636655 h 6857993"/>
              <a:gd name="connsiteX76" fmla="*/ 2170011 w 8040680"/>
              <a:gd name="connsiteY76" fmla="*/ 6636655 h 6857993"/>
              <a:gd name="connsiteX77" fmla="*/ 2173685 w 8040680"/>
              <a:gd name="connsiteY77" fmla="*/ 6631758 h 6857993"/>
              <a:gd name="connsiteX78" fmla="*/ 2179193 w 8040680"/>
              <a:gd name="connsiteY78" fmla="*/ 6629921 h 6857993"/>
              <a:gd name="connsiteX79" fmla="*/ 1345496 w 8040680"/>
              <a:gd name="connsiteY79" fmla="*/ 6629309 h 6857993"/>
              <a:gd name="connsiteX80" fmla="*/ 1345496 w 8040680"/>
              <a:gd name="connsiteY80" fmla="*/ 6633594 h 6857993"/>
              <a:gd name="connsiteX81" fmla="*/ 1333252 w 8040680"/>
              <a:gd name="connsiteY81" fmla="*/ 6644612 h 6857993"/>
              <a:gd name="connsiteX82" fmla="*/ 1324071 w 8040680"/>
              <a:gd name="connsiteY82" fmla="*/ 6637267 h 6857993"/>
              <a:gd name="connsiteX83" fmla="*/ 1333252 w 8040680"/>
              <a:gd name="connsiteY83" fmla="*/ 6630533 h 6857993"/>
              <a:gd name="connsiteX84" fmla="*/ 1339987 w 8040680"/>
              <a:gd name="connsiteY84" fmla="*/ 6630533 h 6857993"/>
              <a:gd name="connsiteX85" fmla="*/ 1345496 w 8040680"/>
              <a:gd name="connsiteY85" fmla="*/ 6629309 h 6857993"/>
              <a:gd name="connsiteX86" fmla="*/ 1120239 w 8040680"/>
              <a:gd name="connsiteY86" fmla="*/ 6629309 h 6857993"/>
              <a:gd name="connsiteX87" fmla="*/ 1120239 w 8040680"/>
              <a:gd name="connsiteY87" fmla="*/ 6633594 h 6857993"/>
              <a:gd name="connsiteX88" fmla="*/ 1107996 w 8040680"/>
              <a:gd name="connsiteY88" fmla="*/ 6644612 h 6857993"/>
              <a:gd name="connsiteX89" fmla="*/ 1098814 w 8040680"/>
              <a:gd name="connsiteY89" fmla="*/ 6637267 h 6857993"/>
              <a:gd name="connsiteX90" fmla="*/ 1107996 w 8040680"/>
              <a:gd name="connsiteY90" fmla="*/ 6630533 h 6857993"/>
              <a:gd name="connsiteX91" fmla="*/ 1114730 w 8040680"/>
              <a:gd name="connsiteY91" fmla="*/ 6630533 h 6857993"/>
              <a:gd name="connsiteX92" fmla="*/ 1120239 w 8040680"/>
              <a:gd name="connsiteY92" fmla="*/ 6629309 h 6857993"/>
              <a:gd name="connsiteX93" fmla="*/ 667885 w 8040680"/>
              <a:gd name="connsiteY93" fmla="*/ 6626249 h 6857993"/>
              <a:gd name="connsiteX94" fmla="*/ 667885 w 8040680"/>
              <a:gd name="connsiteY94" fmla="*/ 6634819 h 6857993"/>
              <a:gd name="connsiteX95" fmla="*/ 649523 w 8040680"/>
              <a:gd name="connsiteY95" fmla="*/ 6651346 h 6857993"/>
              <a:gd name="connsiteX96" fmla="*/ 634832 w 8040680"/>
              <a:gd name="connsiteY96" fmla="*/ 6639716 h 6857993"/>
              <a:gd name="connsiteX97" fmla="*/ 648298 w 8040680"/>
              <a:gd name="connsiteY97" fmla="*/ 6628698 h 6857993"/>
              <a:gd name="connsiteX98" fmla="*/ 659929 w 8040680"/>
              <a:gd name="connsiteY98" fmla="*/ 6628698 h 6857993"/>
              <a:gd name="connsiteX99" fmla="*/ 667885 w 8040680"/>
              <a:gd name="connsiteY99" fmla="*/ 6626249 h 6857993"/>
              <a:gd name="connsiteX100" fmla="*/ 3263856 w 8040680"/>
              <a:gd name="connsiteY100" fmla="*/ 6623800 h 6857993"/>
              <a:gd name="connsiteX101" fmla="*/ 3256511 w 8040680"/>
              <a:gd name="connsiteY101" fmla="*/ 6657466 h 6857993"/>
              <a:gd name="connsiteX102" fmla="*/ 3266305 w 8040680"/>
              <a:gd name="connsiteY102" fmla="*/ 6657466 h 6857993"/>
              <a:gd name="connsiteX103" fmla="*/ 3268141 w 8040680"/>
              <a:gd name="connsiteY103" fmla="*/ 6645224 h 6857993"/>
              <a:gd name="connsiteX104" fmla="*/ 3271202 w 8040680"/>
              <a:gd name="connsiteY104" fmla="*/ 6634818 h 6857993"/>
              <a:gd name="connsiteX105" fmla="*/ 3276099 w 8040680"/>
              <a:gd name="connsiteY105" fmla="*/ 6631757 h 6857993"/>
              <a:gd name="connsiteX106" fmla="*/ 3277323 w 8040680"/>
              <a:gd name="connsiteY106" fmla="*/ 6631757 h 6857993"/>
              <a:gd name="connsiteX107" fmla="*/ 3280383 w 8040680"/>
              <a:gd name="connsiteY107" fmla="*/ 6625024 h 6857993"/>
              <a:gd name="connsiteX108" fmla="*/ 3278547 w 8040680"/>
              <a:gd name="connsiteY108" fmla="*/ 6623800 h 6857993"/>
              <a:gd name="connsiteX109" fmla="*/ 3269978 w 8040680"/>
              <a:gd name="connsiteY109" fmla="*/ 6628697 h 6857993"/>
              <a:gd name="connsiteX110" fmla="*/ 3271202 w 8040680"/>
              <a:gd name="connsiteY110" fmla="*/ 6623800 h 6857993"/>
              <a:gd name="connsiteX111" fmla="*/ 3072265 w 8040680"/>
              <a:gd name="connsiteY111" fmla="*/ 6623800 h 6857993"/>
              <a:gd name="connsiteX112" fmla="*/ 3067368 w 8040680"/>
              <a:gd name="connsiteY112" fmla="*/ 6656242 h 6857993"/>
              <a:gd name="connsiteX113" fmla="*/ 3075938 w 8040680"/>
              <a:gd name="connsiteY113" fmla="*/ 6656242 h 6857993"/>
              <a:gd name="connsiteX114" fmla="*/ 3080835 w 8040680"/>
              <a:gd name="connsiteY114" fmla="*/ 6623800 h 6857993"/>
              <a:gd name="connsiteX115" fmla="*/ 3049004 w 8040680"/>
              <a:gd name="connsiteY115" fmla="*/ 6623800 h 6857993"/>
              <a:gd name="connsiteX116" fmla="*/ 3042883 w 8040680"/>
              <a:gd name="connsiteY116" fmla="*/ 6657466 h 6857993"/>
              <a:gd name="connsiteX117" fmla="*/ 3051454 w 8040680"/>
              <a:gd name="connsiteY117" fmla="*/ 6657466 h 6857993"/>
              <a:gd name="connsiteX118" fmla="*/ 3053289 w 8040680"/>
              <a:gd name="connsiteY118" fmla="*/ 6645224 h 6857993"/>
              <a:gd name="connsiteX119" fmla="*/ 3056350 w 8040680"/>
              <a:gd name="connsiteY119" fmla="*/ 6634818 h 6857993"/>
              <a:gd name="connsiteX120" fmla="*/ 3061247 w 8040680"/>
              <a:gd name="connsiteY120" fmla="*/ 6631757 h 6857993"/>
              <a:gd name="connsiteX121" fmla="*/ 3062471 w 8040680"/>
              <a:gd name="connsiteY121" fmla="*/ 6631757 h 6857993"/>
              <a:gd name="connsiteX122" fmla="*/ 3065531 w 8040680"/>
              <a:gd name="connsiteY122" fmla="*/ 6625024 h 6857993"/>
              <a:gd name="connsiteX123" fmla="*/ 3063696 w 8040680"/>
              <a:gd name="connsiteY123" fmla="*/ 6623800 h 6857993"/>
              <a:gd name="connsiteX124" fmla="*/ 3055125 w 8040680"/>
              <a:gd name="connsiteY124" fmla="*/ 6628697 h 6857993"/>
              <a:gd name="connsiteX125" fmla="*/ 3056350 w 8040680"/>
              <a:gd name="connsiteY125" fmla="*/ 6623800 h 6857993"/>
              <a:gd name="connsiteX126" fmla="*/ 2985346 w 8040680"/>
              <a:gd name="connsiteY126" fmla="*/ 6623800 h 6857993"/>
              <a:gd name="connsiteX127" fmla="*/ 2980449 w 8040680"/>
              <a:gd name="connsiteY127" fmla="*/ 6656242 h 6857993"/>
              <a:gd name="connsiteX128" fmla="*/ 2989019 w 8040680"/>
              <a:gd name="connsiteY128" fmla="*/ 6656242 h 6857993"/>
              <a:gd name="connsiteX129" fmla="*/ 2993916 w 8040680"/>
              <a:gd name="connsiteY129" fmla="*/ 6623800 h 6857993"/>
              <a:gd name="connsiteX130" fmla="*/ 2891692 w 8040680"/>
              <a:gd name="connsiteY130" fmla="*/ 6623800 h 6857993"/>
              <a:gd name="connsiteX131" fmla="*/ 2903323 w 8040680"/>
              <a:gd name="connsiteY131" fmla="*/ 6639715 h 6857993"/>
              <a:gd name="connsiteX132" fmla="*/ 2889856 w 8040680"/>
              <a:gd name="connsiteY132" fmla="*/ 6655630 h 6857993"/>
              <a:gd name="connsiteX133" fmla="*/ 2900262 w 8040680"/>
              <a:gd name="connsiteY133" fmla="*/ 6655630 h 6857993"/>
              <a:gd name="connsiteX134" fmla="*/ 2907607 w 8040680"/>
              <a:gd name="connsiteY134" fmla="*/ 6645836 h 6857993"/>
              <a:gd name="connsiteX135" fmla="*/ 2914341 w 8040680"/>
              <a:gd name="connsiteY135" fmla="*/ 6655630 h 6857993"/>
              <a:gd name="connsiteX136" fmla="*/ 2924134 w 8040680"/>
              <a:gd name="connsiteY136" fmla="*/ 6655630 h 6857993"/>
              <a:gd name="connsiteX137" fmla="*/ 2912504 w 8040680"/>
              <a:gd name="connsiteY137" fmla="*/ 6639715 h 6857993"/>
              <a:gd name="connsiteX138" fmla="*/ 2924747 w 8040680"/>
              <a:gd name="connsiteY138" fmla="*/ 6623800 h 6857993"/>
              <a:gd name="connsiteX139" fmla="*/ 2914341 w 8040680"/>
              <a:gd name="connsiteY139" fmla="*/ 6623800 h 6857993"/>
              <a:gd name="connsiteX140" fmla="*/ 2906995 w 8040680"/>
              <a:gd name="connsiteY140" fmla="*/ 6633594 h 6857993"/>
              <a:gd name="connsiteX141" fmla="*/ 2901486 w 8040680"/>
              <a:gd name="connsiteY141" fmla="*/ 6623800 h 6857993"/>
              <a:gd name="connsiteX142" fmla="*/ 2788857 w 8040680"/>
              <a:gd name="connsiteY142" fmla="*/ 6623800 h 6857993"/>
              <a:gd name="connsiteX143" fmla="*/ 2773554 w 8040680"/>
              <a:gd name="connsiteY143" fmla="*/ 6628697 h 6857993"/>
              <a:gd name="connsiteX144" fmla="*/ 2768045 w 8040680"/>
              <a:gd name="connsiteY144" fmla="*/ 6642163 h 6857993"/>
              <a:gd name="connsiteX145" fmla="*/ 2772942 w 8040680"/>
              <a:gd name="connsiteY145" fmla="*/ 6652569 h 6857993"/>
              <a:gd name="connsiteX146" fmla="*/ 2785184 w 8040680"/>
              <a:gd name="connsiteY146" fmla="*/ 6656242 h 6857993"/>
              <a:gd name="connsiteX147" fmla="*/ 2799263 w 8040680"/>
              <a:gd name="connsiteY147" fmla="*/ 6650733 h 6857993"/>
              <a:gd name="connsiteX148" fmla="*/ 2804773 w 8040680"/>
              <a:gd name="connsiteY148" fmla="*/ 6638491 h 6857993"/>
              <a:gd name="connsiteX149" fmla="*/ 2802936 w 8040680"/>
              <a:gd name="connsiteY149" fmla="*/ 6631145 h 6857993"/>
              <a:gd name="connsiteX150" fmla="*/ 2797426 w 8040680"/>
              <a:gd name="connsiteY150" fmla="*/ 6625636 h 6857993"/>
              <a:gd name="connsiteX151" fmla="*/ 2788857 w 8040680"/>
              <a:gd name="connsiteY151" fmla="*/ 6623800 h 6857993"/>
              <a:gd name="connsiteX152" fmla="*/ 2633992 w 8040680"/>
              <a:gd name="connsiteY152" fmla="*/ 6623800 h 6857993"/>
              <a:gd name="connsiteX153" fmla="*/ 2618689 w 8040680"/>
              <a:gd name="connsiteY153" fmla="*/ 6628697 h 6857993"/>
              <a:gd name="connsiteX154" fmla="*/ 2613181 w 8040680"/>
              <a:gd name="connsiteY154" fmla="*/ 6642163 h 6857993"/>
              <a:gd name="connsiteX155" fmla="*/ 2618077 w 8040680"/>
              <a:gd name="connsiteY155" fmla="*/ 6652569 h 6857993"/>
              <a:gd name="connsiteX156" fmla="*/ 2630319 w 8040680"/>
              <a:gd name="connsiteY156" fmla="*/ 6656242 h 6857993"/>
              <a:gd name="connsiteX157" fmla="*/ 2644399 w 8040680"/>
              <a:gd name="connsiteY157" fmla="*/ 6650733 h 6857993"/>
              <a:gd name="connsiteX158" fmla="*/ 2649908 w 8040680"/>
              <a:gd name="connsiteY158" fmla="*/ 6638491 h 6857993"/>
              <a:gd name="connsiteX159" fmla="*/ 2648072 w 8040680"/>
              <a:gd name="connsiteY159" fmla="*/ 6631145 h 6857993"/>
              <a:gd name="connsiteX160" fmla="*/ 2642562 w 8040680"/>
              <a:gd name="connsiteY160" fmla="*/ 6625636 h 6857993"/>
              <a:gd name="connsiteX161" fmla="*/ 2633992 w 8040680"/>
              <a:gd name="connsiteY161" fmla="*/ 6623800 h 6857993"/>
              <a:gd name="connsiteX162" fmla="*/ 2591145 w 8040680"/>
              <a:gd name="connsiteY162" fmla="*/ 6623800 h 6857993"/>
              <a:gd name="connsiteX163" fmla="*/ 2585024 w 8040680"/>
              <a:gd name="connsiteY163" fmla="*/ 6657466 h 6857993"/>
              <a:gd name="connsiteX164" fmla="*/ 2593593 w 8040680"/>
              <a:gd name="connsiteY164" fmla="*/ 6657466 h 6857993"/>
              <a:gd name="connsiteX165" fmla="*/ 2595430 w 8040680"/>
              <a:gd name="connsiteY165" fmla="*/ 6645224 h 6857993"/>
              <a:gd name="connsiteX166" fmla="*/ 2598490 w 8040680"/>
              <a:gd name="connsiteY166" fmla="*/ 6634818 h 6857993"/>
              <a:gd name="connsiteX167" fmla="*/ 2603386 w 8040680"/>
              <a:gd name="connsiteY167" fmla="*/ 6631757 h 6857993"/>
              <a:gd name="connsiteX168" fmla="*/ 2604611 w 8040680"/>
              <a:gd name="connsiteY168" fmla="*/ 6631757 h 6857993"/>
              <a:gd name="connsiteX169" fmla="*/ 2607671 w 8040680"/>
              <a:gd name="connsiteY169" fmla="*/ 6625024 h 6857993"/>
              <a:gd name="connsiteX170" fmla="*/ 2605836 w 8040680"/>
              <a:gd name="connsiteY170" fmla="*/ 6623800 h 6857993"/>
              <a:gd name="connsiteX171" fmla="*/ 2597266 w 8040680"/>
              <a:gd name="connsiteY171" fmla="*/ 6628697 h 6857993"/>
              <a:gd name="connsiteX172" fmla="*/ 2598490 w 8040680"/>
              <a:gd name="connsiteY172" fmla="*/ 6623800 h 6857993"/>
              <a:gd name="connsiteX173" fmla="*/ 2406897 w 8040680"/>
              <a:gd name="connsiteY173" fmla="*/ 6623800 h 6857993"/>
              <a:gd name="connsiteX174" fmla="*/ 2400777 w 8040680"/>
              <a:gd name="connsiteY174" fmla="*/ 6658691 h 6857993"/>
              <a:gd name="connsiteX175" fmla="*/ 2409347 w 8040680"/>
              <a:gd name="connsiteY175" fmla="*/ 6658691 h 6857993"/>
              <a:gd name="connsiteX176" fmla="*/ 2411183 w 8040680"/>
              <a:gd name="connsiteY176" fmla="*/ 6647060 h 6857993"/>
              <a:gd name="connsiteX177" fmla="*/ 2413019 w 8040680"/>
              <a:gd name="connsiteY177" fmla="*/ 6637266 h 6857993"/>
              <a:gd name="connsiteX178" fmla="*/ 2416692 w 8040680"/>
              <a:gd name="connsiteY178" fmla="*/ 6633594 h 6857993"/>
              <a:gd name="connsiteX179" fmla="*/ 2421589 w 8040680"/>
              <a:gd name="connsiteY179" fmla="*/ 6632370 h 6857993"/>
              <a:gd name="connsiteX180" fmla="*/ 2425261 w 8040680"/>
              <a:gd name="connsiteY180" fmla="*/ 6633594 h 6857993"/>
              <a:gd name="connsiteX181" fmla="*/ 2426485 w 8040680"/>
              <a:gd name="connsiteY181" fmla="*/ 6636654 h 6857993"/>
              <a:gd name="connsiteX182" fmla="*/ 2426485 w 8040680"/>
              <a:gd name="connsiteY182" fmla="*/ 6640327 h 6857993"/>
              <a:gd name="connsiteX183" fmla="*/ 2423425 w 8040680"/>
              <a:gd name="connsiteY183" fmla="*/ 6657466 h 6857993"/>
              <a:gd name="connsiteX184" fmla="*/ 2431994 w 8040680"/>
              <a:gd name="connsiteY184" fmla="*/ 6657466 h 6857993"/>
              <a:gd name="connsiteX185" fmla="*/ 2435054 w 8040680"/>
              <a:gd name="connsiteY185" fmla="*/ 6639103 h 6857993"/>
              <a:gd name="connsiteX186" fmla="*/ 2436279 w 8040680"/>
              <a:gd name="connsiteY186" fmla="*/ 6633594 h 6857993"/>
              <a:gd name="connsiteX187" fmla="*/ 2433219 w 8040680"/>
              <a:gd name="connsiteY187" fmla="*/ 6626861 h 6857993"/>
              <a:gd name="connsiteX188" fmla="*/ 2425874 w 8040680"/>
              <a:gd name="connsiteY188" fmla="*/ 6623800 h 6857993"/>
              <a:gd name="connsiteX189" fmla="*/ 2415467 w 8040680"/>
              <a:gd name="connsiteY189" fmla="*/ 6627473 h 6857993"/>
              <a:gd name="connsiteX190" fmla="*/ 2415467 w 8040680"/>
              <a:gd name="connsiteY190" fmla="*/ 6623800 h 6857993"/>
              <a:gd name="connsiteX191" fmla="*/ 2376293 w 8040680"/>
              <a:gd name="connsiteY191" fmla="*/ 6623800 h 6857993"/>
              <a:gd name="connsiteX192" fmla="*/ 2360990 w 8040680"/>
              <a:gd name="connsiteY192" fmla="*/ 6628697 h 6857993"/>
              <a:gd name="connsiteX193" fmla="*/ 2355481 w 8040680"/>
              <a:gd name="connsiteY193" fmla="*/ 6642163 h 6857993"/>
              <a:gd name="connsiteX194" fmla="*/ 2360379 w 8040680"/>
              <a:gd name="connsiteY194" fmla="*/ 6652569 h 6857993"/>
              <a:gd name="connsiteX195" fmla="*/ 2372620 w 8040680"/>
              <a:gd name="connsiteY195" fmla="*/ 6656242 h 6857993"/>
              <a:gd name="connsiteX196" fmla="*/ 2386699 w 8040680"/>
              <a:gd name="connsiteY196" fmla="*/ 6650733 h 6857993"/>
              <a:gd name="connsiteX197" fmla="*/ 2392208 w 8040680"/>
              <a:gd name="connsiteY197" fmla="*/ 6638491 h 6857993"/>
              <a:gd name="connsiteX198" fmla="*/ 2390371 w 8040680"/>
              <a:gd name="connsiteY198" fmla="*/ 6631145 h 6857993"/>
              <a:gd name="connsiteX199" fmla="*/ 2384862 w 8040680"/>
              <a:gd name="connsiteY199" fmla="*/ 6625636 h 6857993"/>
              <a:gd name="connsiteX200" fmla="*/ 2376293 w 8040680"/>
              <a:gd name="connsiteY200" fmla="*/ 6623800 h 6857993"/>
              <a:gd name="connsiteX201" fmla="*/ 2343240 w 8040680"/>
              <a:gd name="connsiteY201" fmla="*/ 6623800 h 6857993"/>
              <a:gd name="connsiteX202" fmla="*/ 2338343 w 8040680"/>
              <a:gd name="connsiteY202" fmla="*/ 6656242 h 6857993"/>
              <a:gd name="connsiteX203" fmla="*/ 2346913 w 8040680"/>
              <a:gd name="connsiteY203" fmla="*/ 6656242 h 6857993"/>
              <a:gd name="connsiteX204" fmla="*/ 2351810 w 8040680"/>
              <a:gd name="connsiteY204" fmla="*/ 6623800 h 6857993"/>
              <a:gd name="connsiteX205" fmla="*/ 2233672 w 8040680"/>
              <a:gd name="connsiteY205" fmla="*/ 6623800 h 6857993"/>
              <a:gd name="connsiteX206" fmla="*/ 2227551 w 8040680"/>
              <a:gd name="connsiteY206" fmla="*/ 6658691 h 6857993"/>
              <a:gd name="connsiteX207" fmla="*/ 2236121 w 8040680"/>
              <a:gd name="connsiteY207" fmla="*/ 6658691 h 6857993"/>
              <a:gd name="connsiteX208" fmla="*/ 2237957 w 8040680"/>
              <a:gd name="connsiteY208" fmla="*/ 6647060 h 6857993"/>
              <a:gd name="connsiteX209" fmla="*/ 2239793 w 8040680"/>
              <a:gd name="connsiteY209" fmla="*/ 6637266 h 6857993"/>
              <a:gd name="connsiteX210" fmla="*/ 2243466 w 8040680"/>
              <a:gd name="connsiteY210" fmla="*/ 6633594 h 6857993"/>
              <a:gd name="connsiteX211" fmla="*/ 2248363 w 8040680"/>
              <a:gd name="connsiteY211" fmla="*/ 6632370 h 6857993"/>
              <a:gd name="connsiteX212" fmla="*/ 2252036 w 8040680"/>
              <a:gd name="connsiteY212" fmla="*/ 6633594 h 6857993"/>
              <a:gd name="connsiteX213" fmla="*/ 2253260 w 8040680"/>
              <a:gd name="connsiteY213" fmla="*/ 6636654 h 6857993"/>
              <a:gd name="connsiteX214" fmla="*/ 2253260 w 8040680"/>
              <a:gd name="connsiteY214" fmla="*/ 6640327 h 6857993"/>
              <a:gd name="connsiteX215" fmla="*/ 2250199 w 8040680"/>
              <a:gd name="connsiteY215" fmla="*/ 6657466 h 6857993"/>
              <a:gd name="connsiteX216" fmla="*/ 2258769 w 8040680"/>
              <a:gd name="connsiteY216" fmla="*/ 6657466 h 6857993"/>
              <a:gd name="connsiteX217" fmla="*/ 2261829 w 8040680"/>
              <a:gd name="connsiteY217" fmla="*/ 6639103 h 6857993"/>
              <a:gd name="connsiteX218" fmla="*/ 2263054 w 8040680"/>
              <a:gd name="connsiteY218" fmla="*/ 6633594 h 6857993"/>
              <a:gd name="connsiteX219" fmla="*/ 2259993 w 8040680"/>
              <a:gd name="connsiteY219" fmla="*/ 6626861 h 6857993"/>
              <a:gd name="connsiteX220" fmla="*/ 2252648 w 8040680"/>
              <a:gd name="connsiteY220" fmla="*/ 6623800 h 6857993"/>
              <a:gd name="connsiteX221" fmla="*/ 2242242 w 8040680"/>
              <a:gd name="connsiteY221" fmla="*/ 6627473 h 6857993"/>
              <a:gd name="connsiteX222" fmla="*/ 2242242 w 8040680"/>
              <a:gd name="connsiteY222" fmla="*/ 6623800 h 6857993"/>
              <a:gd name="connsiteX223" fmla="*/ 2206739 w 8040680"/>
              <a:gd name="connsiteY223" fmla="*/ 6623800 h 6857993"/>
              <a:gd name="connsiteX224" fmla="*/ 2201842 w 8040680"/>
              <a:gd name="connsiteY224" fmla="*/ 6657466 h 6857993"/>
              <a:gd name="connsiteX225" fmla="*/ 2209188 w 8040680"/>
              <a:gd name="connsiteY225" fmla="*/ 6657466 h 6857993"/>
              <a:gd name="connsiteX226" fmla="*/ 2211024 w 8040680"/>
              <a:gd name="connsiteY226" fmla="*/ 6645224 h 6857993"/>
              <a:gd name="connsiteX227" fmla="*/ 2214084 w 8040680"/>
              <a:gd name="connsiteY227" fmla="*/ 6634818 h 6857993"/>
              <a:gd name="connsiteX228" fmla="*/ 2218982 w 8040680"/>
              <a:gd name="connsiteY228" fmla="*/ 6631757 h 6857993"/>
              <a:gd name="connsiteX229" fmla="*/ 2220206 w 8040680"/>
              <a:gd name="connsiteY229" fmla="*/ 6631757 h 6857993"/>
              <a:gd name="connsiteX230" fmla="*/ 2223266 w 8040680"/>
              <a:gd name="connsiteY230" fmla="*/ 6625024 h 6857993"/>
              <a:gd name="connsiteX231" fmla="*/ 2221431 w 8040680"/>
              <a:gd name="connsiteY231" fmla="*/ 6623800 h 6857993"/>
              <a:gd name="connsiteX232" fmla="*/ 2212861 w 8040680"/>
              <a:gd name="connsiteY232" fmla="*/ 6628697 h 6857993"/>
              <a:gd name="connsiteX233" fmla="*/ 2214084 w 8040680"/>
              <a:gd name="connsiteY233" fmla="*/ 6623800 h 6857993"/>
              <a:gd name="connsiteX234" fmla="*/ 2099007 w 8040680"/>
              <a:gd name="connsiteY234" fmla="*/ 6623800 h 6857993"/>
              <a:gd name="connsiteX235" fmla="*/ 2092885 w 8040680"/>
              <a:gd name="connsiteY235" fmla="*/ 6658691 h 6857993"/>
              <a:gd name="connsiteX236" fmla="*/ 2101454 w 8040680"/>
              <a:gd name="connsiteY236" fmla="*/ 6658691 h 6857993"/>
              <a:gd name="connsiteX237" fmla="*/ 2103290 w 8040680"/>
              <a:gd name="connsiteY237" fmla="*/ 6647060 h 6857993"/>
              <a:gd name="connsiteX238" fmla="*/ 2105127 w 8040680"/>
              <a:gd name="connsiteY238" fmla="*/ 6637266 h 6857993"/>
              <a:gd name="connsiteX239" fmla="*/ 2108800 w 8040680"/>
              <a:gd name="connsiteY239" fmla="*/ 6633594 h 6857993"/>
              <a:gd name="connsiteX240" fmla="*/ 2113698 w 8040680"/>
              <a:gd name="connsiteY240" fmla="*/ 6632370 h 6857993"/>
              <a:gd name="connsiteX241" fmla="*/ 2117370 w 8040680"/>
              <a:gd name="connsiteY241" fmla="*/ 6633594 h 6857993"/>
              <a:gd name="connsiteX242" fmla="*/ 2118593 w 8040680"/>
              <a:gd name="connsiteY242" fmla="*/ 6636654 h 6857993"/>
              <a:gd name="connsiteX243" fmla="*/ 2118593 w 8040680"/>
              <a:gd name="connsiteY243" fmla="*/ 6640327 h 6857993"/>
              <a:gd name="connsiteX244" fmla="*/ 2115533 w 8040680"/>
              <a:gd name="connsiteY244" fmla="*/ 6657466 h 6857993"/>
              <a:gd name="connsiteX245" fmla="*/ 2124103 w 8040680"/>
              <a:gd name="connsiteY245" fmla="*/ 6657466 h 6857993"/>
              <a:gd name="connsiteX246" fmla="*/ 2127163 w 8040680"/>
              <a:gd name="connsiteY246" fmla="*/ 6639103 h 6857993"/>
              <a:gd name="connsiteX247" fmla="*/ 2128388 w 8040680"/>
              <a:gd name="connsiteY247" fmla="*/ 6633594 h 6857993"/>
              <a:gd name="connsiteX248" fmla="*/ 2125327 w 8040680"/>
              <a:gd name="connsiteY248" fmla="*/ 6626861 h 6857993"/>
              <a:gd name="connsiteX249" fmla="*/ 2117982 w 8040680"/>
              <a:gd name="connsiteY249" fmla="*/ 6623800 h 6857993"/>
              <a:gd name="connsiteX250" fmla="*/ 2107575 w 8040680"/>
              <a:gd name="connsiteY250" fmla="*/ 6627473 h 6857993"/>
              <a:gd name="connsiteX251" fmla="*/ 2107575 w 8040680"/>
              <a:gd name="connsiteY251" fmla="*/ 6623800 h 6857993"/>
              <a:gd name="connsiteX252" fmla="*/ 2725197 w 8040680"/>
              <a:gd name="connsiteY252" fmla="*/ 6623188 h 6857993"/>
              <a:gd name="connsiteX253" fmla="*/ 2719688 w 8040680"/>
              <a:gd name="connsiteY253" fmla="*/ 6624412 h 6857993"/>
              <a:gd name="connsiteX254" fmla="*/ 2714179 w 8040680"/>
              <a:gd name="connsiteY254" fmla="*/ 6628085 h 6857993"/>
              <a:gd name="connsiteX255" fmla="*/ 2715403 w 8040680"/>
              <a:gd name="connsiteY255" fmla="*/ 6624412 h 6857993"/>
              <a:gd name="connsiteX256" fmla="*/ 2706833 w 8040680"/>
              <a:gd name="connsiteY256" fmla="*/ 6624412 h 6857993"/>
              <a:gd name="connsiteX257" fmla="*/ 2700100 w 8040680"/>
              <a:gd name="connsiteY257" fmla="*/ 6668484 h 6857993"/>
              <a:gd name="connsiteX258" fmla="*/ 2708670 w 8040680"/>
              <a:gd name="connsiteY258" fmla="*/ 6668484 h 6857993"/>
              <a:gd name="connsiteX259" fmla="*/ 2710506 w 8040680"/>
              <a:gd name="connsiteY259" fmla="*/ 6651957 h 6857993"/>
              <a:gd name="connsiteX260" fmla="*/ 2715403 w 8040680"/>
              <a:gd name="connsiteY260" fmla="*/ 6655630 h 6857993"/>
              <a:gd name="connsiteX261" fmla="*/ 2720912 w 8040680"/>
              <a:gd name="connsiteY261" fmla="*/ 6656854 h 6857993"/>
              <a:gd name="connsiteX262" fmla="*/ 2730706 w 8040680"/>
              <a:gd name="connsiteY262" fmla="*/ 6655018 h 6857993"/>
              <a:gd name="connsiteX263" fmla="*/ 2737439 w 8040680"/>
              <a:gd name="connsiteY263" fmla="*/ 6648285 h 6857993"/>
              <a:gd name="connsiteX264" fmla="*/ 2740500 w 8040680"/>
              <a:gd name="connsiteY264" fmla="*/ 6638491 h 6857993"/>
              <a:gd name="connsiteX265" fmla="*/ 2736827 w 8040680"/>
              <a:gd name="connsiteY265" fmla="*/ 6628085 h 6857993"/>
              <a:gd name="connsiteX266" fmla="*/ 2725197 w 8040680"/>
              <a:gd name="connsiteY266" fmla="*/ 6623188 h 6857993"/>
              <a:gd name="connsiteX267" fmla="*/ 2686022 w 8040680"/>
              <a:gd name="connsiteY267" fmla="*/ 6623188 h 6857993"/>
              <a:gd name="connsiteX268" fmla="*/ 2684185 w 8040680"/>
              <a:gd name="connsiteY268" fmla="*/ 6639103 h 6857993"/>
              <a:gd name="connsiteX269" fmla="*/ 2681125 w 8040680"/>
              <a:gd name="connsiteY269" fmla="*/ 6646448 h 6857993"/>
              <a:gd name="connsiteX270" fmla="*/ 2676228 w 8040680"/>
              <a:gd name="connsiteY270" fmla="*/ 6648285 h 6857993"/>
              <a:gd name="connsiteX271" fmla="*/ 2671332 w 8040680"/>
              <a:gd name="connsiteY271" fmla="*/ 6647060 h 6857993"/>
              <a:gd name="connsiteX272" fmla="*/ 2669494 w 8040680"/>
              <a:gd name="connsiteY272" fmla="*/ 6643388 h 6857993"/>
              <a:gd name="connsiteX273" fmla="*/ 2669494 w 8040680"/>
              <a:gd name="connsiteY273" fmla="*/ 6639715 h 6857993"/>
              <a:gd name="connsiteX274" fmla="*/ 2671332 w 8040680"/>
              <a:gd name="connsiteY274" fmla="*/ 6623800 h 6857993"/>
              <a:gd name="connsiteX275" fmla="*/ 2662761 w 8040680"/>
              <a:gd name="connsiteY275" fmla="*/ 6623800 h 6857993"/>
              <a:gd name="connsiteX276" fmla="*/ 2662761 w 8040680"/>
              <a:gd name="connsiteY276" fmla="*/ 6636042 h 6857993"/>
              <a:gd name="connsiteX277" fmla="*/ 2661538 w 8040680"/>
              <a:gd name="connsiteY277" fmla="*/ 6644612 h 6857993"/>
              <a:gd name="connsiteX278" fmla="*/ 2665210 w 8040680"/>
              <a:gd name="connsiteY278" fmla="*/ 6653182 h 6857993"/>
              <a:gd name="connsiteX279" fmla="*/ 2675617 w 8040680"/>
              <a:gd name="connsiteY279" fmla="*/ 6656854 h 6857993"/>
              <a:gd name="connsiteX280" fmla="*/ 2682961 w 8040680"/>
              <a:gd name="connsiteY280" fmla="*/ 6655018 h 6857993"/>
              <a:gd name="connsiteX281" fmla="*/ 2688470 w 8040680"/>
              <a:gd name="connsiteY281" fmla="*/ 6650121 h 6857993"/>
              <a:gd name="connsiteX282" fmla="*/ 2691532 w 8040680"/>
              <a:gd name="connsiteY282" fmla="*/ 6640327 h 6857993"/>
              <a:gd name="connsiteX283" fmla="*/ 2694592 w 8040680"/>
              <a:gd name="connsiteY283" fmla="*/ 6623188 h 6857993"/>
              <a:gd name="connsiteX284" fmla="*/ 3236312 w 8040680"/>
              <a:gd name="connsiteY284" fmla="*/ 6622576 h 6857993"/>
              <a:gd name="connsiteX285" fmla="*/ 3222233 w 8040680"/>
              <a:gd name="connsiteY285" fmla="*/ 6628085 h 6857993"/>
              <a:gd name="connsiteX286" fmla="*/ 3216724 w 8040680"/>
              <a:gd name="connsiteY286" fmla="*/ 6641552 h 6857993"/>
              <a:gd name="connsiteX287" fmla="*/ 3221621 w 8040680"/>
              <a:gd name="connsiteY287" fmla="*/ 6653182 h 6857993"/>
              <a:gd name="connsiteX288" fmla="*/ 3233863 w 8040680"/>
              <a:gd name="connsiteY288" fmla="*/ 6656854 h 6857993"/>
              <a:gd name="connsiteX289" fmla="*/ 3243657 w 8040680"/>
              <a:gd name="connsiteY289" fmla="*/ 6655018 h 6857993"/>
              <a:gd name="connsiteX290" fmla="*/ 3250390 w 8040680"/>
              <a:gd name="connsiteY290" fmla="*/ 6650121 h 6857993"/>
              <a:gd name="connsiteX291" fmla="*/ 3243045 w 8040680"/>
              <a:gd name="connsiteY291" fmla="*/ 6646449 h 6857993"/>
              <a:gd name="connsiteX292" fmla="*/ 3232027 w 8040680"/>
              <a:gd name="connsiteY292" fmla="*/ 6648285 h 6857993"/>
              <a:gd name="connsiteX293" fmla="*/ 3225294 w 8040680"/>
              <a:gd name="connsiteY293" fmla="*/ 6646449 h 6857993"/>
              <a:gd name="connsiteX294" fmla="*/ 3223457 w 8040680"/>
              <a:gd name="connsiteY294" fmla="*/ 6640939 h 6857993"/>
              <a:gd name="connsiteX295" fmla="*/ 3252227 w 8040680"/>
              <a:gd name="connsiteY295" fmla="*/ 6640939 h 6857993"/>
              <a:gd name="connsiteX296" fmla="*/ 3252227 w 8040680"/>
              <a:gd name="connsiteY296" fmla="*/ 6637267 h 6857993"/>
              <a:gd name="connsiteX297" fmla="*/ 3250390 w 8040680"/>
              <a:gd name="connsiteY297" fmla="*/ 6629921 h 6857993"/>
              <a:gd name="connsiteX298" fmla="*/ 3244881 w 8040680"/>
              <a:gd name="connsiteY298" fmla="*/ 6624412 h 6857993"/>
              <a:gd name="connsiteX299" fmla="*/ 3236312 w 8040680"/>
              <a:gd name="connsiteY299" fmla="*/ 6622576 h 6857993"/>
              <a:gd name="connsiteX300" fmla="*/ 2465662 w 8040680"/>
              <a:gd name="connsiteY300" fmla="*/ 6622576 h 6857993"/>
              <a:gd name="connsiteX301" fmla="*/ 2455867 w 8040680"/>
              <a:gd name="connsiteY301" fmla="*/ 6624412 h 6857993"/>
              <a:gd name="connsiteX302" fmla="*/ 2449134 w 8040680"/>
              <a:gd name="connsiteY302" fmla="*/ 6631146 h 6857993"/>
              <a:gd name="connsiteX303" fmla="*/ 2446073 w 8040680"/>
              <a:gd name="connsiteY303" fmla="*/ 6640939 h 6857993"/>
              <a:gd name="connsiteX304" fmla="*/ 2449747 w 8040680"/>
              <a:gd name="connsiteY304" fmla="*/ 6652570 h 6857993"/>
              <a:gd name="connsiteX305" fmla="*/ 2461376 w 8040680"/>
              <a:gd name="connsiteY305" fmla="*/ 6657467 h 6857993"/>
              <a:gd name="connsiteX306" fmla="*/ 2466886 w 8040680"/>
              <a:gd name="connsiteY306" fmla="*/ 6656242 h 6857993"/>
              <a:gd name="connsiteX307" fmla="*/ 2472395 w 8040680"/>
              <a:gd name="connsiteY307" fmla="*/ 6652570 h 6857993"/>
              <a:gd name="connsiteX308" fmla="*/ 2471171 w 8040680"/>
              <a:gd name="connsiteY308" fmla="*/ 6656242 h 6857993"/>
              <a:gd name="connsiteX309" fmla="*/ 2479739 w 8040680"/>
              <a:gd name="connsiteY309" fmla="*/ 6656242 h 6857993"/>
              <a:gd name="connsiteX310" fmla="*/ 2484637 w 8040680"/>
              <a:gd name="connsiteY310" fmla="*/ 6623800 h 6857993"/>
              <a:gd name="connsiteX311" fmla="*/ 2476067 w 8040680"/>
              <a:gd name="connsiteY311" fmla="*/ 6623800 h 6857993"/>
              <a:gd name="connsiteX312" fmla="*/ 2476067 w 8040680"/>
              <a:gd name="connsiteY312" fmla="*/ 6627473 h 6857993"/>
              <a:gd name="connsiteX313" fmla="*/ 2471171 w 8040680"/>
              <a:gd name="connsiteY313" fmla="*/ 6623800 h 6857993"/>
              <a:gd name="connsiteX314" fmla="*/ 2465662 w 8040680"/>
              <a:gd name="connsiteY314" fmla="*/ 6622576 h 6857993"/>
              <a:gd name="connsiteX315" fmla="*/ 2291822 w 8040680"/>
              <a:gd name="connsiteY315" fmla="*/ 6622576 h 6857993"/>
              <a:gd name="connsiteX316" fmla="*/ 2282028 w 8040680"/>
              <a:gd name="connsiteY316" fmla="*/ 6624412 h 6857993"/>
              <a:gd name="connsiteX317" fmla="*/ 2275296 w 8040680"/>
              <a:gd name="connsiteY317" fmla="*/ 6631146 h 6857993"/>
              <a:gd name="connsiteX318" fmla="*/ 2272234 w 8040680"/>
              <a:gd name="connsiteY318" fmla="*/ 6640939 h 6857993"/>
              <a:gd name="connsiteX319" fmla="*/ 2275908 w 8040680"/>
              <a:gd name="connsiteY319" fmla="*/ 6652570 h 6857993"/>
              <a:gd name="connsiteX320" fmla="*/ 2287537 w 8040680"/>
              <a:gd name="connsiteY320" fmla="*/ 6657467 h 6857993"/>
              <a:gd name="connsiteX321" fmla="*/ 2293046 w 8040680"/>
              <a:gd name="connsiteY321" fmla="*/ 6656242 h 6857993"/>
              <a:gd name="connsiteX322" fmla="*/ 2298555 w 8040680"/>
              <a:gd name="connsiteY322" fmla="*/ 6652570 h 6857993"/>
              <a:gd name="connsiteX323" fmla="*/ 2297331 w 8040680"/>
              <a:gd name="connsiteY323" fmla="*/ 6656242 h 6857993"/>
              <a:gd name="connsiteX324" fmla="*/ 2305900 w 8040680"/>
              <a:gd name="connsiteY324" fmla="*/ 6656242 h 6857993"/>
              <a:gd name="connsiteX325" fmla="*/ 2310797 w 8040680"/>
              <a:gd name="connsiteY325" fmla="*/ 6623800 h 6857993"/>
              <a:gd name="connsiteX326" fmla="*/ 2302228 w 8040680"/>
              <a:gd name="connsiteY326" fmla="*/ 6623800 h 6857993"/>
              <a:gd name="connsiteX327" fmla="*/ 2302228 w 8040680"/>
              <a:gd name="connsiteY327" fmla="*/ 6627473 h 6857993"/>
              <a:gd name="connsiteX328" fmla="*/ 2297331 w 8040680"/>
              <a:gd name="connsiteY328" fmla="*/ 6623800 h 6857993"/>
              <a:gd name="connsiteX329" fmla="*/ 2291822 w 8040680"/>
              <a:gd name="connsiteY329" fmla="*/ 6622576 h 6857993"/>
              <a:gd name="connsiteX330" fmla="*/ 2179193 w 8040680"/>
              <a:gd name="connsiteY330" fmla="*/ 6622576 h 6857993"/>
              <a:gd name="connsiteX331" fmla="*/ 2165114 w 8040680"/>
              <a:gd name="connsiteY331" fmla="*/ 6628085 h 6857993"/>
              <a:gd name="connsiteX332" fmla="*/ 2159606 w 8040680"/>
              <a:gd name="connsiteY332" fmla="*/ 6641552 h 6857993"/>
              <a:gd name="connsiteX333" fmla="*/ 2164503 w 8040680"/>
              <a:gd name="connsiteY333" fmla="*/ 6653182 h 6857993"/>
              <a:gd name="connsiteX334" fmla="*/ 2176744 w 8040680"/>
              <a:gd name="connsiteY334" fmla="*/ 6656854 h 6857993"/>
              <a:gd name="connsiteX335" fmla="*/ 2186539 w 8040680"/>
              <a:gd name="connsiteY335" fmla="*/ 6655018 h 6857993"/>
              <a:gd name="connsiteX336" fmla="*/ 2193272 w 8040680"/>
              <a:gd name="connsiteY336" fmla="*/ 6650121 h 6857993"/>
              <a:gd name="connsiteX337" fmla="*/ 2185927 w 8040680"/>
              <a:gd name="connsiteY337" fmla="*/ 6646449 h 6857993"/>
              <a:gd name="connsiteX338" fmla="*/ 2174909 w 8040680"/>
              <a:gd name="connsiteY338" fmla="*/ 6648285 h 6857993"/>
              <a:gd name="connsiteX339" fmla="*/ 2168176 w 8040680"/>
              <a:gd name="connsiteY339" fmla="*/ 6646449 h 6857993"/>
              <a:gd name="connsiteX340" fmla="*/ 2166339 w 8040680"/>
              <a:gd name="connsiteY340" fmla="*/ 6640939 h 6857993"/>
              <a:gd name="connsiteX341" fmla="*/ 2195109 w 8040680"/>
              <a:gd name="connsiteY341" fmla="*/ 6640939 h 6857993"/>
              <a:gd name="connsiteX342" fmla="*/ 2195109 w 8040680"/>
              <a:gd name="connsiteY342" fmla="*/ 6637267 h 6857993"/>
              <a:gd name="connsiteX343" fmla="*/ 2193272 w 8040680"/>
              <a:gd name="connsiteY343" fmla="*/ 6629921 h 6857993"/>
              <a:gd name="connsiteX344" fmla="*/ 2187763 w 8040680"/>
              <a:gd name="connsiteY344" fmla="*/ 6624412 h 6857993"/>
              <a:gd name="connsiteX345" fmla="*/ 2179193 w 8040680"/>
              <a:gd name="connsiteY345" fmla="*/ 6622576 h 6857993"/>
              <a:gd name="connsiteX346" fmla="*/ 3295075 w 8040680"/>
              <a:gd name="connsiteY346" fmla="*/ 6621352 h 6857993"/>
              <a:gd name="connsiteX347" fmla="*/ 3287729 w 8040680"/>
              <a:gd name="connsiteY347" fmla="*/ 6624413 h 6857993"/>
              <a:gd name="connsiteX348" fmla="*/ 3284057 w 8040680"/>
              <a:gd name="connsiteY348" fmla="*/ 6631146 h 6857993"/>
              <a:gd name="connsiteX349" fmla="*/ 3285893 w 8040680"/>
              <a:gd name="connsiteY349" fmla="*/ 6636655 h 6857993"/>
              <a:gd name="connsiteX350" fmla="*/ 3291402 w 8040680"/>
              <a:gd name="connsiteY350" fmla="*/ 6641552 h 6857993"/>
              <a:gd name="connsiteX351" fmla="*/ 3296299 w 8040680"/>
              <a:gd name="connsiteY351" fmla="*/ 6644612 h 6857993"/>
              <a:gd name="connsiteX352" fmla="*/ 3297523 w 8040680"/>
              <a:gd name="connsiteY352" fmla="*/ 6646449 h 6857993"/>
              <a:gd name="connsiteX353" fmla="*/ 3296299 w 8040680"/>
              <a:gd name="connsiteY353" fmla="*/ 6648285 h 6857993"/>
              <a:gd name="connsiteX354" fmla="*/ 3293238 w 8040680"/>
              <a:gd name="connsiteY354" fmla="*/ 6649509 h 6857993"/>
              <a:gd name="connsiteX355" fmla="*/ 3285893 w 8040680"/>
              <a:gd name="connsiteY355" fmla="*/ 6644612 h 6857993"/>
              <a:gd name="connsiteX356" fmla="*/ 3280384 w 8040680"/>
              <a:gd name="connsiteY356" fmla="*/ 6650121 h 6857993"/>
              <a:gd name="connsiteX357" fmla="*/ 3287117 w 8040680"/>
              <a:gd name="connsiteY357" fmla="*/ 6655018 h 6857993"/>
              <a:gd name="connsiteX358" fmla="*/ 3293851 w 8040680"/>
              <a:gd name="connsiteY358" fmla="*/ 6656243 h 6857993"/>
              <a:gd name="connsiteX359" fmla="*/ 3303644 w 8040680"/>
              <a:gd name="connsiteY359" fmla="*/ 6653182 h 6857993"/>
              <a:gd name="connsiteX360" fmla="*/ 3307317 w 8040680"/>
              <a:gd name="connsiteY360" fmla="*/ 6646449 h 6857993"/>
              <a:gd name="connsiteX361" fmla="*/ 3305481 w 8040680"/>
              <a:gd name="connsiteY361" fmla="*/ 6641552 h 6857993"/>
              <a:gd name="connsiteX362" fmla="*/ 3298747 w 8040680"/>
              <a:gd name="connsiteY362" fmla="*/ 6636043 h 6857993"/>
              <a:gd name="connsiteX363" fmla="*/ 3295075 w 8040680"/>
              <a:gd name="connsiteY363" fmla="*/ 6632982 h 6857993"/>
              <a:gd name="connsiteX364" fmla="*/ 3293851 w 8040680"/>
              <a:gd name="connsiteY364" fmla="*/ 6631758 h 6857993"/>
              <a:gd name="connsiteX365" fmla="*/ 3295075 w 8040680"/>
              <a:gd name="connsiteY365" fmla="*/ 6630534 h 6857993"/>
              <a:gd name="connsiteX366" fmla="*/ 3296911 w 8040680"/>
              <a:gd name="connsiteY366" fmla="*/ 6629310 h 6857993"/>
              <a:gd name="connsiteX367" fmla="*/ 3300584 w 8040680"/>
              <a:gd name="connsiteY367" fmla="*/ 6630534 h 6857993"/>
              <a:gd name="connsiteX368" fmla="*/ 3304257 w 8040680"/>
              <a:gd name="connsiteY368" fmla="*/ 6633594 h 6857993"/>
              <a:gd name="connsiteX369" fmla="*/ 3307929 w 8040680"/>
              <a:gd name="connsiteY369" fmla="*/ 6628085 h 6857993"/>
              <a:gd name="connsiteX370" fmla="*/ 3300584 w 8040680"/>
              <a:gd name="connsiteY370" fmla="*/ 6622576 h 6857993"/>
              <a:gd name="connsiteX371" fmla="*/ 3295075 w 8040680"/>
              <a:gd name="connsiteY371" fmla="*/ 6621352 h 6857993"/>
              <a:gd name="connsiteX372" fmla="*/ 3195912 w 8040680"/>
              <a:gd name="connsiteY372" fmla="*/ 6621352 h 6857993"/>
              <a:gd name="connsiteX373" fmla="*/ 3188566 w 8040680"/>
              <a:gd name="connsiteY373" fmla="*/ 6624413 h 6857993"/>
              <a:gd name="connsiteX374" fmla="*/ 3184894 w 8040680"/>
              <a:gd name="connsiteY374" fmla="*/ 6631146 h 6857993"/>
              <a:gd name="connsiteX375" fmla="*/ 3186730 w 8040680"/>
              <a:gd name="connsiteY375" fmla="*/ 6636655 h 6857993"/>
              <a:gd name="connsiteX376" fmla="*/ 3192239 w 8040680"/>
              <a:gd name="connsiteY376" fmla="*/ 6641552 h 6857993"/>
              <a:gd name="connsiteX377" fmla="*/ 3197136 w 8040680"/>
              <a:gd name="connsiteY377" fmla="*/ 6644612 h 6857993"/>
              <a:gd name="connsiteX378" fmla="*/ 3198360 w 8040680"/>
              <a:gd name="connsiteY378" fmla="*/ 6646449 h 6857993"/>
              <a:gd name="connsiteX379" fmla="*/ 3197136 w 8040680"/>
              <a:gd name="connsiteY379" fmla="*/ 6648285 h 6857993"/>
              <a:gd name="connsiteX380" fmla="*/ 3194075 w 8040680"/>
              <a:gd name="connsiteY380" fmla="*/ 6649509 h 6857993"/>
              <a:gd name="connsiteX381" fmla="*/ 3186730 w 8040680"/>
              <a:gd name="connsiteY381" fmla="*/ 6644612 h 6857993"/>
              <a:gd name="connsiteX382" fmla="*/ 3181221 w 8040680"/>
              <a:gd name="connsiteY382" fmla="*/ 6650121 h 6857993"/>
              <a:gd name="connsiteX383" fmla="*/ 3187954 w 8040680"/>
              <a:gd name="connsiteY383" fmla="*/ 6655018 h 6857993"/>
              <a:gd name="connsiteX384" fmla="*/ 3194687 w 8040680"/>
              <a:gd name="connsiteY384" fmla="*/ 6656243 h 6857993"/>
              <a:gd name="connsiteX385" fmla="*/ 3204481 w 8040680"/>
              <a:gd name="connsiteY385" fmla="*/ 6653182 h 6857993"/>
              <a:gd name="connsiteX386" fmla="*/ 3208154 w 8040680"/>
              <a:gd name="connsiteY386" fmla="*/ 6646449 h 6857993"/>
              <a:gd name="connsiteX387" fmla="*/ 3206318 w 8040680"/>
              <a:gd name="connsiteY387" fmla="*/ 6641552 h 6857993"/>
              <a:gd name="connsiteX388" fmla="*/ 3199584 w 8040680"/>
              <a:gd name="connsiteY388" fmla="*/ 6636043 h 6857993"/>
              <a:gd name="connsiteX389" fmla="*/ 3195912 w 8040680"/>
              <a:gd name="connsiteY389" fmla="*/ 6632982 h 6857993"/>
              <a:gd name="connsiteX390" fmla="*/ 3194687 w 8040680"/>
              <a:gd name="connsiteY390" fmla="*/ 6631758 h 6857993"/>
              <a:gd name="connsiteX391" fmla="*/ 3195912 w 8040680"/>
              <a:gd name="connsiteY391" fmla="*/ 6630534 h 6857993"/>
              <a:gd name="connsiteX392" fmla="*/ 3197748 w 8040680"/>
              <a:gd name="connsiteY392" fmla="*/ 6629310 h 6857993"/>
              <a:gd name="connsiteX393" fmla="*/ 3201421 w 8040680"/>
              <a:gd name="connsiteY393" fmla="*/ 6630534 h 6857993"/>
              <a:gd name="connsiteX394" fmla="*/ 3205093 w 8040680"/>
              <a:gd name="connsiteY394" fmla="*/ 6633594 h 6857993"/>
              <a:gd name="connsiteX395" fmla="*/ 3208766 w 8040680"/>
              <a:gd name="connsiteY395" fmla="*/ 6628085 h 6857993"/>
              <a:gd name="connsiteX396" fmla="*/ 3201421 w 8040680"/>
              <a:gd name="connsiteY396" fmla="*/ 6622576 h 6857993"/>
              <a:gd name="connsiteX397" fmla="*/ 3195912 w 8040680"/>
              <a:gd name="connsiteY397" fmla="*/ 6621352 h 6857993"/>
              <a:gd name="connsiteX398" fmla="*/ 3099198 w 8040680"/>
              <a:gd name="connsiteY398" fmla="*/ 6621352 h 6857993"/>
              <a:gd name="connsiteX399" fmla="*/ 3091852 w 8040680"/>
              <a:gd name="connsiteY399" fmla="*/ 6624413 h 6857993"/>
              <a:gd name="connsiteX400" fmla="*/ 3088180 w 8040680"/>
              <a:gd name="connsiteY400" fmla="*/ 6631146 h 6857993"/>
              <a:gd name="connsiteX401" fmla="*/ 3090016 w 8040680"/>
              <a:gd name="connsiteY401" fmla="*/ 6636655 h 6857993"/>
              <a:gd name="connsiteX402" fmla="*/ 3095525 w 8040680"/>
              <a:gd name="connsiteY402" fmla="*/ 6641552 h 6857993"/>
              <a:gd name="connsiteX403" fmla="*/ 3100422 w 8040680"/>
              <a:gd name="connsiteY403" fmla="*/ 6644612 h 6857993"/>
              <a:gd name="connsiteX404" fmla="*/ 3101646 w 8040680"/>
              <a:gd name="connsiteY404" fmla="*/ 6646449 h 6857993"/>
              <a:gd name="connsiteX405" fmla="*/ 3100422 w 8040680"/>
              <a:gd name="connsiteY405" fmla="*/ 6648285 h 6857993"/>
              <a:gd name="connsiteX406" fmla="*/ 3097361 w 8040680"/>
              <a:gd name="connsiteY406" fmla="*/ 6649509 h 6857993"/>
              <a:gd name="connsiteX407" fmla="*/ 3090016 w 8040680"/>
              <a:gd name="connsiteY407" fmla="*/ 6644612 h 6857993"/>
              <a:gd name="connsiteX408" fmla="*/ 3084507 w 8040680"/>
              <a:gd name="connsiteY408" fmla="*/ 6650121 h 6857993"/>
              <a:gd name="connsiteX409" fmla="*/ 3091240 w 8040680"/>
              <a:gd name="connsiteY409" fmla="*/ 6655018 h 6857993"/>
              <a:gd name="connsiteX410" fmla="*/ 3097974 w 8040680"/>
              <a:gd name="connsiteY410" fmla="*/ 6656243 h 6857993"/>
              <a:gd name="connsiteX411" fmla="*/ 3107767 w 8040680"/>
              <a:gd name="connsiteY411" fmla="*/ 6653182 h 6857993"/>
              <a:gd name="connsiteX412" fmla="*/ 3111440 w 8040680"/>
              <a:gd name="connsiteY412" fmla="*/ 6646449 h 6857993"/>
              <a:gd name="connsiteX413" fmla="*/ 3109604 w 8040680"/>
              <a:gd name="connsiteY413" fmla="*/ 6641552 h 6857993"/>
              <a:gd name="connsiteX414" fmla="*/ 3102870 w 8040680"/>
              <a:gd name="connsiteY414" fmla="*/ 6636043 h 6857993"/>
              <a:gd name="connsiteX415" fmla="*/ 3099198 w 8040680"/>
              <a:gd name="connsiteY415" fmla="*/ 6632982 h 6857993"/>
              <a:gd name="connsiteX416" fmla="*/ 3097974 w 8040680"/>
              <a:gd name="connsiteY416" fmla="*/ 6631758 h 6857993"/>
              <a:gd name="connsiteX417" fmla="*/ 3099198 w 8040680"/>
              <a:gd name="connsiteY417" fmla="*/ 6630534 h 6857993"/>
              <a:gd name="connsiteX418" fmla="*/ 3101034 w 8040680"/>
              <a:gd name="connsiteY418" fmla="*/ 6629310 h 6857993"/>
              <a:gd name="connsiteX419" fmla="*/ 3104707 w 8040680"/>
              <a:gd name="connsiteY419" fmla="*/ 6630534 h 6857993"/>
              <a:gd name="connsiteX420" fmla="*/ 3108380 w 8040680"/>
              <a:gd name="connsiteY420" fmla="*/ 6633594 h 6857993"/>
              <a:gd name="connsiteX421" fmla="*/ 3112052 w 8040680"/>
              <a:gd name="connsiteY421" fmla="*/ 6628085 h 6857993"/>
              <a:gd name="connsiteX422" fmla="*/ 3104707 w 8040680"/>
              <a:gd name="connsiteY422" fmla="*/ 6622576 h 6857993"/>
              <a:gd name="connsiteX423" fmla="*/ 3099198 w 8040680"/>
              <a:gd name="connsiteY423" fmla="*/ 6621352 h 6857993"/>
              <a:gd name="connsiteX424" fmla="*/ 2958412 w 8040680"/>
              <a:gd name="connsiteY424" fmla="*/ 6612782 h 6857993"/>
              <a:gd name="connsiteX425" fmla="*/ 2952903 w 8040680"/>
              <a:gd name="connsiteY425" fmla="*/ 6656242 h 6857993"/>
              <a:gd name="connsiteX426" fmla="*/ 2976776 w 8040680"/>
              <a:gd name="connsiteY426" fmla="*/ 6656242 h 6857993"/>
              <a:gd name="connsiteX427" fmla="*/ 2978000 w 8040680"/>
              <a:gd name="connsiteY427" fmla="*/ 6648897 h 6857993"/>
              <a:gd name="connsiteX428" fmla="*/ 2962697 w 8040680"/>
              <a:gd name="connsiteY428" fmla="*/ 6648897 h 6857993"/>
              <a:gd name="connsiteX429" fmla="*/ 2968206 w 8040680"/>
              <a:gd name="connsiteY429" fmla="*/ 6612782 h 6857993"/>
              <a:gd name="connsiteX430" fmla="*/ 2861086 w 8040680"/>
              <a:gd name="connsiteY430" fmla="*/ 6612782 h 6857993"/>
              <a:gd name="connsiteX431" fmla="*/ 2854353 w 8040680"/>
              <a:gd name="connsiteY431" fmla="*/ 6656242 h 6857993"/>
              <a:gd name="connsiteX432" fmla="*/ 2880062 w 8040680"/>
              <a:gd name="connsiteY432" fmla="*/ 6656242 h 6857993"/>
              <a:gd name="connsiteX433" fmla="*/ 2881286 w 8040680"/>
              <a:gd name="connsiteY433" fmla="*/ 6648897 h 6857993"/>
              <a:gd name="connsiteX434" fmla="*/ 2864147 w 8040680"/>
              <a:gd name="connsiteY434" fmla="*/ 6648897 h 6857993"/>
              <a:gd name="connsiteX435" fmla="*/ 2865983 w 8040680"/>
              <a:gd name="connsiteY435" fmla="*/ 6637267 h 6857993"/>
              <a:gd name="connsiteX436" fmla="*/ 2883122 w 8040680"/>
              <a:gd name="connsiteY436" fmla="*/ 6637267 h 6857993"/>
              <a:gd name="connsiteX437" fmla="*/ 2884347 w 8040680"/>
              <a:gd name="connsiteY437" fmla="*/ 6629921 h 6857993"/>
              <a:gd name="connsiteX438" fmla="*/ 2867207 w 8040680"/>
              <a:gd name="connsiteY438" fmla="*/ 6629921 h 6857993"/>
              <a:gd name="connsiteX439" fmla="*/ 2868432 w 8040680"/>
              <a:gd name="connsiteY439" fmla="*/ 6620127 h 6857993"/>
              <a:gd name="connsiteX440" fmla="*/ 2885571 w 8040680"/>
              <a:gd name="connsiteY440" fmla="*/ 6620127 h 6857993"/>
              <a:gd name="connsiteX441" fmla="*/ 2886795 w 8040680"/>
              <a:gd name="connsiteY441" fmla="*/ 6612782 h 6857993"/>
              <a:gd name="connsiteX442" fmla="*/ 2559315 w 8040680"/>
              <a:gd name="connsiteY442" fmla="*/ 6612782 h 6857993"/>
              <a:gd name="connsiteX443" fmla="*/ 2540339 w 8040680"/>
              <a:gd name="connsiteY443" fmla="*/ 6619515 h 6857993"/>
              <a:gd name="connsiteX444" fmla="*/ 2532994 w 8040680"/>
              <a:gd name="connsiteY444" fmla="*/ 6636654 h 6857993"/>
              <a:gd name="connsiteX445" fmla="*/ 2538503 w 8040680"/>
              <a:gd name="connsiteY445" fmla="*/ 6650733 h 6857993"/>
              <a:gd name="connsiteX446" fmla="*/ 2556865 w 8040680"/>
              <a:gd name="connsiteY446" fmla="*/ 6658078 h 6857993"/>
              <a:gd name="connsiteX447" fmla="*/ 2574006 w 8040680"/>
              <a:gd name="connsiteY447" fmla="*/ 6651345 h 6857993"/>
              <a:gd name="connsiteX448" fmla="*/ 2581351 w 8040680"/>
              <a:gd name="connsiteY448" fmla="*/ 6634206 h 6857993"/>
              <a:gd name="connsiteX449" fmla="*/ 2557479 w 8040680"/>
              <a:gd name="connsiteY449" fmla="*/ 6634206 h 6857993"/>
              <a:gd name="connsiteX450" fmla="*/ 2556254 w 8040680"/>
              <a:gd name="connsiteY450" fmla="*/ 6641551 h 6857993"/>
              <a:gd name="connsiteX451" fmla="*/ 2570333 w 8040680"/>
              <a:gd name="connsiteY451" fmla="*/ 6641551 h 6857993"/>
              <a:gd name="connsiteX452" fmla="*/ 2564824 w 8040680"/>
              <a:gd name="connsiteY452" fmla="*/ 6647060 h 6857993"/>
              <a:gd name="connsiteX453" fmla="*/ 2556254 w 8040680"/>
              <a:gd name="connsiteY453" fmla="*/ 6648897 h 6857993"/>
              <a:gd name="connsiteX454" fmla="*/ 2545847 w 8040680"/>
              <a:gd name="connsiteY454" fmla="*/ 6645224 h 6857993"/>
              <a:gd name="connsiteX455" fmla="*/ 2540951 w 8040680"/>
              <a:gd name="connsiteY455" fmla="*/ 6635430 h 6857993"/>
              <a:gd name="connsiteX456" fmla="*/ 2544624 w 8040680"/>
              <a:gd name="connsiteY456" fmla="*/ 6625024 h 6857993"/>
              <a:gd name="connsiteX457" fmla="*/ 2558090 w 8040680"/>
              <a:gd name="connsiteY457" fmla="*/ 6619515 h 6857993"/>
              <a:gd name="connsiteX458" fmla="*/ 2564824 w 8040680"/>
              <a:gd name="connsiteY458" fmla="*/ 6620740 h 6857993"/>
              <a:gd name="connsiteX459" fmla="*/ 2571557 w 8040680"/>
              <a:gd name="connsiteY459" fmla="*/ 6625636 h 6857993"/>
              <a:gd name="connsiteX460" fmla="*/ 2578903 w 8040680"/>
              <a:gd name="connsiteY460" fmla="*/ 6620740 h 6857993"/>
              <a:gd name="connsiteX461" fmla="*/ 2573393 w 8040680"/>
              <a:gd name="connsiteY461" fmla="*/ 6617067 h 6857993"/>
              <a:gd name="connsiteX462" fmla="*/ 2566660 w 8040680"/>
              <a:gd name="connsiteY462" fmla="*/ 6614006 h 6857993"/>
              <a:gd name="connsiteX463" fmla="*/ 2559315 w 8040680"/>
              <a:gd name="connsiteY463" fmla="*/ 6612782 h 6857993"/>
              <a:gd name="connsiteX464" fmla="*/ 2080643 w 8040680"/>
              <a:gd name="connsiteY464" fmla="*/ 6612782 h 6857993"/>
              <a:gd name="connsiteX465" fmla="*/ 2073910 w 8040680"/>
              <a:gd name="connsiteY465" fmla="*/ 6656854 h 6857993"/>
              <a:gd name="connsiteX466" fmla="*/ 2082480 w 8040680"/>
              <a:gd name="connsiteY466" fmla="*/ 6656854 h 6857993"/>
              <a:gd name="connsiteX467" fmla="*/ 2089213 w 8040680"/>
              <a:gd name="connsiteY467" fmla="*/ 6612782 h 6857993"/>
              <a:gd name="connsiteX468" fmla="*/ 2324264 w 8040680"/>
              <a:gd name="connsiteY468" fmla="*/ 6612170 h 6857993"/>
              <a:gd name="connsiteX469" fmla="*/ 2322427 w 8040680"/>
              <a:gd name="connsiteY469" fmla="*/ 6624412 h 6857993"/>
              <a:gd name="connsiteX470" fmla="*/ 2317529 w 8040680"/>
              <a:gd name="connsiteY470" fmla="*/ 6624412 h 6857993"/>
              <a:gd name="connsiteX471" fmla="*/ 2316307 w 8040680"/>
              <a:gd name="connsiteY471" fmla="*/ 6631146 h 6857993"/>
              <a:gd name="connsiteX472" fmla="*/ 2321203 w 8040680"/>
              <a:gd name="connsiteY472" fmla="*/ 6631146 h 6857993"/>
              <a:gd name="connsiteX473" fmla="*/ 2317529 w 8040680"/>
              <a:gd name="connsiteY473" fmla="*/ 6656242 h 6857993"/>
              <a:gd name="connsiteX474" fmla="*/ 2326100 w 8040680"/>
              <a:gd name="connsiteY474" fmla="*/ 6656242 h 6857993"/>
              <a:gd name="connsiteX475" fmla="*/ 2329773 w 8040680"/>
              <a:gd name="connsiteY475" fmla="*/ 6631146 h 6857993"/>
              <a:gd name="connsiteX476" fmla="*/ 2335282 w 8040680"/>
              <a:gd name="connsiteY476" fmla="*/ 6631146 h 6857993"/>
              <a:gd name="connsiteX477" fmla="*/ 2336506 w 8040680"/>
              <a:gd name="connsiteY477" fmla="*/ 6624412 h 6857993"/>
              <a:gd name="connsiteX478" fmla="*/ 2330997 w 8040680"/>
              <a:gd name="connsiteY478" fmla="*/ 6624412 h 6857993"/>
              <a:gd name="connsiteX479" fmla="*/ 2332833 w 8040680"/>
              <a:gd name="connsiteY479" fmla="*/ 6612170 h 6857993"/>
              <a:gd name="connsiteX480" fmla="*/ 2143078 w 8040680"/>
              <a:gd name="connsiteY480" fmla="*/ 6612170 h 6857993"/>
              <a:gd name="connsiteX481" fmla="*/ 2142466 w 8040680"/>
              <a:gd name="connsiteY481" fmla="*/ 6624412 h 6857993"/>
              <a:gd name="connsiteX482" fmla="*/ 2137569 w 8040680"/>
              <a:gd name="connsiteY482" fmla="*/ 6624412 h 6857993"/>
              <a:gd name="connsiteX483" fmla="*/ 2136345 w 8040680"/>
              <a:gd name="connsiteY483" fmla="*/ 6631146 h 6857993"/>
              <a:gd name="connsiteX484" fmla="*/ 2140018 w 8040680"/>
              <a:gd name="connsiteY484" fmla="*/ 6631146 h 6857993"/>
              <a:gd name="connsiteX485" fmla="*/ 2136345 w 8040680"/>
              <a:gd name="connsiteY485" fmla="*/ 6656242 h 6857993"/>
              <a:gd name="connsiteX486" fmla="*/ 2144915 w 8040680"/>
              <a:gd name="connsiteY486" fmla="*/ 6656242 h 6857993"/>
              <a:gd name="connsiteX487" fmla="*/ 2148587 w 8040680"/>
              <a:gd name="connsiteY487" fmla="*/ 6631146 h 6857993"/>
              <a:gd name="connsiteX488" fmla="*/ 2154096 w 8040680"/>
              <a:gd name="connsiteY488" fmla="*/ 6631146 h 6857993"/>
              <a:gd name="connsiteX489" fmla="*/ 2155322 w 8040680"/>
              <a:gd name="connsiteY489" fmla="*/ 6624412 h 6857993"/>
              <a:gd name="connsiteX490" fmla="*/ 2149812 w 8040680"/>
              <a:gd name="connsiteY490" fmla="*/ 6624412 h 6857993"/>
              <a:gd name="connsiteX491" fmla="*/ 2151648 w 8040680"/>
              <a:gd name="connsiteY491" fmla="*/ 6612170 h 6857993"/>
              <a:gd name="connsiteX492" fmla="*/ 3169591 w 8040680"/>
              <a:gd name="connsiteY492" fmla="*/ 6611558 h 6857993"/>
              <a:gd name="connsiteX493" fmla="*/ 3165918 w 8040680"/>
              <a:gd name="connsiteY493" fmla="*/ 6638491 h 6857993"/>
              <a:gd name="connsiteX494" fmla="*/ 3164082 w 8040680"/>
              <a:gd name="connsiteY494" fmla="*/ 6645224 h 6857993"/>
              <a:gd name="connsiteX495" fmla="*/ 3162246 w 8040680"/>
              <a:gd name="connsiteY495" fmla="*/ 6648285 h 6857993"/>
              <a:gd name="connsiteX496" fmla="*/ 3157349 w 8040680"/>
              <a:gd name="connsiteY496" fmla="*/ 6649509 h 6857993"/>
              <a:gd name="connsiteX497" fmla="*/ 3152452 w 8040680"/>
              <a:gd name="connsiteY497" fmla="*/ 6648285 h 6857993"/>
              <a:gd name="connsiteX498" fmla="*/ 3150616 w 8040680"/>
              <a:gd name="connsiteY498" fmla="*/ 6644612 h 6857993"/>
              <a:gd name="connsiteX499" fmla="*/ 3151840 w 8040680"/>
              <a:gd name="connsiteY499" fmla="*/ 6639715 h 6857993"/>
              <a:gd name="connsiteX500" fmla="*/ 3155512 w 8040680"/>
              <a:gd name="connsiteY500" fmla="*/ 6612782 h 6857993"/>
              <a:gd name="connsiteX501" fmla="*/ 3145719 w 8040680"/>
              <a:gd name="connsiteY501" fmla="*/ 6612782 h 6857993"/>
              <a:gd name="connsiteX502" fmla="*/ 3143270 w 8040680"/>
              <a:gd name="connsiteY502" fmla="*/ 6635430 h 6857993"/>
              <a:gd name="connsiteX503" fmla="*/ 3142046 w 8040680"/>
              <a:gd name="connsiteY503" fmla="*/ 6642776 h 6857993"/>
              <a:gd name="connsiteX504" fmla="*/ 3145719 w 8040680"/>
              <a:gd name="connsiteY504" fmla="*/ 6652570 h 6857993"/>
              <a:gd name="connsiteX505" fmla="*/ 3157349 w 8040680"/>
              <a:gd name="connsiteY505" fmla="*/ 6656242 h 6857993"/>
              <a:gd name="connsiteX506" fmla="*/ 3167143 w 8040680"/>
              <a:gd name="connsiteY506" fmla="*/ 6654406 h 6857993"/>
              <a:gd name="connsiteX507" fmla="*/ 3172652 w 8040680"/>
              <a:gd name="connsiteY507" fmla="*/ 6648897 h 6857993"/>
              <a:gd name="connsiteX508" fmla="*/ 3175712 w 8040680"/>
              <a:gd name="connsiteY508" fmla="*/ 6637267 h 6857993"/>
              <a:gd name="connsiteX509" fmla="*/ 3179385 w 8040680"/>
              <a:gd name="connsiteY509" fmla="*/ 6611558 h 6857993"/>
              <a:gd name="connsiteX510" fmla="*/ 3006157 w 8040680"/>
              <a:gd name="connsiteY510" fmla="*/ 6611558 h 6857993"/>
              <a:gd name="connsiteX511" fmla="*/ 2999424 w 8040680"/>
              <a:gd name="connsiteY511" fmla="*/ 6656242 h 6857993"/>
              <a:gd name="connsiteX512" fmla="*/ 3007993 w 8040680"/>
              <a:gd name="connsiteY512" fmla="*/ 6656242 h 6857993"/>
              <a:gd name="connsiteX513" fmla="*/ 3009218 w 8040680"/>
              <a:gd name="connsiteY513" fmla="*/ 6651345 h 6857993"/>
              <a:gd name="connsiteX514" fmla="*/ 3014114 w 8040680"/>
              <a:gd name="connsiteY514" fmla="*/ 6655018 h 6857993"/>
              <a:gd name="connsiteX515" fmla="*/ 3019623 w 8040680"/>
              <a:gd name="connsiteY515" fmla="*/ 6656242 h 6857993"/>
              <a:gd name="connsiteX516" fmla="*/ 3029418 w 8040680"/>
              <a:gd name="connsiteY516" fmla="*/ 6654406 h 6857993"/>
              <a:gd name="connsiteX517" fmla="*/ 3036150 w 8040680"/>
              <a:gd name="connsiteY517" fmla="*/ 6647673 h 6857993"/>
              <a:gd name="connsiteX518" fmla="*/ 3039211 w 8040680"/>
              <a:gd name="connsiteY518" fmla="*/ 6637879 h 6857993"/>
              <a:gd name="connsiteX519" fmla="*/ 3035539 w 8040680"/>
              <a:gd name="connsiteY519" fmla="*/ 6627473 h 6857993"/>
              <a:gd name="connsiteX520" fmla="*/ 3023909 w 8040680"/>
              <a:gd name="connsiteY520" fmla="*/ 6622576 h 6857993"/>
              <a:gd name="connsiteX521" fmla="*/ 3018400 w 8040680"/>
              <a:gd name="connsiteY521" fmla="*/ 6623800 h 6857993"/>
              <a:gd name="connsiteX522" fmla="*/ 3012891 w 8040680"/>
              <a:gd name="connsiteY522" fmla="*/ 6627473 h 6857993"/>
              <a:gd name="connsiteX523" fmla="*/ 3014727 w 8040680"/>
              <a:gd name="connsiteY523" fmla="*/ 6611558 h 6857993"/>
              <a:gd name="connsiteX524" fmla="*/ 3078998 w 8040680"/>
              <a:gd name="connsiteY524" fmla="*/ 6610946 h 6857993"/>
              <a:gd name="connsiteX525" fmla="*/ 3075325 w 8040680"/>
              <a:gd name="connsiteY525" fmla="*/ 6612170 h 6857993"/>
              <a:gd name="connsiteX526" fmla="*/ 3073489 w 8040680"/>
              <a:gd name="connsiteY526" fmla="*/ 6615843 h 6857993"/>
              <a:gd name="connsiteX527" fmla="*/ 3075325 w 8040680"/>
              <a:gd name="connsiteY527" fmla="*/ 6619516 h 6857993"/>
              <a:gd name="connsiteX528" fmla="*/ 3078998 w 8040680"/>
              <a:gd name="connsiteY528" fmla="*/ 6620740 h 6857993"/>
              <a:gd name="connsiteX529" fmla="*/ 3082672 w 8040680"/>
              <a:gd name="connsiteY529" fmla="*/ 6619516 h 6857993"/>
              <a:gd name="connsiteX530" fmla="*/ 3084507 w 8040680"/>
              <a:gd name="connsiteY530" fmla="*/ 6615843 h 6857993"/>
              <a:gd name="connsiteX531" fmla="*/ 3082672 w 8040680"/>
              <a:gd name="connsiteY531" fmla="*/ 6612170 h 6857993"/>
              <a:gd name="connsiteX532" fmla="*/ 3078998 w 8040680"/>
              <a:gd name="connsiteY532" fmla="*/ 6610946 h 6857993"/>
              <a:gd name="connsiteX533" fmla="*/ 2992079 w 8040680"/>
              <a:gd name="connsiteY533" fmla="*/ 6610946 h 6857993"/>
              <a:gd name="connsiteX534" fmla="*/ 2988407 w 8040680"/>
              <a:gd name="connsiteY534" fmla="*/ 6612170 h 6857993"/>
              <a:gd name="connsiteX535" fmla="*/ 2986570 w 8040680"/>
              <a:gd name="connsiteY535" fmla="*/ 6615843 h 6857993"/>
              <a:gd name="connsiteX536" fmla="*/ 2988407 w 8040680"/>
              <a:gd name="connsiteY536" fmla="*/ 6619516 h 6857993"/>
              <a:gd name="connsiteX537" fmla="*/ 2992079 w 8040680"/>
              <a:gd name="connsiteY537" fmla="*/ 6620740 h 6857993"/>
              <a:gd name="connsiteX538" fmla="*/ 2995752 w 8040680"/>
              <a:gd name="connsiteY538" fmla="*/ 6619516 h 6857993"/>
              <a:gd name="connsiteX539" fmla="*/ 2997588 w 8040680"/>
              <a:gd name="connsiteY539" fmla="*/ 6615843 h 6857993"/>
              <a:gd name="connsiteX540" fmla="*/ 2995752 w 8040680"/>
              <a:gd name="connsiteY540" fmla="*/ 6612170 h 6857993"/>
              <a:gd name="connsiteX541" fmla="*/ 2992079 w 8040680"/>
              <a:gd name="connsiteY541" fmla="*/ 6610946 h 6857993"/>
              <a:gd name="connsiteX542" fmla="*/ 2497491 w 8040680"/>
              <a:gd name="connsiteY542" fmla="*/ 6610946 h 6857993"/>
              <a:gd name="connsiteX543" fmla="*/ 2490758 w 8040680"/>
              <a:gd name="connsiteY543" fmla="*/ 6655630 h 6857993"/>
              <a:gd name="connsiteX544" fmla="*/ 2499328 w 8040680"/>
              <a:gd name="connsiteY544" fmla="*/ 6655630 h 6857993"/>
              <a:gd name="connsiteX545" fmla="*/ 2506061 w 8040680"/>
              <a:gd name="connsiteY545" fmla="*/ 6610946 h 6857993"/>
              <a:gd name="connsiteX546" fmla="*/ 2348748 w 8040680"/>
              <a:gd name="connsiteY546" fmla="*/ 6610946 h 6857993"/>
              <a:gd name="connsiteX547" fmla="*/ 2345076 w 8040680"/>
              <a:gd name="connsiteY547" fmla="*/ 6612170 h 6857993"/>
              <a:gd name="connsiteX548" fmla="*/ 2343240 w 8040680"/>
              <a:gd name="connsiteY548" fmla="*/ 6615843 h 6857993"/>
              <a:gd name="connsiteX549" fmla="*/ 2345076 w 8040680"/>
              <a:gd name="connsiteY549" fmla="*/ 6619516 h 6857993"/>
              <a:gd name="connsiteX550" fmla="*/ 2348748 w 8040680"/>
              <a:gd name="connsiteY550" fmla="*/ 6620740 h 6857993"/>
              <a:gd name="connsiteX551" fmla="*/ 2352422 w 8040680"/>
              <a:gd name="connsiteY551" fmla="*/ 6619516 h 6857993"/>
              <a:gd name="connsiteX552" fmla="*/ 2354257 w 8040680"/>
              <a:gd name="connsiteY552" fmla="*/ 6615843 h 6857993"/>
              <a:gd name="connsiteX553" fmla="*/ 2352422 w 8040680"/>
              <a:gd name="connsiteY553" fmla="*/ 6612170 h 6857993"/>
              <a:gd name="connsiteX554" fmla="*/ 2348748 w 8040680"/>
              <a:gd name="connsiteY554" fmla="*/ 6610946 h 6857993"/>
              <a:gd name="connsiteX555" fmla="*/ 2826808 w 8040680"/>
              <a:gd name="connsiteY555" fmla="*/ 6610334 h 6857993"/>
              <a:gd name="connsiteX556" fmla="*/ 2821911 w 8040680"/>
              <a:gd name="connsiteY556" fmla="*/ 6611558 h 6857993"/>
              <a:gd name="connsiteX557" fmla="*/ 2818850 w 8040680"/>
              <a:gd name="connsiteY557" fmla="*/ 6615231 h 6857993"/>
              <a:gd name="connsiteX558" fmla="*/ 2817014 w 8040680"/>
              <a:gd name="connsiteY558" fmla="*/ 6623801 h 6857993"/>
              <a:gd name="connsiteX559" fmla="*/ 2813341 w 8040680"/>
              <a:gd name="connsiteY559" fmla="*/ 6623801 h 6857993"/>
              <a:gd name="connsiteX560" fmla="*/ 2812117 w 8040680"/>
              <a:gd name="connsiteY560" fmla="*/ 6631146 h 6857993"/>
              <a:gd name="connsiteX561" fmla="*/ 2815790 w 8040680"/>
              <a:gd name="connsiteY561" fmla="*/ 6631146 h 6857993"/>
              <a:gd name="connsiteX562" fmla="*/ 2812117 w 8040680"/>
              <a:gd name="connsiteY562" fmla="*/ 6656243 h 6857993"/>
              <a:gd name="connsiteX563" fmla="*/ 2820687 w 8040680"/>
              <a:gd name="connsiteY563" fmla="*/ 6656243 h 6857993"/>
              <a:gd name="connsiteX564" fmla="*/ 2824359 w 8040680"/>
              <a:gd name="connsiteY564" fmla="*/ 6631146 h 6857993"/>
              <a:gd name="connsiteX565" fmla="*/ 2829868 w 8040680"/>
              <a:gd name="connsiteY565" fmla="*/ 6631146 h 6857993"/>
              <a:gd name="connsiteX566" fmla="*/ 2831093 w 8040680"/>
              <a:gd name="connsiteY566" fmla="*/ 6624413 h 6857993"/>
              <a:gd name="connsiteX567" fmla="*/ 2825584 w 8040680"/>
              <a:gd name="connsiteY567" fmla="*/ 6624413 h 6857993"/>
              <a:gd name="connsiteX568" fmla="*/ 2826808 w 8040680"/>
              <a:gd name="connsiteY568" fmla="*/ 6618904 h 6857993"/>
              <a:gd name="connsiteX569" fmla="*/ 2828644 w 8040680"/>
              <a:gd name="connsiteY569" fmla="*/ 6617679 h 6857993"/>
              <a:gd name="connsiteX570" fmla="*/ 2832317 w 8040680"/>
              <a:gd name="connsiteY570" fmla="*/ 6618904 h 6857993"/>
              <a:gd name="connsiteX571" fmla="*/ 2833541 w 8040680"/>
              <a:gd name="connsiteY571" fmla="*/ 6612170 h 6857993"/>
              <a:gd name="connsiteX572" fmla="*/ 2826808 w 8040680"/>
              <a:gd name="connsiteY572" fmla="*/ 6610334 h 6857993"/>
              <a:gd name="connsiteX573" fmla="*/ 1456901 w 8040680"/>
              <a:gd name="connsiteY573" fmla="*/ 6606049 h 6857993"/>
              <a:gd name="connsiteX574" fmla="*/ 1470980 w 8040680"/>
              <a:gd name="connsiteY574" fmla="*/ 6617679 h 6857993"/>
              <a:gd name="connsiteX575" fmla="*/ 1442210 w 8040680"/>
              <a:gd name="connsiteY575" fmla="*/ 6617679 h 6857993"/>
              <a:gd name="connsiteX576" fmla="*/ 1456901 w 8040680"/>
              <a:gd name="connsiteY576" fmla="*/ 6606049 h 6857993"/>
              <a:gd name="connsiteX577" fmla="*/ 834992 w 8040680"/>
              <a:gd name="connsiteY577" fmla="*/ 6600540 h 6857993"/>
              <a:gd name="connsiteX578" fmla="*/ 858252 w 8040680"/>
              <a:gd name="connsiteY578" fmla="*/ 6625637 h 6857993"/>
              <a:gd name="connsiteX579" fmla="*/ 834992 w 8040680"/>
              <a:gd name="connsiteY579" fmla="*/ 6650734 h 6857993"/>
              <a:gd name="connsiteX580" fmla="*/ 811732 w 8040680"/>
              <a:gd name="connsiteY580" fmla="*/ 6625637 h 6857993"/>
              <a:gd name="connsiteX581" fmla="*/ 834992 w 8040680"/>
              <a:gd name="connsiteY581" fmla="*/ 6600540 h 6857993"/>
              <a:gd name="connsiteX582" fmla="*/ 834992 w 8040680"/>
              <a:gd name="connsiteY582" fmla="*/ 6593195 h 6857993"/>
              <a:gd name="connsiteX583" fmla="*/ 803162 w 8040680"/>
              <a:gd name="connsiteY583" fmla="*/ 6625637 h 6857993"/>
              <a:gd name="connsiteX584" fmla="*/ 834992 w 8040680"/>
              <a:gd name="connsiteY584" fmla="*/ 6658079 h 6857993"/>
              <a:gd name="connsiteX585" fmla="*/ 866822 w 8040680"/>
              <a:gd name="connsiteY585" fmla="*/ 6625637 h 6857993"/>
              <a:gd name="connsiteX586" fmla="*/ 834992 w 8040680"/>
              <a:gd name="connsiteY586" fmla="*/ 6593195 h 6857993"/>
              <a:gd name="connsiteX587" fmla="*/ 721751 w 8040680"/>
              <a:gd name="connsiteY587" fmla="*/ 6593195 h 6857993"/>
              <a:gd name="connsiteX588" fmla="*/ 703387 w 8040680"/>
              <a:gd name="connsiteY588" fmla="*/ 6604825 h 6857993"/>
              <a:gd name="connsiteX589" fmla="*/ 703387 w 8040680"/>
              <a:gd name="connsiteY589" fmla="*/ 6594419 h 6857993"/>
              <a:gd name="connsiteX590" fmla="*/ 695430 w 8040680"/>
              <a:gd name="connsiteY590" fmla="*/ 6594419 h 6857993"/>
              <a:gd name="connsiteX591" fmla="*/ 695430 w 8040680"/>
              <a:gd name="connsiteY591" fmla="*/ 6656243 h 6857993"/>
              <a:gd name="connsiteX592" fmla="*/ 704000 w 8040680"/>
              <a:gd name="connsiteY592" fmla="*/ 6656243 h 6857993"/>
              <a:gd name="connsiteX593" fmla="*/ 704000 w 8040680"/>
              <a:gd name="connsiteY593" fmla="*/ 6621964 h 6857993"/>
              <a:gd name="connsiteX594" fmla="*/ 722363 w 8040680"/>
              <a:gd name="connsiteY594" fmla="*/ 6602377 h 6857993"/>
              <a:gd name="connsiteX595" fmla="*/ 726648 w 8040680"/>
              <a:gd name="connsiteY595" fmla="*/ 6602377 h 6857993"/>
              <a:gd name="connsiteX596" fmla="*/ 726648 w 8040680"/>
              <a:gd name="connsiteY596" fmla="*/ 6593195 h 6857993"/>
              <a:gd name="connsiteX597" fmla="*/ 721751 w 8040680"/>
              <a:gd name="connsiteY597" fmla="*/ 6593195 h 6857993"/>
              <a:gd name="connsiteX598" fmla="*/ 1234703 w 8040680"/>
              <a:gd name="connsiteY598" fmla="*/ 6592583 h 6857993"/>
              <a:gd name="connsiteX599" fmla="*/ 1256739 w 8040680"/>
              <a:gd name="connsiteY599" fmla="*/ 6656855 h 6857993"/>
              <a:gd name="connsiteX600" fmla="*/ 1279387 w 8040680"/>
              <a:gd name="connsiteY600" fmla="*/ 6656855 h 6857993"/>
              <a:gd name="connsiteX601" fmla="*/ 1302036 w 8040680"/>
              <a:gd name="connsiteY601" fmla="*/ 6592583 h 6857993"/>
              <a:gd name="connsiteX602" fmla="*/ 1283060 w 8040680"/>
              <a:gd name="connsiteY602" fmla="*/ 6592583 h 6857993"/>
              <a:gd name="connsiteX603" fmla="*/ 1268369 w 8040680"/>
              <a:gd name="connsiteY603" fmla="*/ 6637267 h 6857993"/>
              <a:gd name="connsiteX604" fmla="*/ 1254291 w 8040680"/>
              <a:gd name="connsiteY604" fmla="*/ 6592583 h 6857993"/>
              <a:gd name="connsiteX605" fmla="*/ 652583 w 8040680"/>
              <a:gd name="connsiteY605" fmla="*/ 6592583 h 6857993"/>
              <a:gd name="connsiteX606" fmla="*/ 629323 w 8040680"/>
              <a:gd name="connsiteY606" fmla="*/ 6600541 h 6857993"/>
              <a:gd name="connsiteX607" fmla="*/ 633607 w 8040680"/>
              <a:gd name="connsiteY607" fmla="*/ 6607274 h 6857993"/>
              <a:gd name="connsiteX608" fmla="*/ 652583 w 8040680"/>
              <a:gd name="connsiteY608" fmla="*/ 6600541 h 6857993"/>
              <a:gd name="connsiteX609" fmla="*/ 667885 w 8040680"/>
              <a:gd name="connsiteY609" fmla="*/ 6614007 h 6857993"/>
              <a:gd name="connsiteX610" fmla="*/ 666661 w 8040680"/>
              <a:gd name="connsiteY610" fmla="*/ 6614007 h 6857993"/>
              <a:gd name="connsiteX611" fmla="*/ 660541 w 8040680"/>
              <a:gd name="connsiteY611" fmla="*/ 6619516 h 6857993"/>
              <a:gd name="connsiteX612" fmla="*/ 645850 w 8040680"/>
              <a:gd name="connsiteY612" fmla="*/ 6619516 h 6857993"/>
              <a:gd name="connsiteX613" fmla="*/ 625038 w 8040680"/>
              <a:gd name="connsiteY613" fmla="*/ 6637879 h 6857993"/>
              <a:gd name="connsiteX614" fmla="*/ 647686 w 8040680"/>
              <a:gd name="connsiteY614" fmla="*/ 6656855 h 6857993"/>
              <a:gd name="connsiteX615" fmla="*/ 667273 w 8040680"/>
              <a:gd name="connsiteY615" fmla="*/ 6647673 h 6857993"/>
              <a:gd name="connsiteX616" fmla="*/ 667273 w 8040680"/>
              <a:gd name="connsiteY616" fmla="*/ 6655631 h 6857993"/>
              <a:gd name="connsiteX617" fmla="*/ 675843 w 8040680"/>
              <a:gd name="connsiteY617" fmla="*/ 6655631 h 6857993"/>
              <a:gd name="connsiteX618" fmla="*/ 675843 w 8040680"/>
              <a:gd name="connsiteY618" fmla="*/ 6613395 h 6857993"/>
              <a:gd name="connsiteX619" fmla="*/ 652583 w 8040680"/>
              <a:gd name="connsiteY619" fmla="*/ 6592583 h 6857993"/>
              <a:gd name="connsiteX620" fmla="*/ 1197364 w 8040680"/>
              <a:gd name="connsiteY620" fmla="*/ 6592582 h 6857993"/>
              <a:gd name="connsiteX621" fmla="*/ 1197364 w 8040680"/>
              <a:gd name="connsiteY621" fmla="*/ 6607885 h 6857993"/>
              <a:gd name="connsiteX622" fmla="*/ 1206546 w 8040680"/>
              <a:gd name="connsiteY622" fmla="*/ 6607885 h 6857993"/>
              <a:gd name="connsiteX623" fmla="*/ 1206546 w 8040680"/>
              <a:gd name="connsiteY623" fmla="*/ 6656854 h 6857993"/>
              <a:gd name="connsiteX624" fmla="*/ 1224297 w 8040680"/>
              <a:gd name="connsiteY624" fmla="*/ 6656854 h 6857993"/>
              <a:gd name="connsiteX625" fmla="*/ 1224297 w 8040680"/>
              <a:gd name="connsiteY625" fmla="*/ 6592582 h 6857993"/>
              <a:gd name="connsiteX626" fmla="*/ 1336314 w 8040680"/>
              <a:gd name="connsiteY626" fmla="*/ 6591358 h 6857993"/>
              <a:gd name="connsiteX627" fmla="*/ 1308769 w 8040680"/>
              <a:gd name="connsiteY627" fmla="*/ 6599315 h 6857993"/>
              <a:gd name="connsiteX628" fmla="*/ 1315502 w 8040680"/>
              <a:gd name="connsiteY628" fmla="*/ 6612782 h 6857993"/>
              <a:gd name="connsiteX629" fmla="*/ 1335090 w 8040680"/>
              <a:gd name="connsiteY629" fmla="*/ 6606661 h 6857993"/>
              <a:gd name="connsiteX630" fmla="*/ 1345496 w 8040680"/>
              <a:gd name="connsiteY630" fmla="*/ 6614006 h 6857993"/>
              <a:gd name="connsiteX631" fmla="*/ 1341211 w 8040680"/>
              <a:gd name="connsiteY631" fmla="*/ 6618903 h 6857993"/>
              <a:gd name="connsiteX632" fmla="*/ 1328355 w 8040680"/>
              <a:gd name="connsiteY632" fmla="*/ 6618903 h 6857993"/>
              <a:gd name="connsiteX633" fmla="*/ 1305096 w 8040680"/>
              <a:gd name="connsiteY633" fmla="*/ 6638491 h 6857993"/>
              <a:gd name="connsiteX634" fmla="*/ 1327744 w 8040680"/>
              <a:gd name="connsiteY634" fmla="*/ 6658691 h 6857993"/>
              <a:gd name="connsiteX635" fmla="*/ 1345496 w 8040680"/>
              <a:gd name="connsiteY635" fmla="*/ 6650733 h 6857993"/>
              <a:gd name="connsiteX636" fmla="*/ 1345496 w 8040680"/>
              <a:gd name="connsiteY636" fmla="*/ 6656854 h 6857993"/>
              <a:gd name="connsiteX637" fmla="*/ 1363859 w 8040680"/>
              <a:gd name="connsiteY637" fmla="*/ 6656854 h 6857993"/>
              <a:gd name="connsiteX638" fmla="*/ 1363859 w 8040680"/>
              <a:gd name="connsiteY638" fmla="*/ 6614618 h 6857993"/>
              <a:gd name="connsiteX639" fmla="*/ 1336314 w 8040680"/>
              <a:gd name="connsiteY639" fmla="*/ 6591358 h 6857993"/>
              <a:gd name="connsiteX640" fmla="*/ 1187570 w 8040680"/>
              <a:gd name="connsiteY640" fmla="*/ 6591358 h 6857993"/>
              <a:gd name="connsiteX641" fmla="*/ 1171043 w 8040680"/>
              <a:gd name="connsiteY641" fmla="*/ 6602376 h 6857993"/>
              <a:gd name="connsiteX642" fmla="*/ 1171043 w 8040680"/>
              <a:gd name="connsiteY642" fmla="*/ 6592582 h 6857993"/>
              <a:gd name="connsiteX643" fmla="*/ 1153293 w 8040680"/>
              <a:gd name="connsiteY643" fmla="*/ 6592582 h 6857993"/>
              <a:gd name="connsiteX644" fmla="*/ 1153293 w 8040680"/>
              <a:gd name="connsiteY644" fmla="*/ 6656854 h 6857993"/>
              <a:gd name="connsiteX645" fmla="*/ 1171655 w 8040680"/>
              <a:gd name="connsiteY645" fmla="*/ 6656854 h 6857993"/>
              <a:gd name="connsiteX646" fmla="*/ 1171655 w 8040680"/>
              <a:gd name="connsiteY646" fmla="*/ 6626249 h 6857993"/>
              <a:gd name="connsiteX647" fmla="*/ 1185123 w 8040680"/>
              <a:gd name="connsiteY647" fmla="*/ 6610946 h 6857993"/>
              <a:gd name="connsiteX648" fmla="*/ 1193079 w 8040680"/>
              <a:gd name="connsiteY648" fmla="*/ 6610946 h 6857993"/>
              <a:gd name="connsiteX649" fmla="*/ 1192467 w 8040680"/>
              <a:gd name="connsiteY649" fmla="*/ 6591970 h 6857993"/>
              <a:gd name="connsiteX650" fmla="*/ 1187570 w 8040680"/>
              <a:gd name="connsiteY650" fmla="*/ 6591358 h 6857993"/>
              <a:gd name="connsiteX651" fmla="*/ 1111057 w 8040680"/>
              <a:gd name="connsiteY651" fmla="*/ 6591358 h 6857993"/>
              <a:gd name="connsiteX652" fmla="*/ 1083511 w 8040680"/>
              <a:gd name="connsiteY652" fmla="*/ 6599315 h 6857993"/>
              <a:gd name="connsiteX653" fmla="*/ 1090245 w 8040680"/>
              <a:gd name="connsiteY653" fmla="*/ 6612782 h 6857993"/>
              <a:gd name="connsiteX654" fmla="*/ 1109833 w 8040680"/>
              <a:gd name="connsiteY654" fmla="*/ 6606661 h 6857993"/>
              <a:gd name="connsiteX655" fmla="*/ 1120239 w 8040680"/>
              <a:gd name="connsiteY655" fmla="*/ 6614006 h 6857993"/>
              <a:gd name="connsiteX656" fmla="*/ 1115954 w 8040680"/>
              <a:gd name="connsiteY656" fmla="*/ 6618903 h 6857993"/>
              <a:gd name="connsiteX657" fmla="*/ 1103098 w 8040680"/>
              <a:gd name="connsiteY657" fmla="*/ 6618903 h 6857993"/>
              <a:gd name="connsiteX658" fmla="*/ 1079839 w 8040680"/>
              <a:gd name="connsiteY658" fmla="*/ 6638491 h 6857993"/>
              <a:gd name="connsiteX659" fmla="*/ 1102487 w 8040680"/>
              <a:gd name="connsiteY659" fmla="*/ 6658691 h 6857993"/>
              <a:gd name="connsiteX660" fmla="*/ 1120239 w 8040680"/>
              <a:gd name="connsiteY660" fmla="*/ 6650733 h 6857993"/>
              <a:gd name="connsiteX661" fmla="*/ 1120239 w 8040680"/>
              <a:gd name="connsiteY661" fmla="*/ 6656854 h 6857993"/>
              <a:gd name="connsiteX662" fmla="*/ 1138602 w 8040680"/>
              <a:gd name="connsiteY662" fmla="*/ 6656854 h 6857993"/>
              <a:gd name="connsiteX663" fmla="*/ 1138602 w 8040680"/>
              <a:gd name="connsiteY663" fmla="*/ 6614618 h 6857993"/>
              <a:gd name="connsiteX664" fmla="*/ 1111057 w 8040680"/>
              <a:gd name="connsiteY664" fmla="*/ 6591358 h 6857993"/>
              <a:gd name="connsiteX665" fmla="*/ 1457513 w 8040680"/>
              <a:gd name="connsiteY665" fmla="*/ 6590746 h 6857993"/>
              <a:gd name="connsiteX666" fmla="*/ 1423847 w 8040680"/>
              <a:gd name="connsiteY666" fmla="*/ 6624412 h 6857993"/>
              <a:gd name="connsiteX667" fmla="*/ 1457513 w 8040680"/>
              <a:gd name="connsiteY667" fmla="*/ 6658079 h 6857993"/>
              <a:gd name="connsiteX668" fmla="*/ 1489343 w 8040680"/>
              <a:gd name="connsiteY668" fmla="*/ 6637879 h 6857993"/>
              <a:gd name="connsiteX669" fmla="*/ 1470368 w 8040680"/>
              <a:gd name="connsiteY669" fmla="*/ 6636043 h 6857993"/>
              <a:gd name="connsiteX670" fmla="*/ 1457513 w 8040680"/>
              <a:gd name="connsiteY670" fmla="*/ 6642776 h 6857993"/>
              <a:gd name="connsiteX671" fmla="*/ 1442823 w 8040680"/>
              <a:gd name="connsiteY671" fmla="*/ 6629921 h 6857993"/>
              <a:gd name="connsiteX672" fmla="*/ 1490567 w 8040680"/>
              <a:gd name="connsiteY672" fmla="*/ 6629921 h 6857993"/>
              <a:gd name="connsiteX673" fmla="*/ 1457513 w 8040680"/>
              <a:gd name="connsiteY673" fmla="*/ 6590746 h 6857993"/>
              <a:gd name="connsiteX674" fmla="*/ 742563 w 8040680"/>
              <a:gd name="connsiteY674" fmla="*/ 6568098 h 6857993"/>
              <a:gd name="connsiteX675" fmla="*/ 742563 w 8040680"/>
              <a:gd name="connsiteY675" fmla="*/ 6593807 h 6857993"/>
              <a:gd name="connsiteX676" fmla="*/ 732157 w 8040680"/>
              <a:gd name="connsiteY676" fmla="*/ 6593807 h 6857993"/>
              <a:gd name="connsiteX677" fmla="*/ 732157 w 8040680"/>
              <a:gd name="connsiteY677" fmla="*/ 6600540 h 6857993"/>
              <a:gd name="connsiteX678" fmla="*/ 743175 w 8040680"/>
              <a:gd name="connsiteY678" fmla="*/ 6600540 h 6857993"/>
              <a:gd name="connsiteX679" fmla="*/ 743175 w 8040680"/>
              <a:gd name="connsiteY679" fmla="*/ 6642776 h 6857993"/>
              <a:gd name="connsiteX680" fmla="*/ 757254 w 8040680"/>
              <a:gd name="connsiteY680" fmla="*/ 6656242 h 6857993"/>
              <a:gd name="connsiteX681" fmla="*/ 767048 w 8040680"/>
              <a:gd name="connsiteY681" fmla="*/ 6655630 h 6857993"/>
              <a:gd name="connsiteX682" fmla="*/ 767048 w 8040680"/>
              <a:gd name="connsiteY682" fmla="*/ 6648897 h 6857993"/>
              <a:gd name="connsiteX683" fmla="*/ 760314 w 8040680"/>
              <a:gd name="connsiteY683" fmla="*/ 6649509 h 6857993"/>
              <a:gd name="connsiteX684" fmla="*/ 751745 w 8040680"/>
              <a:gd name="connsiteY684" fmla="*/ 6643388 h 6857993"/>
              <a:gd name="connsiteX685" fmla="*/ 751745 w 8040680"/>
              <a:gd name="connsiteY685" fmla="*/ 6601152 h 6857993"/>
              <a:gd name="connsiteX686" fmla="*/ 767048 w 8040680"/>
              <a:gd name="connsiteY686" fmla="*/ 6601152 h 6857993"/>
              <a:gd name="connsiteX687" fmla="*/ 767048 w 8040680"/>
              <a:gd name="connsiteY687" fmla="*/ 6594419 h 6857993"/>
              <a:gd name="connsiteX688" fmla="*/ 751745 w 8040680"/>
              <a:gd name="connsiteY688" fmla="*/ 6594419 h 6857993"/>
              <a:gd name="connsiteX689" fmla="*/ 751745 w 8040680"/>
              <a:gd name="connsiteY689" fmla="*/ 6568710 h 6857993"/>
              <a:gd name="connsiteX690" fmla="*/ 1383447 w 8040680"/>
              <a:gd name="connsiteY690" fmla="*/ 6566874 h 6857993"/>
              <a:gd name="connsiteX691" fmla="*/ 1383447 w 8040680"/>
              <a:gd name="connsiteY691" fmla="*/ 6591359 h 6857993"/>
              <a:gd name="connsiteX692" fmla="*/ 1373653 w 8040680"/>
              <a:gd name="connsiteY692" fmla="*/ 6591359 h 6857993"/>
              <a:gd name="connsiteX693" fmla="*/ 1373653 w 8040680"/>
              <a:gd name="connsiteY693" fmla="*/ 6606661 h 6857993"/>
              <a:gd name="connsiteX694" fmla="*/ 1383447 w 8040680"/>
              <a:gd name="connsiteY694" fmla="*/ 6606661 h 6857993"/>
              <a:gd name="connsiteX695" fmla="*/ 1383447 w 8040680"/>
              <a:gd name="connsiteY695" fmla="*/ 6642164 h 6857993"/>
              <a:gd name="connsiteX696" fmla="*/ 1401810 w 8040680"/>
              <a:gd name="connsiteY696" fmla="*/ 6656855 h 6857993"/>
              <a:gd name="connsiteX697" fmla="*/ 1415889 w 8040680"/>
              <a:gd name="connsiteY697" fmla="*/ 6656243 h 6857993"/>
              <a:gd name="connsiteX698" fmla="*/ 1415889 w 8040680"/>
              <a:gd name="connsiteY698" fmla="*/ 6640940 h 6857993"/>
              <a:gd name="connsiteX699" fmla="*/ 1407319 w 8040680"/>
              <a:gd name="connsiteY699" fmla="*/ 6641552 h 6857993"/>
              <a:gd name="connsiteX700" fmla="*/ 1401198 w 8040680"/>
              <a:gd name="connsiteY700" fmla="*/ 6636655 h 6857993"/>
              <a:gd name="connsiteX701" fmla="*/ 1401198 w 8040680"/>
              <a:gd name="connsiteY701" fmla="*/ 6607886 h 6857993"/>
              <a:gd name="connsiteX702" fmla="*/ 1415277 w 8040680"/>
              <a:gd name="connsiteY702" fmla="*/ 6607886 h 6857993"/>
              <a:gd name="connsiteX703" fmla="*/ 1415277 w 8040680"/>
              <a:gd name="connsiteY703" fmla="*/ 6592583 h 6857993"/>
              <a:gd name="connsiteX704" fmla="*/ 1401198 w 8040680"/>
              <a:gd name="connsiteY704" fmla="*/ 6592583 h 6857993"/>
              <a:gd name="connsiteX705" fmla="*/ 1401198 w 8040680"/>
              <a:gd name="connsiteY705" fmla="*/ 6568098 h 6857993"/>
              <a:gd name="connsiteX706" fmla="*/ 568724 w 8040680"/>
              <a:gd name="connsiteY706" fmla="*/ 6566261 h 6857993"/>
              <a:gd name="connsiteX707" fmla="*/ 587087 w 8040680"/>
              <a:gd name="connsiteY707" fmla="*/ 6566261 h 6857993"/>
              <a:gd name="connsiteX708" fmla="*/ 610960 w 8040680"/>
              <a:gd name="connsiteY708" fmla="*/ 6588298 h 6857993"/>
              <a:gd name="connsiteX709" fmla="*/ 587087 w 8040680"/>
              <a:gd name="connsiteY709" fmla="*/ 6610946 h 6857993"/>
              <a:gd name="connsiteX710" fmla="*/ 568724 w 8040680"/>
              <a:gd name="connsiteY710" fmla="*/ 6610946 h 6857993"/>
              <a:gd name="connsiteX711" fmla="*/ 1215115 w 8040680"/>
              <a:gd name="connsiteY711" fmla="*/ 6558916 h 6857993"/>
              <a:gd name="connsiteX712" fmla="*/ 1203485 w 8040680"/>
              <a:gd name="connsiteY712" fmla="*/ 6570546 h 6857993"/>
              <a:gd name="connsiteX713" fmla="*/ 1215115 w 8040680"/>
              <a:gd name="connsiteY713" fmla="*/ 6582176 h 6857993"/>
              <a:gd name="connsiteX714" fmla="*/ 1226746 w 8040680"/>
              <a:gd name="connsiteY714" fmla="*/ 6570546 h 6857993"/>
              <a:gd name="connsiteX715" fmla="*/ 1215115 w 8040680"/>
              <a:gd name="connsiteY715" fmla="*/ 6558916 h 6857993"/>
              <a:gd name="connsiteX716" fmla="*/ 1051069 w 8040680"/>
              <a:gd name="connsiteY716" fmla="*/ 6558916 h 6857993"/>
              <a:gd name="connsiteX717" fmla="*/ 1051069 w 8040680"/>
              <a:gd name="connsiteY717" fmla="*/ 6656854 h 6857993"/>
              <a:gd name="connsiteX718" fmla="*/ 1069433 w 8040680"/>
              <a:gd name="connsiteY718" fmla="*/ 6656854 h 6857993"/>
              <a:gd name="connsiteX719" fmla="*/ 1069433 w 8040680"/>
              <a:gd name="connsiteY719" fmla="*/ 6558916 h 6857993"/>
              <a:gd name="connsiteX720" fmla="*/ 560154 w 8040680"/>
              <a:gd name="connsiteY720" fmla="*/ 6558916 h 6857993"/>
              <a:gd name="connsiteX721" fmla="*/ 560154 w 8040680"/>
              <a:gd name="connsiteY721" fmla="*/ 6656854 h 6857993"/>
              <a:gd name="connsiteX722" fmla="*/ 568724 w 8040680"/>
              <a:gd name="connsiteY722" fmla="*/ 6656854 h 6857993"/>
              <a:gd name="connsiteX723" fmla="*/ 568724 w 8040680"/>
              <a:gd name="connsiteY723" fmla="*/ 6618903 h 6857993"/>
              <a:gd name="connsiteX724" fmla="*/ 585863 w 8040680"/>
              <a:gd name="connsiteY724" fmla="*/ 6618903 h 6857993"/>
              <a:gd name="connsiteX725" fmla="*/ 619529 w 8040680"/>
              <a:gd name="connsiteY725" fmla="*/ 6588910 h 6857993"/>
              <a:gd name="connsiteX726" fmla="*/ 585863 w 8040680"/>
              <a:gd name="connsiteY726" fmla="*/ 6558916 h 6857993"/>
              <a:gd name="connsiteX727" fmla="*/ 900489 w 8040680"/>
              <a:gd name="connsiteY727" fmla="*/ 6558304 h 6857993"/>
              <a:gd name="connsiteX728" fmla="*/ 886410 w 8040680"/>
              <a:gd name="connsiteY728" fmla="*/ 6572995 h 6857993"/>
              <a:gd name="connsiteX729" fmla="*/ 886410 w 8040680"/>
              <a:gd name="connsiteY729" fmla="*/ 6595643 h 6857993"/>
              <a:gd name="connsiteX730" fmla="*/ 876004 w 8040680"/>
              <a:gd name="connsiteY730" fmla="*/ 6595643 h 6857993"/>
              <a:gd name="connsiteX731" fmla="*/ 876004 w 8040680"/>
              <a:gd name="connsiteY731" fmla="*/ 6602376 h 6857993"/>
              <a:gd name="connsiteX732" fmla="*/ 886410 w 8040680"/>
              <a:gd name="connsiteY732" fmla="*/ 6602376 h 6857993"/>
              <a:gd name="connsiteX733" fmla="*/ 886410 w 8040680"/>
              <a:gd name="connsiteY733" fmla="*/ 6656854 h 6857993"/>
              <a:gd name="connsiteX734" fmla="*/ 894980 w 8040680"/>
              <a:gd name="connsiteY734" fmla="*/ 6656854 h 6857993"/>
              <a:gd name="connsiteX735" fmla="*/ 894980 w 8040680"/>
              <a:gd name="connsiteY735" fmla="*/ 6602376 h 6857993"/>
              <a:gd name="connsiteX736" fmla="*/ 907834 w 8040680"/>
              <a:gd name="connsiteY736" fmla="*/ 6602376 h 6857993"/>
              <a:gd name="connsiteX737" fmla="*/ 907834 w 8040680"/>
              <a:gd name="connsiteY737" fmla="*/ 6595643 h 6857993"/>
              <a:gd name="connsiteX738" fmla="*/ 894980 w 8040680"/>
              <a:gd name="connsiteY738" fmla="*/ 6595643 h 6857993"/>
              <a:gd name="connsiteX739" fmla="*/ 894980 w 8040680"/>
              <a:gd name="connsiteY739" fmla="*/ 6574219 h 6857993"/>
              <a:gd name="connsiteX740" fmla="*/ 902937 w 8040680"/>
              <a:gd name="connsiteY740" fmla="*/ 6565649 h 6857993"/>
              <a:gd name="connsiteX741" fmla="*/ 909058 w 8040680"/>
              <a:gd name="connsiteY741" fmla="*/ 6566261 h 6857993"/>
              <a:gd name="connsiteX742" fmla="*/ 909058 w 8040680"/>
              <a:gd name="connsiteY742" fmla="*/ 6558916 h 6857993"/>
              <a:gd name="connsiteX743" fmla="*/ 900489 w 8040680"/>
              <a:gd name="connsiteY743" fmla="*/ 6558304 h 6857993"/>
              <a:gd name="connsiteX744" fmla="*/ 992917 w 8040680"/>
              <a:gd name="connsiteY744" fmla="*/ 6557080 h 6857993"/>
              <a:gd name="connsiteX745" fmla="*/ 942112 w 8040680"/>
              <a:gd name="connsiteY745" fmla="*/ 6607886 h 6857993"/>
              <a:gd name="connsiteX746" fmla="*/ 992917 w 8040680"/>
              <a:gd name="connsiteY746" fmla="*/ 6658691 h 6857993"/>
              <a:gd name="connsiteX747" fmla="*/ 1040662 w 8040680"/>
              <a:gd name="connsiteY747" fmla="*/ 6621964 h 6857993"/>
              <a:gd name="connsiteX748" fmla="*/ 1019238 w 8040680"/>
              <a:gd name="connsiteY748" fmla="*/ 6621964 h 6857993"/>
              <a:gd name="connsiteX749" fmla="*/ 992305 w 8040680"/>
              <a:gd name="connsiteY749" fmla="*/ 6640328 h 6857993"/>
              <a:gd name="connsiteX750" fmla="*/ 961700 w 8040680"/>
              <a:gd name="connsiteY750" fmla="*/ 6608498 h 6857993"/>
              <a:gd name="connsiteX751" fmla="*/ 992305 w 8040680"/>
              <a:gd name="connsiteY751" fmla="*/ 6575443 h 6857993"/>
              <a:gd name="connsiteX752" fmla="*/ 1019238 w 8040680"/>
              <a:gd name="connsiteY752" fmla="*/ 6593807 h 6857993"/>
              <a:gd name="connsiteX753" fmla="*/ 1040662 w 8040680"/>
              <a:gd name="connsiteY753" fmla="*/ 6593807 h 6857993"/>
              <a:gd name="connsiteX754" fmla="*/ 992917 w 8040680"/>
              <a:gd name="connsiteY754" fmla="*/ 6557080 h 6857993"/>
              <a:gd name="connsiteX755" fmla="*/ 2645564 w 8040680"/>
              <a:gd name="connsiteY755" fmla="*/ 6498044 h 6857993"/>
              <a:gd name="connsiteX756" fmla="*/ 2672864 w 8040680"/>
              <a:gd name="connsiteY756" fmla="*/ 6537731 h 6857993"/>
              <a:gd name="connsiteX757" fmla="*/ 2676218 w 8040680"/>
              <a:gd name="connsiteY757" fmla="*/ 6540877 h 6857993"/>
              <a:gd name="connsiteX758" fmla="*/ 2649522 w 8040680"/>
              <a:gd name="connsiteY758" fmla="*/ 6535733 h 6857993"/>
              <a:gd name="connsiteX759" fmla="*/ 2618687 w 8040680"/>
              <a:gd name="connsiteY759" fmla="*/ 6514232 h 6857993"/>
              <a:gd name="connsiteX760" fmla="*/ 2617498 w 8040680"/>
              <a:gd name="connsiteY760" fmla="*/ 6512356 h 6857993"/>
              <a:gd name="connsiteX761" fmla="*/ 2737408 w 8040680"/>
              <a:gd name="connsiteY761" fmla="*/ 6497191 h 6857993"/>
              <a:gd name="connsiteX762" fmla="*/ 2762638 w 8040680"/>
              <a:gd name="connsiteY762" fmla="*/ 6509467 h 6857993"/>
              <a:gd name="connsiteX763" fmla="*/ 2756414 w 8040680"/>
              <a:gd name="connsiteY763" fmla="*/ 6517905 h 6857993"/>
              <a:gd name="connsiteX764" fmla="*/ 2725195 w 8040680"/>
              <a:gd name="connsiteY764" fmla="*/ 6536268 h 6857993"/>
              <a:gd name="connsiteX765" fmla="*/ 2708903 w 8040680"/>
              <a:gd name="connsiteY765" fmla="*/ 6539159 h 6857993"/>
              <a:gd name="connsiteX766" fmla="*/ 2709237 w 8040680"/>
              <a:gd name="connsiteY766" fmla="*/ 6538860 h 6857993"/>
              <a:gd name="connsiteX767" fmla="*/ 2737288 w 8040680"/>
              <a:gd name="connsiteY767" fmla="*/ 6497747 h 6857993"/>
              <a:gd name="connsiteX768" fmla="*/ 2687861 w 8040680"/>
              <a:gd name="connsiteY768" fmla="*/ 6490374 h 6857993"/>
              <a:gd name="connsiteX769" fmla="*/ 2687861 w 8040680"/>
              <a:gd name="connsiteY769" fmla="*/ 6540738 h 6857993"/>
              <a:gd name="connsiteX770" fmla="*/ 2678851 w 8040680"/>
              <a:gd name="connsiteY770" fmla="*/ 6532567 h 6857993"/>
              <a:gd name="connsiteX771" fmla="*/ 2653577 w 8040680"/>
              <a:gd name="connsiteY771" fmla="*/ 6495377 h 6857993"/>
              <a:gd name="connsiteX772" fmla="*/ 2695205 w 8040680"/>
              <a:gd name="connsiteY772" fmla="*/ 6490185 h 6857993"/>
              <a:gd name="connsiteX773" fmla="*/ 2728737 w 8040680"/>
              <a:gd name="connsiteY773" fmla="*/ 6494966 h 6857993"/>
              <a:gd name="connsiteX774" fmla="*/ 2702991 w 8040680"/>
              <a:gd name="connsiteY774" fmla="*/ 6532662 h 6857993"/>
              <a:gd name="connsiteX775" fmla="*/ 2695205 w 8040680"/>
              <a:gd name="connsiteY775" fmla="*/ 6539952 h 6857993"/>
              <a:gd name="connsiteX776" fmla="*/ 2749633 w 8040680"/>
              <a:gd name="connsiteY776" fmla="*/ 6440779 h 6857993"/>
              <a:gd name="connsiteX777" fmla="*/ 2796969 w 8040680"/>
              <a:gd name="connsiteY777" fmla="*/ 6440779 h 6857993"/>
              <a:gd name="connsiteX778" fmla="*/ 2792631 w 8040680"/>
              <a:gd name="connsiteY778" fmla="*/ 6469651 h 6857993"/>
              <a:gd name="connsiteX779" fmla="*/ 2786678 w 8040680"/>
              <a:gd name="connsiteY779" fmla="*/ 6482077 h 6857993"/>
              <a:gd name="connsiteX780" fmla="*/ 2783959 w 8040680"/>
              <a:gd name="connsiteY780" fmla="*/ 6480566 h 6857993"/>
              <a:gd name="connsiteX781" fmla="*/ 2767515 w 8040680"/>
              <a:gd name="connsiteY781" fmla="*/ 6502857 h 6857993"/>
              <a:gd name="connsiteX782" fmla="*/ 2739337 w 8040680"/>
              <a:gd name="connsiteY782" fmla="*/ 6488292 h 6857993"/>
              <a:gd name="connsiteX783" fmla="*/ 2695205 w 8040680"/>
              <a:gd name="connsiteY783" fmla="*/ 6440779 h 6857993"/>
              <a:gd name="connsiteX784" fmla="*/ 2741056 w 8040680"/>
              <a:gd name="connsiteY784" fmla="*/ 6440779 h 6857993"/>
              <a:gd name="connsiteX785" fmla="*/ 2731121 w 8040680"/>
              <a:gd name="connsiteY785" fmla="*/ 6486125 h 6857993"/>
              <a:gd name="connsiteX786" fmla="*/ 2695205 w 8040680"/>
              <a:gd name="connsiteY786" fmla="*/ 6481003 h 6857993"/>
              <a:gd name="connsiteX787" fmla="*/ 2640916 w 8040680"/>
              <a:gd name="connsiteY787" fmla="*/ 6440779 h 6857993"/>
              <a:gd name="connsiteX788" fmla="*/ 2687861 w 8040680"/>
              <a:gd name="connsiteY788" fmla="*/ 6440779 h 6857993"/>
              <a:gd name="connsiteX789" fmla="*/ 2687861 w 8040680"/>
              <a:gd name="connsiteY789" fmla="*/ 6481211 h 6857993"/>
              <a:gd name="connsiteX790" fmla="*/ 2650934 w 8040680"/>
              <a:gd name="connsiteY790" fmla="*/ 6486769 h 6857993"/>
              <a:gd name="connsiteX791" fmla="*/ 2589917 w 8040680"/>
              <a:gd name="connsiteY791" fmla="*/ 6440779 h 6857993"/>
              <a:gd name="connsiteX792" fmla="*/ 2632356 w 8040680"/>
              <a:gd name="connsiteY792" fmla="*/ 6440779 h 6857993"/>
              <a:gd name="connsiteX793" fmla="*/ 2643024 w 8040680"/>
              <a:gd name="connsiteY793" fmla="*/ 6489142 h 6857993"/>
              <a:gd name="connsiteX794" fmla="*/ 2612497 w 8040680"/>
              <a:gd name="connsiteY794" fmla="*/ 6504468 h 6857993"/>
              <a:gd name="connsiteX795" fmla="*/ 2597875 w 8040680"/>
              <a:gd name="connsiteY795" fmla="*/ 6481408 h 6857993"/>
              <a:gd name="connsiteX796" fmla="*/ 2589917 w 8040680"/>
              <a:gd name="connsiteY796" fmla="*/ 6440779 h 6857993"/>
              <a:gd name="connsiteX797" fmla="*/ 1523621 w 8040680"/>
              <a:gd name="connsiteY797" fmla="*/ 6435269 h 6857993"/>
              <a:gd name="connsiteX798" fmla="*/ 1526682 w 8040680"/>
              <a:gd name="connsiteY798" fmla="*/ 6435269 h 6857993"/>
              <a:gd name="connsiteX799" fmla="*/ 1529743 w 8040680"/>
              <a:gd name="connsiteY799" fmla="*/ 6435882 h 6857993"/>
              <a:gd name="connsiteX800" fmla="*/ 1530355 w 8040680"/>
              <a:gd name="connsiteY800" fmla="*/ 6438330 h 6857993"/>
              <a:gd name="connsiteX801" fmla="*/ 1529130 w 8040680"/>
              <a:gd name="connsiteY801" fmla="*/ 6440166 h 6857993"/>
              <a:gd name="connsiteX802" fmla="*/ 1526682 w 8040680"/>
              <a:gd name="connsiteY802" fmla="*/ 6440778 h 6857993"/>
              <a:gd name="connsiteX803" fmla="*/ 1523621 w 8040680"/>
              <a:gd name="connsiteY803" fmla="*/ 6440778 h 6857993"/>
              <a:gd name="connsiteX804" fmla="*/ 1519949 w 8040680"/>
              <a:gd name="connsiteY804" fmla="*/ 6432209 h 6857993"/>
              <a:gd name="connsiteX805" fmla="*/ 1519949 w 8040680"/>
              <a:gd name="connsiteY805" fmla="*/ 6451796 h 6857993"/>
              <a:gd name="connsiteX806" fmla="*/ 1523621 w 8040680"/>
              <a:gd name="connsiteY806" fmla="*/ 6451796 h 6857993"/>
              <a:gd name="connsiteX807" fmla="*/ 1523621 w 8040680"/>
              <a:gd name="connsiteY807" fmla="*/ 6443839 h 6857993"/>
              <a:gd name="connsiteX808" fmla="*/ 1528518 w 8040680"/>
              <a:gd name="connsiteY808" fmla="*/ 6444451 h 6857993"/>
              <a:gd name="connsiteX809" fmla="*/ 1530967 w 8040680"/>
              <a:gd name="connsiteY809" fmla="*/ 6445063 h 6857993"/>
              <a:gd name="connsiteX810" fmla="*/ 1531579 w 8040680"/>
              <a:gd name="connsiteY810" fmla="*/ 6447512 h 6857993"/>
              <a:gd name="connsiteX811" fmla="*/ 1531579 w 8040680"/>
              <a:gd name="connsiteY811" fmla="*/ 6450572 h 6857993"/>
              <a:gd name="connsiteX812" fmla="*/ 1531579 w 8040680"/>
              <a:gd name="connsiteY812" fmla="*/ 6451796 h 6857993"/>
              <a:gd name="connsiteX813" fmla="*/ 1534639 w 8040680"/>
              <a:gd name="connsiteY813" fmla="*/ 6451796 h 6857993"/>
              <a:gd name="connsiteX814" fmla="*/ 1534027 w 8040680"/>
              <a:gd name="connsiteY814" fmla="*/ 6450572 h 6857993"/>
              <a:gd name="connsiteX815" fmla="*/ 1534027 w 8040680"/>
              <a:gd name="connsiteY815" fmla="*/ 6448736 h 6857993"/>
              <a:gd name="connsiteX816" fmla="*/ 1534027 w 8040680"/>
              <a:gd name="connsiteY816" fmla="*/ 6447512 h 6857993"/>
              <a:gd name="connsiteX817" fmla="*/ 1533414 w 8040680"/>
              <a:gd name="connsiteY817" fmla="*/ 6444451 h 6857993"/>
              <a:gd name="connsiteX818" fmla="*/ 1531579 w 8040680"/>
              <a:gd name="connsiteY818" fmla="*/ 6442615 h 6857993"/>
              <a:gd name="connsiteX819" fmla="*/ 1533414 w 8040680"/>
              <a:gd name="connsiteY819" fmla="*/ 6440778 h 6857993"/>
              <a:gd name="connsiteX820" fmla="*/ 1534027 w 8040680"/>
              <a:gd name="connsiteY820" fmla="*/ 6438330 h 6857993"/>
              <a:gd name="connsiteX821" fmla="*/ 1532191 w 8040680"/>
              <a:gd name="connsiteY821" fmla="*/ 6434045 h 6857993"/>
              <a:gd name="connsiteX822" fmla="*/ 1526682 w 8040680"/>
              <a:gd name="connsiteY822" fmla="*/ 6432209 h 6857993"/>
              <a:gd name="connsiteX823" fmla="*/ 1526682 w 8040680"/>
              <a:gd name="connsiteY823" fmla="*/ 6427619 h 6857993"/>
              <a:gd name="connsiteX824" fmla="*/ 1535863 w 8040680"/>
              <a:gd name="connsiteY824" fmla="*/ 6431597 h 6857993"/>
              <a:gd name="connsiteX825" fmla="*/ 1535863 w 8040680"/>
              <a:gd name="connsiteY825" fmla="*/ 6451796 h 6857993"/>
              <a:gd name="connsiteX826" fmla="*/ 1535251 w 8040680"/>
              <a:gd name="connsiteY826" fmla="*/ 6452409 h 6857993"/>
              <a:gd name="connsiteX827" fmla="*/ 1516888 w 8040680"/>
              <a:gd name="connsiteY827" fmla="*/ 6451796 h 6857993"/>
              <a:gd name="connsiteX828" fmla="*/ 1513216 w 8040680"/>
              <a:gd name="connsiteY828" fmla="*/ 6442003 h 6857993"/>
              <a:gd name="connsiteX829" fmla="*/ 1516888 w 8040680"/>
              <a:gd name="connsiteY829" fmla="*/ 6431597 h 6857993"/>
              <a:gd name="connsiteX830" fmla="*/ 1517500 w 8040680"/>
              <a:gd name="connsiteY830" fmla="*/ 6430985 h 6857993"/>
              <a:gd name="connsiteX831" fmla="*/ 1526682 w 8040680"/>
              <a:gd name="connsiteY831" fmla="*/ 6427619 h 6857993"/>
              <a:gd name="connsiteX832" fmla="*/ 1526682 w 8040680"/>
              <a:gd name="connsiteY832" fmla="*/ 6424864 h 6857993"/>
              <a:gd name="connsiteX833" fmla="*/ 1515664 w 8040680"/>
              <a:gd name="connsiteY833" fmla="*/ 6429760 h 6857993"/>
              <a:gd name="connsiteX834" fmla="*/ 1510767 w 8040680"/>
              <a:gd name="connsiteY834" fmla="*/ 6442003 h 6857993"/>
              <a:gd name="connsiteX835" fmla="*/ 1515664 w 8040680"/>
              <a:gd name="connsiteY835" fmla="*/ 6454245 h 6857993"/>
              <a:gd name="connsiteX836" fmla="*/ 1516276 w 8040680"/>
              <a:gd name="connsiteY836" fmla="*/ 6454857 h 6857993"/>
              <a:gd name="connsiteX837" fmla="*/ 1538312 w 8040680"/>
              <a:gd name="connsiteY837" fmla="*/ 6454245 h 6857993"/>
              <a:gd name="connsiteX838" fmla="*/ 1543209 w 8040680"/>
              <a:gd name="connsiteY838" fmla="*/ 6442003 h 6857993"/>
              <a:gd name="connsiteX839" fmla="*/ 1538312 w 8040680"/>
              <a:gd name="connsiteY839" fmla="*/ 6429760 h 6857993"/>
              <a:gd name="connsiteX840" fmla="*/ 1537700 w 8040680"/>
              <a:gd name="connsiteY840" fmla="*/ 6429148 h 6857993"/>
              <a:gd name="connsiteX841" fmla="*/ 1526682 w 8040680"/>
              <a:gd name="connsiteY841" fmla="*/ 6424864 h 6857993"/>
              <a:gd name="connsiteX842" fmla="*/ 2783684 w 8040680"/>
              <a:gd name="connsiteY842" fmla="*/ 6410173 h 6857993"/>
              <a:gd name="connsiteX843" fmla="*/ 2783959 w 8040680"/>
              <a:gd name="connsiteY843" fmla="*/ 6410173 h 6857993"/>
              <a:gd name="connsiteX844" fmla="*/ 2783959 w 8040680"/>
              <a:gd name="connsiteY844" fmla="*/ 6410785 h 6857993"/>
              <a:gd name="connsiteX845" fmla="*/ 2729749 w 8040680"/>
              <a:gd name="connsiteY845" fmla="*/ 6384916 h 6857993"/>
              <a:gd name="connsiteX846" fmla="*/ 2737256 w 8040680"/>
              <a:gd name="connsiteY846" fmla="*/ 6404297 h 6857993"/>
              <a:gd name="connsiteX847" fmla="*/ 2738042 w 8040680"/>
              <a:gd name="connsiteY847" fmla="*/ 6410173 h 6857993"/>
              <a:gd name="connsiteX848" fmla="*/ 2695205 w 8040680"/>
              <a:gd name="connsiteY848" fmla="*/ 6410173 h 6857993"/>
              <a:gd name="connsiteX849" fmla="*/ 2695205 w 8040680"/>
              <a:gd name="connsiteY849" fmla="*/ 6390041 h 6857993"/>
              <a:gd name="connsiteX850" fmla="*/ 2652040 w 8040680"/>
              <a:gd name="connsiteY850" fmla="*/ 6384581 h 6857993"/>
              <a:gd name="connsiteX851" fmla="*/ 2687861 w 8040680"/>
              <a:gd name="connsiteY851" fmla="*/ 6390027 h 6857993"/>
              <a:gd name="connsiteX852" fmla="*/ 2687861 w 8040680"/>
              <a:gd name="connsiteY852" fmla="*/ 6410173 h 6857993"/>
              <a:gd name="connsiteX853" fmla="*/ 2643767 w 8040680"/>
              <a:gd name="connsiteY853" fmla="*/ 6410173 h 6857993"/>
              <a:gd name="connsiteX854" fmla="*/ 2644691 w 8040680"/>
              <a:gd name="connsiteY854" fmla="*/ 6403353 h 6857993"/>
              <a:gd name="connsiteX855" fmla="*/ 2765119 w 8040680"/>
              <a:gd name="connsiteY855" fmla="*/ 6368854 h 6857993"/>
              <a:gd name="connsiteX856" fmla="*/ 2783684 w 8040680"/>
              <a:gd name="connsiteY856" fmla="*/ 6410173 h 6857993"/>
              <a:gd name="connsiteX857" fmla="*/ 2746598 w 8040680"/>
              <a:gd name="connsiteY857" fmla="*/ 6410173 h 6857993"/>
              <a:gd name="connsiteX858" fmla="*/ 2745596 w 8040680"/>
              <a:gd name="connsiteY858" fmla="*/ 6402705 h 6857993"/>
              <a:gd name="connsiteX859" fmla="*/ 2737851 w 8040680"/>
              <a:gd name="connsiteY859" fmla="*/ 6382814 h 6857993"/>
              <a:gd name="connsiteX860" fmla="*/ 2613949 w 8040680"/>
              <a:gd name="connsiteY860" fmla="*/ 6367685 h 6857993"/>
              <a:gd name="connsiteX861" fmla="*/ 2643838 w 8040680"/>
              <a:gd name="connsiteY861" fmla="*/ 6382509 h 6857993"/>
              <a:gd name="connsiteX862" fmla="*/ 2639513 w 8040680"/>
              <a:gd name="connsiteY862" fmla="*/ 6391101 h 6857993"/>
              <a:gd name="connsiteX863" fmla="*/ 2636210 w 8040680"/>
              <a:gd name="connsiteY863" fmla="*/ 6410173 h 6857993"/>
              <a:gd name="connsiteX864" fmla="*/ 2592979 w 8040680"/>
              <a:gd name="connsiteY864" fmla="*/ 6410173 h 6857993"/>
              <a:gd name="connsiteX865" fmla="*/ 2605144 w 8040680"/>
              <a:gd name="connsiteY865" fmla="*/ 6378955 h 6857993"/>
              <a:gd name="connsiteX866" fmla="*/ 2709953 w 8040680"/>
              <a:gd name="connsiteY866" fmla="*/ 6338093 h 6857993"/>
              <a:gd name="connsiteX867" fmla="*/ 2731316 w 8040680"/>
              <a:gd name="connsiteY867" fmla="*/ 6342840 h 6857993"/>
              <a:gd name="connsiteX868" fmla="*/ 2758074 w 8040680"/>
              <a:gd name="connsiteY868" fmla="*/ 6363274 h 6857993"/>
              <a:gd name="connsiteX869" fmla="*/ 2734625 w 8040680"/>
              <a:gd name="connsiteY869" fmla="*/ 6374532 h 6857993"/>
              <a:gd name="connsiteX870" fmla="*/ 2734124 w 8040680"/>
              <a:gd name="connsiteY870" fmla="*/ 6373245 h 6857993"/>
              <a:gd name="connsiteX871" fmla="*/ 2719829 w 8040680"/>
              <a:gd name="connsiteY871" fmla="*/ 6350111 h 6857993"/>
              <a:gd name="connsiteX872" fmla="*/ 2673610 w 8040680"/>
              <a:gd name="connsiteY872" fmla="*/ 6335284 h 6857993"/>
              <a:gd name="connsiteX873" fmla="*/ 2657179 w 8040680"/>
              <a:gd name="connsiteY873" fmla="*/ 6356001 h 6857993"/>
              <a:gd name="connsiteX874" fmla="*/ 2647210 w 8040680"/>
              <a:gd name="connsiteY874" fmla="*/ 6375808 h 6857993"/>
              <a:gd name="connsiteX875" fmla="*/ 2618887 w 8040680"/>
              <a:gd name="connsiteY875" fmla="*/ 6361364 h 6857993"/>
              <a:gd name="connsiteX876" fmla="*/ 2622359 w 8040680"/>
              <a:gd name="connsiteY876" fmla="*/ 6356919 h 6857993"/>
              <a:gd name="connsiteX877" fmla="*/ 2652277 w 8040680"/>
              <a:gd name="connsiteY877" fmla="*/ 6338785 h 6857993"/>
              <a:gd name="connsiteX878" fmla="*/ 2695205 w 8040680"/>
              <a:gd name="connsiteY878" fmla="*/ 6334815 h 6857993"/>
              <a:gd name="connsiteX879" fmla="*/ 2696667 w 8040680"/>
              <a:gd name="connsiteY879" fmla="*/ 6335140 h 6857993"/>
              <a:gd name="connsiteX880" fmla="*/ 2700409 w 8040680"/>
              <a:gd name="connsiteY880" fmla="*/ 6338899 h 6857993"/>
              <a:gd name="connsiteX881" fmla="*/ 2726362 w 8040680"/>
              <a:gd name="connsiteY881" fmla="*/ 6376171 h 6857993"/>
              <a:gd name="connsiteX882" fmla="*/ 2726566 w 8040680"/>
              <a:gd name="connsiteY882" fmla="*/ 6376701 h 6857993"/>
              <a:gd name="connsiteX883" fmla="*/ 2695205 w 8040680"/>
              <a:gd name="connsiteY883" fmla="*/ 6381222 h 6857993"/>
              <a:gd name="connsiteX884" fmla="*/ 2687244 w 8040680"/>
              <a:gd name="connsiteY884" fmla="*/ 6333046 h 6857993"/>
              <a:gd name="connsiteX885" fmla="*/ 2687861 w 8040680"/>
              <a:gd name="connsiteY885" fmla="*/ 6333183 h 6857993"/>
              <a:gd name="connsiteX886" fmla="*/ 2687861 w 8040680"/>
              <a:gd name="connsiteY886" fmla="*/ 6381748 h 6857993"/>
              <a:gd name="connsiteX887" fmla="*/ 2655025 w 8040680"/>
              <a:gd name="connsiteY887" fmla="*/ 6376956 h 6857993"/>
              <a:gd name="connsiteX888" fmla="*/ 2655804 w 8040680"/>
              <a:gd name="connsiteY888" fmla="*/ 6374967 h 6857993"/>
              <a:gd name="connsiteX889" fmla="*/ 2681950 w 8040680"/>
              <a:gd name="connsiteY889" fmla="*/ 6337685 h 6857993"/>
              <a:gd name="connsiteX890" fmla="*/ 2686493 w 8040680"/>
              <a:gd name="connsiteY890" fmla="*/ 6333170 h 6857993"/>
              <a:gd name="connsiteX891" fmla="*/ 1135539 w 8040680"/>
              <a:gd name="connsiteY891" fmla="*/ 6321416 h 6857993"/>
              <a:gd name="connsiteX892" fmla="*/ 1171042 w 8040680"/>
              <a:gd name="connsiteY892" fmla="*/ 6379567 h 6857993"/>
              <a:gd name="connsiteX893" fmla="*/ 1131866 w 8040680"/>
              <a:gd name="connsiteY893" fmla="*/ 6440778 h 6857993"/>
              <a:gd name="connsiteX894" fmla="*/ 1111667 w 8040680"/>
              <a:gd name="connsiteY894" fmla="*/ 6437718 h 6857993"/>
              <a:gd name="connsiteX895" fmla="*/ 1111667 w 8040680"/>
              <a:gd name="connsiteY895" fmla="*/ 6326313 h 6857993"/>
              <a:gd name="connsiteX896" fmla="*/ 1135539 w 8040680"/>
              <a:gd name="connsiteY896" fmla="*/ 6321416 h 6857993"/>
              <a:gd name="connsiteX897" fmla="*/ 2687244 w 8040680"/>
              <a:gd name="connsiteY897" fmla="*/ 6303665 h 6857993"/>
              <a:gd name="connsiteX898" fmla="*/ 2585021 w 8040680"/>
              <a:gd name="connsiteY898" fmla="*/ 6352022 h 6857993"/>
              <a:gd name="connsiteX899" fmla="*/ 2555639 w 8040680"/>
              <a:gd name="connsiteY899" fmla="*/ 6438942 h 6857993"/>
              <a:gd name="connsiteX900" fmla="*/ 2591142 w 8040680"/>
              <a:gd name="connsiteY900" fmla="*/ 6532596 h 6857993"/>
              <a:gd name="connsiteX901" fmla="*/ 2689692 w 8040680"/>
              <a:gd name="connsiteY901" fmla="*/ 6573607 h 6857993"/>
              <a:gd name="connsiteX902" fmla="*/ 2740498 w 8040680"/>
              <a:gd name="connsiteY902" fmla="*/ 6565038 h 6857993"/>
              <a:gd name="connsiteX903" fmla="*/ 2780285 w 8040680"/>
              <a:gd name="connsiteY903" fmla="*/ 6539941 h 6857993"/>
              <a:gd name="connsiteX904" fmla="*/ 2811503 w 8040680"/>
              <a:gd name="connsiteY904" fmla="*/ 6495869 h 6857993"/>
              <a:gd name="connsiteX905" fmla="*/ 2793097 w 8040680"/>
              <a:gd name="connsiteY905" fmla="*/ 6485643 h 6857993"/>
              <a:gd name="connsiteX906" fmla="*/ 2799718 w 8040680"/>
              <a:gd name="connsiteY906" fmla="*/ 6471693 h 6857993"/>
              <a:gd name="connsiteX907" fmla="*/ 2804318 w 8040680"/>
              <a:gd name="connsiteY907" fmla="*/ 6440779 h 6857993"/>
              <a:gd name="connsiteX908" fmla="*/ 2820685 w 8040680"/>
              <a:gd name="connsiteY908" fmla="*/ 6440779 h 6857993"/>
              <a:gd name="connsiteX909" fmla="*/ 2791915 w 8040680"/>
              <a:gd name="connsiteY909" fmla="*/ 6353246 h 6857993"/>
              <a:gd name="connsiteX910" fmla="*/ 2687244 w 8040680"/>
              <a:gd name="connsiteY910" fmla="*/ 6303665 h 6857993"/>
              <a:gd name="connsiteX911" fmla="*/ 1337536 w 8040680"/>
              <a:gd name="connsiteY911" fmla="*/ 6303052 h 6857993"/>
              <a:gd name="connsiteX912" fmla="*/ 1337536 w 8040680"/>
              <a:gd name="connsiteY912" fmla="*/ 6459753 h 6857993"/>
              <a:gd name="connsiteX913" fmla="*/ 1373040 w 8040680"/>
              <a:gd name="connsiteY913" fmla="*/ 6459753 h 6857993"/>
              <a:gd name="connsiteX914" fmla="*/ 1373040 w 8040680"/>
              <a:gd name="connsiteY914" fmla="*/ 6303052 h 6857993"/>
              <a:gd name="connsiteX915" fmla="*/ 1006995 w 8040680"/>
              <a:gd name="connsiteY915" fmla="*/ 6303052 h 6857993"/>
              <a:gd name="connsiteX916" fmla="*/ 1006995 w 8040680"/>
              <a:gd name="connsiteY916" fmla="*/ 6459753 h 6857993"/>
              <a:gd name="connsiteX917" fmla="*/ 1042498 w 8040680"/>
              <a:gd name="connsiteY917" fmla="*/ 6459753 h 6857993"/>
              <a:gd name="connsiteX918" fmla="*/ 1042498 w 8040680"/>
              <a:gd name="connsiteY918" fmla="*/ 6303052 h 6857993"/>
              <a:gd name="connsiteX919" fmla="*/ 696041 w 8040680"/>
              <a:gd name="connsiteY919" fmla="*/ 6303052 h 6857993"/>
              <a:gd name="connsiteX920" fmla="*/ 745622 w 8040680"/>
              <a:gd name="connsiteY920" fmla="*/ 6378954 h 6857993"/>
              <a:gd name="connsiteX921" fmla="*/ 689920 w 8040680"/>
              <a:gd name="connsiteY921" fmla="*/ 6459753 h 6857993"/>
              <a:gd name="connsiteX922" fmla="*/ 730932 w 8040680"/>
              <a:gd name="connsiteY922" fmla="*/ 6459753 h 6857993"/>
              <a:gd name="connsiteX923" fmla="*/ 765210 w 8040680"/>
              <a:gd name="connsiteY923" fmla="*/ 6402827 h 6857993"/>
              <a:gd name="connsiteX924" fmla="*/ 765822 w 8040680"/>
              <a:gd name="connsiteY924" fmla="*/ 6402827 h 6857993"/>
              <a:gd name="connsiteX925" fmla="*/ 799489 w 8040680"/>
              <a:gd name="connsiteY925" fmla="*/ 6459753 h 6857993"/>
              <a:gd name="connsiteX926" fmla="*/ 842948 w 8040680"/>
              <a:gd name="connsiteY926" fmla="*/ 6459753 h 6857993"/>
              <a:gd name="connsiteX927" fmla="*/ 787246 w 8040680"/>
              <a:gd name="connsiteY927" fmla="*/ 6376506 h 6857993"/>
              <a:gd name="connsiteX928" fmla="*/ 838051 w 8040680"/>
              <a:gd name="connsiteY928" fmla="*/ 6303052 h 6857993"/>
              <a:gd name="connsiteX929" fmla="*/ 800101 w 8040680"/>
              <a:gd name="connsiteY929" fmla="*/ 6303052 h 6857993"/>
              <a:gd name="connsiteX930" fmla="*/ 768883 w 8040680"/>
              <a:gd name="connsiteY930" fmla="*/ 6354470 h 6857993"/>
              <a:gd name="connsiteX931" fmla="*/ 768271 w 8040680"/>
              <a:gd name="connsiteY931" fmla="*/ 6354470 h 6857993"/>
              <a:gd name="connsiteX932" fmla="*/ 738277 w 8040680"/>
              <a:gd name="connsiteY932" fmla="*/ 6303052 h 6857993"/>
              <a:gd name="connsiteX933" fmla="*/ 1459347 w 8040680"/>
              <a:gd name="connsiteY933" fmla="*/ 6300604 h 6857993"/>
              <a:gd name="connsiteX934" fmla="*/ 1404870 w 8040680"/>
              <a:gd name="connsiteY934" fmla="*/ 6345900 h 6857993"/>
              <a:gd name="connsiteX935" fmla="*/ 1444045 w 8040680"/>
              <a:gd name="connsiteY935" fmla="*/ 6389972 h 6857993"/>
              <a:gd name="connsiteX936" fmla="*/ 1472201 w 8040680"/>
              <a:gd name="connsiteY936" fmla="*/ 6415681 h 6857993"/>
              <a:gd name="connsiteX937" fmla="*/ 1442821 w 8040680"/>
              <a:gd name="connsiteY937" fmla="*/ 6437717 h 6857993"/>
              <a:gd name="connsiteX938" fmla="*/ 1410379 w 8040680"/>
              <a:gd name="connsiteY938" fmla="*/ 6428535 h 6857993"/>
              <a:gd name="connsiteX939" fmla="*/ 1400584 w 8040680"/>
              <a:gd name="connsiteY939" fmla="*/ 6451184 h 6857993"/>
              <a:gd name="connsiteX940" fmla="*/ 1448330 w 8040680"/>
              <a:gd name="connsiteY940" fmla="*/ 6462814 h 6857993"/>
              <a:gd name="connsiteX941" fmla="*/ 1509541 w 8040680"/>
              <a:gd name="connsiteY941" fmla="*/ 6415069 h 6857993"/>
              <a:gd name="connsiteX942" fmla="*/ 1468529 w 8040680"/>
              <a:gd name="connsiteY942" fmla="*/ 6369160 h 6857993"/>
              <a:gd name="connsiteX943" fmla="*/ 1440372 w 8040680"/>
              <a:gd name="connsiteY943" fmla="*/ 6344676 h 6857993"/>
              <a:gd name="connsiteX944" fmla="*/ 1467305 w 8040680"/>
              <a:gd name="connsiteY944" fmla="*/ 6323864 h 6857993"/>
              <a:gd name="connsiteX945" fmla="*/ 1494239 w 8040680"/>
              <a:gd name="connsiteY945" fmla="*/ 6332434 h 6857993"/>
              <a:gd name="connsiteX946" fmla="*/ 1504032 w 8040680"/>
              <a:gd name="connsiteY946" fmla="*/ 6311622 h 6857993"/>
              <a:gd name="connsiteX947" fmla="*/ 1459347 w 8040680"/>
              <a:gd name="connsiteY947" fmla="*/ 6300604 h 6857993"/>
              <a:gd name="connsiteX948" fmla="*/ 1315501 w 8040680"/>
              <a:gd name="connsiteY948" fmla="*/ 6300604 h 6857993"/>
              <a:gd name="connsiteX949" fmla="*/ 1234090 w 8040680"/>
              <a:gd name="connsiteY949" fmla="*/ 6311622 h 6857993"/>
              <a:gd name="connsiteX950" fmla="*/ 1234090 w 8040680"/>
              <a:gd name="connsiteY950" fmla="*/ 6459754 h 6857993"/>
              <a:gd name="connsiteX951" fmla="*/ 1270205 w 8040680"/>
              <a:gd name="connsiteY951" fmla="*/ 6459754 h 6857993"/>
              <a:gd name="connsiteX952" fmla="*/ 1270205 w 8040680"/>
              <a:gd name="connsiteY952" fmla="*/ 6327537 h 6857993"/>
              <a:gd name="connsiteX953" fmla="*/ 1308768 w 8040680"/>
              <a:gd name="connsiteY953" fmla="*/ 6326313 h 6857993"/>
              <a:gd name="connsiteX954" fmla="*/ 1315501 w 8040680"/>
              <a:gd name="connsiteY954" fmla="*/ 6300604 h 6857993"/>
              <a:gd name="connsiteX955" fmla="*/ 599939 w 8040680"/>
              <a:gd name="connsiteY955" fmla="*/ 6260204 h 6857993"/>
              <a:gd name="connsiteX956" fmla="*/ 554643 w 8040680"/>
              <a:gd name="connsiteY956" fmla="*/ 6315294 h 6857993"/>
              <a:gd name="connsiteX957" fmla="*/ 554643 w 8040680"/>
              <a:gd name="connsiteY957" fmla="*/ 6405887 h 6857993"/>
              <a:gd name="connsiteX958" fmla="*/ 599939 w 8040680"/>
              <a:gd name="connsiteY958" fmla="*/ 6460978 h 6857993"/>
              <a:gd name="connsiteX959" fmla="*/ 671557 w 8040680"/>
              <a:gd name="connsiteY959" fmla="*/ 6460978 h 6857993"/>
              <a:gd name="connsiteX960" fmla="*/ 671557 w 8040680"/>
              <a:gd name="connsiteY960" fmla="*/ 6436493 h 6857993"/>
              <a:gd name="connsiteX961" fmla="*/ 617079 w 8040680"/>
              <a:gd name="connsiteY961" fmla="*/ 6436493 h 6857993"/>
              <a:gd name="connsiteX962" fmla="*/ 591982 w 8040680"/>
              <a:gd name="connsiteY962" fmla="*/ 6409560 h 6857993"/>
              <a:gd name="connsiteX963" fmla="*/ 591982 w 8040680"/>
              <a:gd name="connsiteY963" fmla="*/ 6369772 h 6857993"/>
              <a:gd name="connsiteX964" fmla="*/ 665436 w 8040680"/>
              <a:gd name="connsiteY964" fmla="*/ 6369772 h 6857993"/>
              <a:gd name="connsiteX965" fmla="*/ 665436 w 8040680"/>
              <a:gd name="connsiteY965" fmla="*/ 6345288 h 6857993"/>
              <a:gd name="connsiteX966" fmla="*/ 591370 w 8040680"/>
              <a:gd name="connsiteY966" fmla="*/ 6345288 h 6857993"/>
              <a:gd name="connsiteX967" fmla="*/ 591370 w 8040680"/>
              <a:gd name="connsiteY967" fmla="*/ 6311622 h 6857993"/>
              <a:gd name="connsiteX968" fmla="*/ 616467 w 8040680"/>
              <a:gd name="connsiteY968" fmla="*/ 6284689 h 6857993"/>
              <a:gd name="connsiteX969" fmla="*/ 671557 w 8040680"/>
              <a:gd name="connsiteY969" fmla="*/ 6284689 h 6857993"/>
              <a:gd name="connsiteX970" fmla="*/ 671557 w 8040680"/>
              <a:gd name="connsiteY970" fmla="*/ 6260204 h 6857993"/>
              <a:gd name="connsiteX971" fmla="*/ 866820 w 8040680"/>
              <a:gd name="connsiteY971" fmla="*/ 6259592 h 6857993"/>
              <a:gd name="connsiteX972" fmla="*/ 866820 w 8040680"/>
              <a:gd name="connsiteY972" fmla="*/ 6405275 h 6857993"/>
              <a:gd name="connsiteX973" fmla="*/ 912116 w 8040680"/>
              <a:gd name="connsiteY973" fmla="*/ 6460366 h 6857993"/>
              <a:gd name="connsiteX974" fmla="*/ 983122 w 8040680"/>
              <a:gd name="connsiteY974" fmla="*/ 6460366 h 6857993"/>
              <a:gd name="connsiteX975" fmla="*/ 983122 w 8040680"/>
              <a:gd name="connsiteY975" fmla="*/ 6435881 h 6857993"/>
              <a:gd name="connsiteX976" fmla="*/ 928644 w 8040680"/>
              <a:gd name="connsiteY976" fmla="*/ 6435881 h 6857993"/>
              <a:gd name="connsiteX977" fmla="*/ 903547 w 8040680"/>
              <a:gd name="connsiteY977" fmla="*/ 6408948 h 6857993"/>
              <a:gd name="connsiteX978" fmla="*/ 903547 w 8040680"/>
              <a:gd name="connsiteY978" fmla="*/ 6259592 h 6857993"/>
              <a:gd name="connsiteX979" fmla="*/ 1111667 w 8040680"/>
              <a:gd name="connsiteY979" fmla="*/ 6257756 h 6857993"/>
              <a:gd name="connsiteX980" fmla="*/ 1076164 w 8040680"/>
              <a:gd name="connsiteY980" fmla="*/ 6264489 h 6857993"/>
              <a:gd name="connsiteX981" fmla="*/ 1076164 w 8040680"/>
              <a:gd name="connsiteY981" fmla="*/ 6451184 h 6857993"/>
              <a:gd name="connsiteX982" fmla="*/ 1130642 w 8040680"/>
              <a:gd name="connsiteY982" fmla="*/ 6462814 h 6857993"/>
              <a:gd name="connsiteX983" fmla="*/ 1207157 w 8040680"/>
              <a:gd name="connsiteY983" fmla="*/ 6377118 h 6857993"/>
              <a:gd name="connsiteX984" fmla="*/ 1145333 w 8040680"/>
              <a:gd name="connsiteY984" fmla="*/ 6300604 h 6857993"/>
              <a:gd name="connsiteX985" fmla="*/ 1111667 w 8040680"/>
              <a:gd name="connsiteY985" fmla="*/ 6307337 h 6857993"/>
              <a:gd name="connsiteX986" fmla="*/ 2886181 w 8040680"/>
              <a:gd name="connsiteY986" fmla="*/ 6254083 h 6857993"/>
              <a:gd name="connsiteX987" fmla="*/ 2886793 w 8040680"/>
              <a:gd name="connsiteY987" fmla="*/ 6565037 h 6857993"/>
              <a:gd name="connsiteX988" fmla="*/ 3037373 w 8040680"/>
              <a:gd name="connsiteY988" fmla="*/ 6565037 h 6857993"/>
              <a:gd name="connsiteX989" fmla="*/ 3037373 w 8040680"/>
              <a:gd name="connsiteY989" fmla="*/ 6535656 h 6857993"/>
              <a:gd name="connsiteX990" fmla="*/ 2917399 w 8040680"/>
              <a:gd name="connsiteY990" fmla="*/ 6535656 h 6857993"/>
              <a:gd name="connsiteX991" fmla="*/ 2917399 w 8040680"/>
              <a:gd name="connsiteY991" fmla="*/ 6254083 h 6857993"/>
              <a:gd name="connsiteX992" fmla="*/ 2345684 w 8040680"/>
              <a:gd name="connsiteY992" fmla="*/ 6244290 h 6857993"/>
              <a:gd name="connsiteX993" fmla="*/ 2258152 w 8040680"/>
              <a:gd name="connsiteY993" fmla="*/ 6266326 h 6857993"/>
              <a:gd name="connsiteX994" fmla="*/ 2196941 w 8040680"/>
              <a:gd name="connsiteY994" fmla="*/ 6325701 h 6857993"/>
              <a:gd name="connsiteX995" fmla="*/ 2174905 w 8040680"/>
              <a:gd name="connsiteY995" fmla="*/ 6407725 h 6857993"/>
              <a:gd name="connsiteX996" fmla="*/ 2214080 w 8040680"/>
              <a:gd name="connsiteY996" fmla="*/ 6512396 h 6857993"/>
              <a:gd name="connsiteX997" fmla="*/ 2351193 w 8040680"/>
              <a:gd name="connsiteY997" fmla="*/ 6571771 h 6857993"/>
              <a:gd name="connsiteX998" fmla="*/ 2464435 w 8040680"/>
              <a:gd name="connsiteY998" fmla="*/ 6529535 h 6857993"/>
              <a:gd name="connsiteX999" fmla="*/ 2507282 w 8040680"/>
              <a:gd name="connsiteY999" fmla="*/ 6415070 h 6857993"/>
              <a:gd name="connsiteX1000" fmla="*/ 2372618 w 8040680"/>
              <a:gd name="connsiteY1000" fmla="*/ 6415070 h 6857993"/>
              <a:gd name="connsiteX1001" fmla="*/ 2372618 w 8040680"/>
              <a:gd name="connsiteY1001" fmla="*/ 6444451 h 6857993"/>
              <a:gd name="connsiteX1002" fmla="*/ 2471168 w 8040680"/>
              <a:gd name="connsiteY1002" fmla="*/ 6444451 h 6857993"/>
              <a:gd name="connsiteX1003" fmla="*/ 2431992 w 8040680"/>
              <a:gd name="connsiteY1003" fmla="*/ 6514845 h 6857993"/>
              <a:gd name="connsiteX1004" fmla="*/ 2351193 w 8040680"/>
              <a:gd name="connsiteY1004" fmla="*/ 6542390 h 6857993"/>
              <a:gd name="connsiteX1005" fmla="*/ 2277739 w 8040680"/>
              <a:gd name="connsiteY1005" fmla="*/ 6524026 h 6857993"/>
              <a:gd name="connsiteX1006" fmla="*/ 2225097 w 8040680"/>
              <a:gd name="connsiteY1006" fmla="*/ 6474445 h 6857993"/>
              <a:gd name="connsiteX1007" fmla="*/ 2206123 w 8040680"/>
              <a:gd name="connsiteY1007" fmla="*/ 6407725 h 6857993"/>
              <a:gd name="connsiteX1008" fmla="*/ 2224485 w 8040680"/>
              <a:gd name="connsiteY1008" fmla="*/ 6342840 h 6857993"/>
              <a:gd name="connsiteX1009" fmla="*/ 2275903 w 8040680"/>
              <a:gd name="connsiteY1009" fmla="*/ 6294483 h 6857993"/>
              <a:gd name="connsiteX1010" fmla="*/ 2345684 w 8040680"/>
              <a:gd name="connsiteY1010" fmla="*/ 6276120 h 6857993"/>
              <a:gd name="connsiteX1011" fmla="*/ 2406896 w 8040680"/>
              <a:gd name="connsiteY1011" fmla="*/ 6289586 h 6857993"/>
              <a:gd name="connsiteX1012" fmla="*/ 2464435 w 8040680"/>
              <a:gd name="connsiteY1012" fmla="*/ 6328762 h 6857993"/>
              <a:gd name="connsiteX1013" fmla="*/ 2488308 w 8040680"/>
              <a:gd name="connsiteY1013" fmla="*/ 6306114 h 6857993"/>
              <a:gd name="connsiteX1014" fmla="*/ 2420362 w 8040680"/>
              <a:gd name="connsiteY1014" fmla="*/ 6258369 h 6857993"/>
              <a:gd name="connsiteX1015" fmla="*/ 2345684 w 8040680"/>
              <a:gd name="connsiteY1015" fmla="*/ 6244290 h 6857993"/>
              <a:gd name="connsiteX1016" fmla="*/ 3094300 w 8040680"/>
              <a:gd name="connsiteY1016" fmla="*/ 6217969 h 6857993"/>
              <a:gd name="connsiteX1017" fmla="*/ 3094300 w 8040680"/>
              <a:gd name="connsiteY1017" fmla="*/ 6427924 h 6857993"/>
              <a:gd name="connsiteX1018" fmla="*/ 3101033 w 8040680"/>
              <a:gd name="connsiteY1018" fmla="*/ 6501378 h 6857993"/>
              <a:gd name="connsiteX1019" fmla="*/ 3140821 w 8040680"/>
              <a:gd name="connsiteY1019" fmla="*/ 6554632 h 6857993"/>
              <a:gd name="connsiteX1020" fmla="*/ 3213050 w 8040680"/>
              <a:gd name="connsiteY1020" fmla="*/ 6574832 h 6857993"/>
              <a:gd name="connsiteX1021" fmla="*/ 3279771 w 8040680"/>
              <a:gd name="connsiteY1021" fmla="*/ 6554020 h 6857993"/>
              <a:gd name="connsiteX1022" fmla="*/ 3315886 w 8040680"/>
              <a:gd name="connsiteY1022" fmla="*/ 6503214 h 6857993"/>
              <a:gd name="connsiteX1023" fmla="*/ 3325679 w 8040680"/>
              <a:gd name="connsiteY1023" fmla="*/ 6427924 h 6857993"/>
              <a:gd name="connsiteX1024" fmla="*/ 3325679 w 8040680"/>
              <a:gd name="connsiteY1024" fmla="*/ 6217969 h 6857993"/>
              <a:gd name="connsiteX1025" fmla="*/ 3290177 w 8040680"/>
              <a:gd name="connsiteY1025" fmla="*/ 6217969 h 6857993"/>
              <a:gd name="connsiteX1026" fmla="*/ 3290177 w 8040680"/>
              <a:gd name="connsiteY1026" fmla="*/ 6427924 h 6857993"/>
              <a:gd name="connsiteX1027" fmla="*/ 3286504 w 8040680"/>
              <a:gd name="connsiteY1027" fmla="*/ 6482402 h 6857993"/>
              <a:gd name="connsiteX1028" fmla="*/ 3271201 w 8040680"/>
              <a:gd name="connsiteY1028" fmla="*/ 6513620 h 6857993"/>
              <a:gd name="connsiteX1029" fmla="*/ 3244268 w 8040680"/>
              <a:gd name="connsiteY1029" fmla="*/ 6533820 h 6857993"/>
              <a:gd name="connsiteX1030" fmla="*/ 3210602 w 8040680"/>
              <a:gd name="connsiteY1030" fmla="*/ 6541165 h 6857993"/>
              <a:gd name="connsiteX1031" fmla="*/ 3171426 w 8040680"/>
              <a:gd name="connsiteY1031" fmla="*/ 6531372 h 6857993"/>
              <a:gd name="connsiteX1032" fmla="*/ 3142657 w 8040680"/>
              <a:gd name="connsiteY1032" fmla="*/ 6508723 h 6857993"/>
              <a:gd name="connsiteX1033" fmla="*/ 3130415 w 8040680"/>
              <a:gd name="connsiteY1033" fmla="*/ 6474445 h 6857993"/>
              <a:gd name="connsiteX1034" fmla="*/ 3129191 w 8040680"/>
              <a:gd name="connsiteY1034" fmla="*/ 6427924 h 6857993"/>
              <a:gd name="connsiteX1035" fmla="*/ 3129191 w 8040680"/>
              <a:gd name="connsiteY1035" fmla="*/ 6217969 h 6857993"/>
              <a:gd name="connsiteX1036" fmla="*/ 3094912 w 8040680"/>
              <a:gd name="connsiteY1036" fmla="*/ 6217969 h 6857993"/>
              <a:gd name="connsiteX1037" fmla="*/ 2078191 w 8040680"/>
              <a:gd name="connsiteY1037" fmla="*/ 6217969 h 6857993"/>
              <a:gd name="connsiteX1038" fmla="*/ 2078191 w 8040680"/>
              <a:gd name="connsiteY1038" fmla="*/ 6566262 h 6857993"/>
              <a:gd name="connsiteX1039" fmla="*/ 2112469 w 8040680"/>
              <a:gd name="connsiteY1039" fmla="*/ 6566262 h 6857993"/>
              <a:gd name="connsiteX1040" fmla="*/ 2112469 w 8040680"/>
              <a:gd name="connsiteY1040" fmla="*/ 6217969 h 6857993"/>
              <a:gd name="connsiteX1041" fmla="*/ 1189407 w 8040680"/>
              <a:gd name="connsiteY1041" fmla="*/ 6146351 h 6857993"/>
              <a:gd name="connsiteX1042" fmla="*/ 1008220 w 8040680"/>
              <a:gd name="connsiteY1042" fmla="*/ 6238780 h 6857993"/>
              <a:gd name="connsiteX1043" fmla="*/ 1002711 w 8040680"/>
              <a:gd name="connsiteY1043" fmla="*/ 6252859 h 6857993"/>
              <a:gd name="connsiteX1044" fmla="*/ 1007608 w 8040680"/>
              <a:gd name="connsiteY1044" fmla="*/ 6266938 h 6857993"/>
              <a:gd name="connsiteX1045" fmla="*/ 1024135 w 8040680"/>
              <a:gd name="connsiteY1045" fmla="*/ 6275507 h 6857993"/>
              <a:gd name="connsiteX1046" fmla="*/ 1044335 w 8040680"/>
              <a:gd name="connsiteY1046" fmla="*/ 6264489 h 6857993"/>
              <a:gd name="connsiteX1047" fmla="*/ 1188795 w 8040680"/>
              <a:gd name="connsiteY1047" fmla="*/ 6156145 h 6857993"/>
              <a:gd name="connsiteX1048" fmla="*/ 1336314 w 8040680"/>
              <a:gd name="connsiteY1048" fmla="*/ 6265713 h 6857993"/>
              <a:gd name="connsiteX1049" fmla="*/ 1358351 w 8040680"/>
              <a:gd name="connsiteY1049" fmla="*/ 6274895 h 6857993"/>
              <a:gd name="connsiteX1050" fmla="*/ 1377326 w 8040680"/>
              <a:gd name="connsiteY1050" fmla="*/ 6252859 h 6857993"/>
              <a:gd name="connsiteX1051" fmla="*/ 1371817 w 8040680"/>
              <a:gd name="connsiteY1051" fmla="*/ 6238780 h 6857993"/>
              <a:gd name="connsiteX1052" fmla="*/ 1189407 w 8040680"/>
              <a:gd name="connsiteY1052" fmla="*/ 6146351 h 6857993"/>
              <a:gd name="connsiteX1053" fmla="*/ 0 w 8040680"/>
              <a:gd name="connsiteY1053" fmla="*/ 0 h 6857993"/>
              <a:gd name="connsiteX1054" fmla="*/ 8040680 w 8040680"/>
              <a:gd name="connsiteY1054" fmla="*/ 0 h 6857993"/>
              <a:gd name="connsiteX1055" fmla="*/ 8040680 w 8040680"/>
              <a:gd name="connsiteY1055" fmla="*/ 6857993 h 6857993"/>
              <a:gd name="connsiteX1056" fmla="*/ 0 w 8040680"/>
              <a:gd name="connsiteY1056" fmla="*/ 6857993 h 685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Lst>
            <a:rect l="l" t="t" r="r" b="b"/>
            <a:pathLst>
              <a:path w="8040680" h="6857993">
                <a:moveTo>
                  <a:pt x="2465050" y="6632370"/>
                </a:moveTo>
                <a:cubicBezTo>
                  <a:pt x="2468110" y="6632370"/>
                  <a:pt x="2469946" y="6632370"/>
                  <a:pt x="2471782" y="6634206"/>
                </a:cubicBezTo>
                <a:cubicBezTo>
                  <a:pt x="2472395" y="6634818"/>
                  <a:pt x="2473619" y="6636655"/>
                  <a:pt x="2473619" y="6639715"/>
                </a:cubicBezTo>
                <a:cubicBezTo>
                  <a:pt x="2473619" y="6641552"/>
                  <a:pt x="2473006" y="6643388"/>
                  <a:pt x="2471782" y="6645224"/>
                </a:cubicBezTo>
                <a:cubicBezTo>
                  <a:pt x="2471171" y="6647061"/>
                  <a:pt x="2469946" y="6647673"/>
                  <a:pt x="2468110" y="6648897"/>
                </a:cubicBezTo>
                <a:cubicBezTo>
                  <a:pt x="2466273" y="6650121"/>
                  <a:pt x="2464436" y="6650121"/>
                  <a:pt x="2462601" y="6650121"/>
                </a:cubicBezTo>
                <a:cubicBezTo>
                  <a:pt x="2459541" y="6650121"/>
                  <a:pt x="2457703" y="6649509"/>
                  <a:pt x="2455867" y="6648285"/>
                </a:cubicBezTo>
                <a:cubicBezTo>
                  <a:pt x="2455255" y="6647673"/>
                  <a:pt x="2454031" y="6645836"/>
                  <a:pt x="2454031" y="6642776"/>
                </a:cubicBezTo>
                <a:cubicBezTo>
                  <a:pt x="2454031" y="6640327"/>
                  <a:pt x="2455867" y="6637267"/>
                  <a:pt x="2457703" y="6635430"/>
                </a:cubicBezTo>
                <a:cubicBezTo>
                  <a:pt x="2459541" y="6633594"/>
                  <a:pt x="2461988" y="6632370"/>
                  <a:pt x="2465050" y="6632370"/>
                </a:cubicBezTo>
                <a:close/>
                <a:moveTo>
                  <a:pt x="2291211" y="6632370"/>
                </a:moveTo>
                <a:cubicBezTo>
                  <a:pt x="2294270" y="6632370"/>
                  <a:pt x="2296106" y="6632370"/>
                  <a:pt x="2297944" y="6634206"/>
                </a:cubicBezTo>
                <a:cubicBezTo>
                  <a:pt x="2298555" y="6634818"/>
                  <a:pt x="2299779" y="6636655"/>
                  <a:pt x="2299779" y="6639715"/>
                </a:cubicBezTo>
                <a:cubicBezTo>
                  <a:pt x="2299779" y="6641552"/>
                  <a:pt x="2299167" y="6643388"/>
                  <a:pt x="2297944" y="6645224"/>
                </a:cubicBezTo>
                <a:cubicBezTo>
                  <a:pt x="2297331" y="6647061"/>
                  <a:pt x="2296106" y="6647673"/>
                  <a:pt x="2294270" y="6648897"/>
                </a:cubicBezTo>
                <a:cubicBezTo>
                  <a:pt x="2292435" y="6650121"/>
                  <a:pt x="2290597" y="6650121"/>
                  <a:pt x="2288761" y="6650121"/>
                </a:cubicBezTo>
                <a:cubicBezTo>
                  <a:pt x="2285701" y="6650121"/>
                  <a:pt x="2283865" y="6649509"/>
                  <a:pt x="2282028" y="6648285"/>
                </a:cubicBezTo>
                <a:cubicBezTo>
                  <a:pt x="2281417" y="6647673"/>
                  <a:pt x="2280192" y="6645836"/>
                  <a:pt x="2280192" y="6642776"/>
                </a:cubicBezTo>
                <a:cubicBezTo>
                  <a:pt x="2280192" y="6640327"/>
                  <a:pt x="2282028" y="6637267"/>
                  <a:pt x="2283865" y="6635430"/>
                </a:cubicBezTo>
                <a:cubicBezTo>
                  <a:pt x="2285701" y="6633594"/>
                  <a:pt x="2288150" y="6632370"/>
                  <a:pt x="2291211" y="6632370"/>
                </a:cubicBezTo>
                <a:close/>
                <a:moveTo>
                  <a:pt x="3235700" y="6629921"/>
                </a:moveTo>
                <a:cubicBezTo>
                  <a:pt x="3237536" y="6629921"/>
                  <a:pt x="3239372" y="6630534"/>
                  <a:pt x="3241209" y="6631758"/>
                </a:cubicBezTo>
                <a:cubicBezTo>
                  <a:pt x="3243045" y="6632982"/>
                  <a:pt x="3243657" y="6634818"/>
                  <a:pt x="3244881" y="6636655"/>
                </a:cubicBezTo>
                <a:lnTo>
                  <a:pt x="3226518" y="6636655"/>
                </a:lnTo>
                <a:cubicBezTo>
                  <a:pt x="3227130" y="6634818"/>
                  <a:pt x="3228354" y="6632982"/>
                  <a:pt x="3230191" y="6631758"/>
                </a:cubicBezTo>
                <a:cubicBezTo>
                  <a:pt x="3232027" y="6631146"/>
                  <a:pt x="3233863" y="6629921"/>
                  <a:pt x="3235700" y="6629921"/>
                </a:cubicBezTo>
                <a:close/>
                <a:moveTo>
                  <a:pt x="3021460" y="6629921"/>
                </a:moveTo>
                <a:cubicBezTo>
                  <a:pt x="3024521" y="6629921"/>
                  <a:pt x="3026357" y="6631146"/>
                  <a:pt x="3028193" y="6631758"/>
                </a:cubicBezTo>
                <a:cubicBezTo>
                  <a:pt x="3028806" y="6632370"/>
                  <a:pt x="3030030" y="6634206"/>
                  <a:pt x="3030030" y="6637267"/>
                </a:cubicBezTo>
                <a:cubicBezTo>
                  <a:pt x="3030030" y="6639715"/>
                  <a:pt x="3028193" y="6642776"/>
                  <a:pt x="3026357" y="6644612"/>
                </a:cubicBezTo>
                <a:cubicBezTo>
                  <a:pt x="3024521" y="6646449"/>
                  <a:pt x="3022072" y="6647673"/>
                  <a:pt x="3019012" y="6647673"/>
                </a:cubicBezTo>
                <a:cubicBezTo>
                  <a:pt x="3015951" y="6647673"/>
                  <a:pt x="3014114" y="6647673"/>
                  <a:pt x="3012277" y="6645836"/>
                </a:cubicBezTo>
                <a:cubicBezTo>
                  <a:pt x="3011666" y="6645224"/>
                  <a:pt x="3010442" y="6643388"/>
                  <a:pt x="3010442" y="6640327"/>
                </a:cubicBezTo>
                <a:cubicBezTo>
                  <a:pt x="3010442" y="6638491"/>
                  <a:pt x="3011054" y="6636655"/>
                  <a:pt x="3012277" y="6634818"/>
                </a:cubicBezTo>
                <a:cubicBezTo>
                  <a:pt x="3012891" y="6632982"/>
                  <a:pt x="3014114" y="6632370"/>
                  <a:pt x="3015951" y="6631146"/>
                </a:cubicBezTo>
                <a:cubicBezTo>
                  <a:pt x="3017786" y="6629921"/>
                  <a:pt x="3019623" y="6629921"/>
                  <a:pt x="3021460" y="6629921"/>
                </a:cubicBezTo>
                <a:close/>
                <a:moveTo>
                  <a:pt x="2787633" y="6629921"/>
                </a:moveTo>
                <a:cubicBezTo>
                  <a:pt x="2790693" y="6629921"/>
                  <a:pt x="2793754" y="6631145"/>
                  <a:pt x="2794367" y="6631757"/>
                </a:cubicBezTo>
                <a:cubicBezTo>
                  <a:pt x="2794978" y="6632370"/>
                  <a:pt x="2796203" y="6635430"/>
                  <a:pt x="2796203" y="6637266"/>
                </a:cubicBezTo>
                <a:cubicBezTo>
                  <a:pt x="2796203" y="6639715"/>
                  <a:pt x="2794978" y="6642775"/>
                  <a:pt x="2793142" y="6644612"/>
                </a:cubicBezTo>
                <a:cubicBezTo>
                  <a:pt x="2791305" y="6647060"/>
                  <a:pt x="2788245" y="6648285"/>
                  <a:pt x="2784572" y="6648285"/>
                </a:cubicBezTo>
                <a:cubicBezTo>
                  <a:pt x="2782736" y="6648285"/>
                  <a:pt x="2780899" y="6647672"/>
                  <a:pt x="2779063" y="6646448"/>
                </a:cubicBezTo>
                <a:cubicBezTo>
                  <a:pt x="2778451" y="6645836"/>
                  <a:pt x="2777227" y="6642775"/>
                  <a:pt x="2777227" y="6640939"/>
                </a:cubicBezTo>
                <a:cubicBezTo>
                  <a:pt x="2777227" y="6638491"/>
                  <a:pt x="2778451" y="6635430"/>
                  <a:pt x="2780288" y="6633594"/>
                </a:cubicBezTo>
                <a:cubicBezTo>
                  <a:pt x="2780899" y="6631145"/>
                  <a:pt x="2783960" y="6629921"/>
                  <a:pt x="2787633" y="6629921"/>
                </a:cubicBezTo>
                <a:close/>
                <a:moveTo>
                  <a:pt x="2722748" y="6629921"/>
                </a:moveTo>
                <a:cubicBezTo>
                  <a:pt x="2725809" y="6629921"/>
                  <a:pt x="2727645" y="6631146"/>
                  <a:pt x="2728869" y="6631758"/>
                </a:cubicBezTo>
                <a:cubicBezTo>
                  <a:pt x="2729481" y="6632370"/>
                  <a:pt x="2730706" y="6634206"/>
                  <a:pt x="2730706" y="6637267"/>
                </a:cubicBezTo>
                <a:cubicBezTo>
                  <a:pt x="2730706" y="6639715"/>
                  <a:pt x="2729481" y="6642776"/>
                  <a:pt x="2727645" y="6644612"/>
                </a:cubicBezTo>
                <a:cubicBezTo>
                  <a:pt x="2725809" y="6646448"/>
                  <a:pt x="2723360" y="6647673"/>
                  <a:pt x="2720300" y="6647673"/>
                </a:cubicBezTo>
                <a:cubicBezTo>
                  <a:pt x="2717239" y="6647673"/>
                  <a:pt x="2715403" y="6647673"/>
                  <a:pt x="2713567" y="6645836"/>
                </a:cubicBezTo>
                <a:cubicBezTo>
                  <a:pt x="2712954" y="6645224"/>
                  <a:pt x="2711731" y="6643388"/>
                  <a:pt x="2711731" y="6640327"/>
                </a:cubicBezTo>
                <a:cubicBezTo>
                  <a:pt x="2711731" y="6638491"/>
                  <a:pt x="2712342" y="6636654"/>
                  <a:pt x="2713567" y="6634818"/>
                </a:cubicBezTo>
                <a:cubicBezTo>
                  <a:pt x="2714179" y="6632982"/>
                  <a:pt x="2715403" y="6632370"/>
                  <a:pt x="2717239" y="6631146"/>
                </a:cubicBezTo>
                <a:cubicBezTo>
                  <a:pt x="2719076" y="6629921"/>
                  <a:pt x="2720912" y="6629921"/>
                  <a:pt x="2722748" y="6629921"/>
                </a:cubicBezTo>
                <a:close/>
                <a:moveTo>
                  <a:pt x="2633381" y="6629921"/>
                </a:moveTo>
                <a:cubicBezTo>
                  <a:pt x="2635829" y="6629921"/>
                  <a:pt x="2638889" y="6631145"/>
                  <a:pt x="2640114" y="6631757"/>
                </a:cubicBezTo>
                <a:cubicBezTo>
                  <a:pt x="2640725" y="6632370"/>
                  <a:pt x="2641950" y="6635430"/>
                  <a:pt x="2641950" y="6637266"/>
                </a:cubicBezTo>
                <a:cubicBezTo>
                  <a:pt x="2641950" y="6639715"/>
                  <a:pt x="2640725" y="6642775"/>
                  <a:pt x="2638889" y="6644612"/>
                </a:cubicBezTo>
                <a:cubicBezTo>
                  <a:pt x="2637054" y="6647060"/>
                  <a:pt x="2633992" y="6648285"/>
                  <a:pt x="2630319" y="6648285"/>
                </a:cubicBezTo>
                <a:cubicBezTo>
                  <a:pt x="2628484" y="6648285"/>
                  <a:pt x="2626647" y="6647672"/>
                  <a:pt x="2624811" y="6646448"/>
                </a:cubicBezTo>
                <a:cubicBezTo>
                  <a:pt x="2624199" y="6645836"/>
                  <a:pt x="2622974" y="6642775"/>
                  <a:pt x="2622974" y="6640939"/>
                </a:cubicBezTo>
                <a:cubicBezTo>
                  <a:pt x="2622974" y="6638491"/>
                  <a:pt x="2624199" y="6635430"/>
                  <a:pt x="2626035" y="6633594"/>
                </a:cubicBezTo>
                <a:cubicBezTo>
                  <a:pt x="2626647" y="6631145"/>
                  <a:pt x="2629707" y="6629921"/>
                  <a:pt x="2633381" y="6629921"/>
                </a:cubicBezTo>
                <a:close/>
                <a:moveTo>
                  <a:pt x="2376293" y="6629921"/>
                </a:moveTo>
                <a:cubicBezTo>
                  <a:pt x="2378740" y="6629921"/>
                  <a:pt x="2380578" y="6631145"/>
                  <a:pt x="2383027" y="6631757"/>
                </a:cubicBezTo>
                <a:cubicBezTo>
                  <a:pt x="2383638" y="6632370"/>
                  <a:pt x="2384862" y="6635430"/>
                  <a:pt x="2384862" y="6637266"/>
                </a:cubicBezTo>
                <a:cubicBezTo>
                  <a:pt x="2384862" y="6639715"/>
                  <a:pt x="2383638" y="6642775"/>
                  <a:pt x="2381802" y="6644612"/>
                </a:cubicBezTo>
                <a:cubicBezTo>
                  <a:pt x="2379966" y="6647060"/>
                  <a:pt x="2376905" y="6648285"/>
                  <a:pt x="2373232" y="6648285"/>
                </a:cubicBezTo>
                <a:cubicBezTo>
                  <a:pt x="2371396" y="6648285"/>
                  <a:pt x="2369560" y="6647672"/>
                  <a:pt x="2367723" y="6646448"/>
                </a:cubicBezTo>
                <a:cubicBezTo>
                  <a:pt x="2367111" y="6645836"/>
                  <a:pt x="2365887" y="6642775"/>
                  <a:pt x="2365887" y="6640939"/>
                </a:cubicBezTo>
                <a:cubicBezTo>
                  <a:pt x="2365887" y="6638491"/>
                  <a:pt x="2367111" y="6635430"/>
                  <a:pt x="2368948" y="6633594"/>
                </a:cubicBezTo>
                <a:cubicBezTo>
                  <a:pt x="2369560" y="6631145"/>
                  <a:pt x="2372620" y="6629921"/>
                  <a:pt x="2376293" y="6629921"/>
                </a:cubicBezTo>
                <a:close/>
                <a:moveTo>
                  <a:pt x="2179193" y="6629921"/>
                </a:moveTo>
                <a:cubicBezTo>
                  <a:pt x="2181030" y="6629921"/>
                  <a:pt x="2182866" y="6630534"/>
                  <a:pt x="2184703" y="6631758"/>
                </a:cubicBezTo>
                <a:cubicBezTo>
                  <a:pt x="2186539" y="6632982"/>
                  <a:pt x="2187151" y="6634818"/>
                  <a:pt x="2188375" y="6636655"/>
                </a:cubicBezTo>
                <a:lnTo>
                  <a:pt x="2170011" y="6636655"/>
                </a:lnTo>
                <a:cubicBezTo>
                  <a:pt x="2170623" y="6634818"/>
                  <a:pt x="2171848" y="6632982"/>
                  <a:pt x="2173685" y="6631758"/>
                </a:cubicBezTo>
                <a:cubicBezTo>
                  <a:pt x="2175520" y="6631146"/>
                  <a:pt x="2177357" y="6629921"/>
                  <a:pt x="2179193" y="6629921"/>
                </a:cubicBezTo>
                <a:close/>
                <a:moveTo>
                  <a:pt x="1345496" y="6629309"/>
                </a:moveTo>
                <a:lnTo>
                  <a:pt x="1345496" y="6633594"/>
                </a:lnTo>
                <a:cubicBezTo>
                  <a:pt x="1345496" y="6641551"/>
                  <a:pt x="1339374" y="6645224"/>
                  <a:pt x="1333252" y="6644612"/>
                </a:cubicBezTo>
                <a:cubicBezTo>
                  <a:pt x="1327744" y="6644612"/>
                  <a:pt x="1324071" y="6641551"/>
                  <a:pt x="1324071" y="6637267"/>
                </a:cubicBezTo>
                <a:cubicBezTo>
                  <a:pt x="1324071" y="6632982"/>
                  <a:pt x="1327744" y="6630533"/>
                  <a:pt x="1333252" y="6630533"/>
                </a:cubicBezTo>
                <a:lnTo>
                  <a:pt x="1339987" y="6630533"/>
                </a:lnTo>
                <a:cubicBezTo>
                  <a:pt x="1342435" y="6630533"/>
                  <a:pt x="1344271" y="6630533"/>
                  <a:pt x="1345496" y="6629309"/>
                </a:cubicBezTo>
                <a:close/>
                <a:moveTo>
                  <a:pt x="1120239" y="6629309"/>
                </a:moveTo>
                <a:lnTo>
                  <a:pt x="1120239" y="6633594"/>
                </a:lnTo>
                <a:cubicBezTo>
                  <a:pt x="1120239" y="6641551"/>
                  <a:pt x="1114730" y="6645224"/>
                  <a:pt x="1107996" y="6644612"/>
                </a:cubicBezTo>
                <a:cubicBezTo>
                  <a:pt x="1102487" y="6644612"/>
                  <a:pt x="1098814" y="6641551"/>
                  <a:pt x="1098814" y="6637267"/>
                </a:cubicBezTo>
                <a:cubicBezTo>
                  <a:pt x="1098814" y="6632982"/>
                  <a:pt x="1102487" y="6630533"/>
                  <a:pt x="1107996" y="6630533"/>
                </a:cubicBezTo>
                <a:lnTo>
                  <a:pt x="1114730" y="6630533"/>
                </a:lnTo>
                <a:cubicBezTo>
                  <a:pt x="1117178" y="6630533"/>
                  <a:pt x="1119014" y="6630533"/>
                  <a:pt x="1120239" y="6629309"/>
                </a:cubicBezTo>
                <a:close/>
                <a:moveTo>
                  <a:pt x="667885" y="6626249"/>
                </a:moveTo>
                <a:lnTo>
                  <a:pt x="667885" y="6634819"/>
                </a:lnTo>
                <a:cubicBezTo>
                  <a:pt x="667885" y="6645837"/>
                  <a:pt x="658704" y="6651346"/>
                  <a:pt x="649523" y="6651346"/>
                </a:cubicBezTo>
                <a:cubicBezTo>
                  <a:pt x="639116" y="6651346"/>
                  <a:pt x="634832" y="6645225"/>
                  <a:pt x="634832" y="6639716"/>
                </a:cubicBezTo>
                <a:cubicBezTo>
                  <a:pt x="634832" y="6632983"/>
                  <a:pt x="639116" y="6628698"/>
                  <a:pt x="648298" y="6628698"/>
                </a:cubicBezTo>
                <a:lnTo>
                  <a:pt x="659929" y="6628698"/>
                </a:lnTo>
                <a:cubicBezTo>
                  <a:pt x="662989" y="6628698"/>
                  <a:pt x="666050" y="6628086"/>
                  <a:pt x="667885" y="6626249"/>
                </a:cubicBezTo>
                <a:close/>
                <a:moveTo>
                  <a:pt x="3263856" y="6623800"/>
                </a:moveTo>
                <a:lnTo>
                  <a:pt x="3256511" y="6657466"/>
                </a:lnTo>
                <a:lnTo>
                  <a:pt x="3266305" y="6657466"/>
                </a:lnTo>
                <a:lnTo>
                  <a:pt x="3268141" y="6645224"/>
                </a:lnTo>
                <a:cubicBezTo>
                  <a:pt x="3269365" y="6640327"/>
                  <a:pt x="3269978" y="6636654"/>
                  <a:pt x="3271202" y="6634818"/>
                </a:cubicBezTo>
                <a:cubicBezTo>
                  <a:pt x="3272426" y="6632982"/>
                  <a:pt x="3274262" y="6631757"/>
                  <a:pt x="3276099" y="6631757"/>
                </a:cubicBezTo>
                <a:cubicBezTo>
                  <a:pt x="3276099" y="6631757"/>
                  <a:pt x="3276099" y="6631757"/>
                  <a:pt x="3277323" y="6631757"/>
                </a:cubicBezTo>
                <a:lnTo>
                  <a:pt x="3280383" y="6625024"/>
                </a:lnTo>
                <a:cubicBezTo>
                  <a:pt x="3280383" y="6623800"/>
                  <a:pt x="3279771" y="6623800"/>
                  <a:pt x="3278547" y="6623800"/>
                </a:cubicBezTo>
                <a:cubicBezTo>
                  <a:pt x="3274874" y="6623800"/>
                  <a:pt x="3271814" y="6625024"/>
                  <a:pt x="3269978" y="6628697"/>
                </a:cubicBezTo>
                <a:lnTo>
                  <a:pt x="3271202" y="6623800"/>
                </a:lnTo>
                <a:close/>
                <a:moveTo>
                  <a:pt x="3072265" y="6623800"/>
                </a:moveTo>
                <a:lnTo>
                  <a:pt x="3067368" y="6656242"/>
                </a:lnTo>
                <a:lnTo>
                  <a:pt x="3075938" y="6656242"/>
                </a:lnTo>
                <a:lnTo>
                  <a:pt x="3080835" y="6623800"/>
                </a:lnTo>
                <a:close/>
                <a:moveTo>
                  <a:pt x="3049004" y="6623800"/>
                </a:moveTo>
                <a:lnTo>
                  <a:pt x="3042883" y="6657466"/>
                </a:lnTo>
                <a:lnTo>
                  <a:pt x="3051454" y="6657466"/>
                </a:lnTo>
                <a:lnTo>
                  <a:pt x="3053289" y="6645224"/>
                </a:lnTo>
                <a:cubicBezTo>
                  <a:pt x="3054513" y="6640327"/>
                  <a:pt x="3055125" y="6636654"/>
                  <a:pt x="3056350" y="6634818"/>
                </a:cubicBezTo>
                <a:cubicBezTo>
                  <a:pt x="3057575" y="6632982"/>
                  <a:pt x="3059410" y="6631757"/>
                  <a:pt x="3061247" y="6631757"/>
                </a:cubicBezTo>
                <a:cubicBezTo>
                  <a:pt x="3061247" y="6631757"/>
                  <a:pt x="3061247" y="6631757"/>
                  <a:pt x="3062471" y="6631757"/>
                </a:cubicBezTo>
                <a:lnTo>
                  <a:pt x="3065531" y="6625024"/>
                </a:lnTo>
                <a:cubicBezTo>
                  <a:pt x="3065531" y="6623800"/>
                  <a:pt x="3064919" y="6623800"/>
                  <a:pt x="3063696" y="6623800"/>
                </a:cubicBezTo>
                <a:cubicBezTo>
                  <a:pt x="3060022" y="6623800"/>
                  <a:pt x="3056963" y="6625024"/>
                  <a:pt x="3055125" y="6628697"/>
                </a:cubicBezTo>
                <a:lnTo>
                  <a:pt x="3056350" y="6623800"/>
                </a:lnTo>
                <a:close/>
                <a:moveTo>
                  <a:pt x="2985346" y="6623800"/>
                </a:moveTo>
                <a:lnTo>
                  <a:pt x="2980449" y="6656242"/>
                </a:lnTo>
                <a:lnTo>
                  <a:pt x="2989019" y="6656242"/>
                </a:lnTo>
                <a:lnTo>
                  <a:pt x="2993916" y="6623800"/>
                </a:lnTo>
                <a:close/>
                <a:moveTo>
                  <a:pt x="2891692" y="6623800"/>
                </a:moveTo>
                <a:lnTo>
                  <a:pt x="2903323" y="6639715"/>
                </a:lnTo>
                <a:lnTo>
                  <a:pt x="2889856" y="6655630"/>
                </a:lnTo>
                <a:lnTo>
                  <a:pt x="2900262" y="6655630"/>
                </a:lnTo>
                <a:lnTo>
                  <a:pt x="2907607" y="6645836"/>
                </a:lnTo>
                <a:lnTo>
                  <a:pt x="2914341" y="6655630"/>
                </a:lnTo>
                <a:lnTo>
                  <a:pt x="2924134" y="6655630"/>
                </a:lnTo>
                <a:lnTo>
                  <a:pt x="2912504" y="6639715"/>
                </a:lnTo>
                <a:lnTo>
                  <a:pt x="2924747" y="6623800"/>
                </a:lnTo>
                <a:lnTo>
                  <a:pt x="2914341" y="6623800"/>
                </a:lnTo>
                <a:lnTo>
                  <a:pt x="2906995" y="6633594"/>
                </a:lnTo>
                <a:lnTo>
                  <a:pt x="2901486" y="6623800"/>
                </a:lnTo>
                <a:close/>
                <a:moveTo>
                  <a:pt x="2788857" y="6623800"/>
                </a:moveTo>
                <a:cubicBezTo>
                  <a:pt x="2782736" y="6623800"/>
                  <a:pt x="2778451" y="6625636"/>
                  <a:pt x="2773554" y="6628697"/>
                </a:cubicBezTo>
                <a:cubicBezTo>
                  <a:pt x="2769882" y="6632370"/>
                  <a:pt x="2768045" y="6636654"/>
                  <a:pt x="2768045" y="6642163"/>
                </a:cubicBezTo>
                <a:cubicBezTo>
                  <a:pt x="2768045" y="6645836"/>
                  <a:pt x="2769882" y="6649509"/>
                  <a:pt x="2772942" y="6652569"/>
                </a:cubicBezTo>
                <a:cubicBezTo>
                  <a:pt x="2775390" y="6655018"/>
                  <a:pt x="2780288" y="6656242"/>
                  <a:pt x="2785184" y="6656242"/>
                </a:cubicBezTo>
                <a:cubicBezTo>
                  <a:pt x="2790693" y="6656242"/>
                  <a:pt x="2795590" y="6654406"/>
                  <a:pt x="2799263" y="6650733"/>
                </a:cubicBezTo>
                <a:cubicBezTo>
                  <a:pt x="2802936" y="6648285"/>
                  <a:pt x="2804773" y="6643388"/>
                  <a:pt x="2804773" y="6638491"/>
                </a:cubicBezTo>
                <a:cubicBezTo>
                  <a:pt x="2804773" y="6636042"/>
                  <a:pt x="2804160" y="6632982"/>
                  <a:pt x="2802936" y="6631145"/>
                </a:cubicBezTo>
                <a:cubicBezTo>
                  <a:pt x="2802323" y="6628697"/>
                  <a:pt x="2800487" y="6626248"/>
                  <a:pt x="2797426" y="6625636"/>
                </a:cubicBezTo>
                <a:cubicBezTo>
                  <a:pt x="2794367" y="6625024"/>
                  <a:pt x="2791917" y="6623800"/>
                  <a:pt x="2788857" y="6623800"/>
                </a:cubicBezTo>
                <a:close/>
                <a:moveTo>
                  <a:pt x="2633992" y="6623800"/>
                </a:moveTo>
                <a:cubicBezTo>
                  <a:pt x="2628484" y="6623800"/>
                  <a:pt x="2623587" y="6625636"/>
                  <a:pt x="2618689" y="6628697"/>
                </a:cubicBezTo>
                <a:cubicBezTo>
                  <a:pt x="2615016" y="6632370"/>
                  <a:pt x="2613181" y="6636654"/>
                  <a:pt x="2613181" y="6642163"/>
                </a:cubicBezTo>
                <a:cubicBezTo>
                  <a:pt x="2613181" y="6645836"/>
                  <a:pt x="2615016" y="6649509"/>
                  <a:pt x="2618077" y="6652569"/>
                </a:cubicBezTo>
                <a:cubicBezTo>
                  <a:pt x="2620526" y="6655018"/>
                  <a:pt x="2625422" y="6656242"/>
                  <a:pt x="2630319" y="6656242"/>
                </a:cubicBezTo>
                <a:cubicBezTo>
                  <a:pt x="2635829" y="6656242"/>
                  <a:pt x="2640725" y="6653794"/>
                  <a:pt x="2644399" y="6650733"/>
                </a:cubicBezTo>
                <a:cubicBezTo>
                  <a:pt x="2648072" y="6648285"/>
                  <a:pt x="2649908" y="6643388"/>
                  <a:pt x="2649908" y="6638491"/>
                </a:cubicBezTo>
                <a:cubicBezTo>
                  <a:pt x="2649908" y="6636042"/>
                  <a:pt x="2649296" y="6632982"/>
                  <a:pt x="2648072" y="6631145"/>
                </a:cubicBezTo>
                <a:cubicBezTo>
                  <a:pt x="2647459" y="6628697"/>
                  <a:pt x="2644399" y="6626861"/>
                  <a:pt x="2642562" y="6625636"/>
                </a:cubicBezTo>
                <a:cubicBezTo>
                  <a:pt x="2639501" y="6625024"/>
                  <a:pt x="2637054" y="6623800"/>
                  <a:pt x="2633992" y="6623800"/>
                </a:cubicBezTo>
                <a:close/>
                <a:moveTo>
                  <a:pt x="2591145" y="6623800"/>
                </a:moveTo>
                <a:lnTo>
                  <a:pt x="2585024" y="6657466"/>
                </a:lnTo>
                <a:lnTo>
                  <a:pt x="2593593" y="6657466"/>
                </a:lnTo>
                <a:lnTo>
                  <a:pt x="2595430" y="6645224"/>
                </a:lnTo>
                <a:cubicBezTo>
                  <a:pt x="2596654" y="6640327"/>
                  <a:pt x="2597266" y="6636654"/>
                  <a:pt x="2598490" y="6634818"/>
                </a:cubicBezTo>
                <a:cubicBezTo>
                  <a:pt x="2599715" y="6632982"/>
                  <a:pt x="2601551" y="6631757"/>
                  <a:pt x="2603386" y="6631757"/>
                </a:cubicBezTo>
                <a:cubicBezTo>
                  <a:pt x="2603386" y="6631757"/>
                  <a:pt x="2603386" y="6631757"/>
                  <a:pt x="2604611" y="6631757"/>
                </a:cubicBezTo>
                <a:lnTo>
                  <a:pt x="2607671" y="6625024"/>
                </a:lnTo>
                <a:cubicBezTo>
                  <a:pt x="2607671" y="6623800"/>
                  <a:pt x="2607060" y="6623800"/>
                  <a:pt x="2605836" y="6623800"/>
                </a:cubicBezTo>
                <a:cubicBezTo>
                  <a:pt x="2602163" y="6623800"/>
                  <a:pt x="2599103" y="6625024"/>
                  <a:pt x="2597266" y="6628697"/>
                </a:cubicBezTo>
                <a:lnTo>
                  <a:pt x="2598490" y="6623800"/>
                </a:lnTo>
                <a:close/>
                <a:moveTo>
                  <a:pt x="2406897" y="6623800"/>
                </a:moveTo>
                <a:lnTo>
                  <a:pt x="2400777" y="6658691"/>
                </a:lnTo>
                <a:lnTo>
                  <a:pt x="2409347" y="6658691"/>
                </a:lnTo>
                <a:lnTo>
                  <a:pt x="2411183" y="6647060"/>
                </a:lnTo>
                <a:cubicBezTo>
                  <a:pt x="2411795" y="6642163"/>
                  <a:pt x="2411795" y="6639103"/>
                  <a:pt x="2413019" y="6637266"/>
                </a:cubicBezTo>
                <a:cubicBezTo>
                  <a:pt x="2413630" y="6635430"/>
                  <a:pt x="2415467" y="6634818"/>
                  <a:pt x="2416692" y="6633594"/>
                </a:cubicBezTo>
                <a:cubicBezTo>
                  <a:pt x="2418528" y="6632370"/>
                  <a:pt x="2420365" y="6632370"/>
                  <a:pt x="2421589" y="6632370"/>
                </a:cubicBezTo>
                <a:cubicBezTo>
                  <a:pt x="2423425" y="6632370"/>
                  <a:pt x="2424036" y="6632370"/>
                  <a:pt x="2425261" y="6633594"/>
                </a:cubicBezTo>
                <a:cubicBezTo>
                  <a:pt x="2426485" y="6634818"/>
                  <a:pt x="2426485" y="6636042"/>
                  <a:pt x="2426485" y="6636654"/>
                </a:cubicBezTo>
                <a:cubicBezTo>
                  <a:pt x="2426485" y="6637266"/>
                  <a:pt x="2426485" y="6638491"/>
                  <a:pt x="2426485" y="6640327"/>
                </a:cubicBezTo>
                <a:lnTo>
                  <a:pt x="2423425" y="6657466"/>
                </a:lnTo>
                <a:lnTo>
                  <a:pt x="2431994" y="6657466"/>
                </a:lnTo>
                <a:lnTo>
                  <a:pt x="2435054" y="6639103"/>
                </a:lnTo>
                <a:cubicBezTo>
                  <a:pt x="2436279" y="6636654"/>
                  <a:pt x="2436279" y="6634818"/>
                  <a:pt x="2436279" y="6633594"/>
                </a:cubicBezTo>
                <a:cubicBezTo>
                  <a:pt x="2436279" y="6630533"/>
                  <a:pt x="2435054" y="6628697"/>
                  <a:pt x="2433219" y="6626861"/>
                </a:cubicBezTo>
                <a:cubicBezTo>
                  <a:pt x="2431383" y="6625024"/>
                  <a:pt x="2428934" y="6623800"/>
                  <a:pt x="2425874" y="6623800"/>
                </a:cubicBezTo>
                <a:cubicBezTo>
                  <a:pt x="2422201" y="6623800"/>
                  <a:pt x="2419139" y="6624412"/>
                  <a:pt x="2415467" y="6627473"/>
                </a:cubicBezTo>
                <a:lnTo>
                  <a:pt x="2415467" y="6623800"/>
                </a:lnTo>
                <a:close/>
                <a:moveTo>
                  <a:pt x="2376293" y="6623800"/>
                </a:moveTo>
                <a:cubicBezTo>
                  <a:pt x="2372008" y="6623800"/>
                  <a:pt x="2367111" y="6624412"/>
                  <a:pt x="2360990" y="6628697"/>
                </a:cubicBezTo>
                <a:cubicBezTo>
                  <a:pt x="2357317" y="6632370"/>
                  <a:pt x="2355481" y="6636654"/>
                  <a:pt x="2355481" y="6642163"/>
                </a:cubicBezTo>
                <a:cubicBezTo>
                  <a:pt x="2355481" y="6645836"/>
                  <a:pt x="2357317" y="6649509"/>
                  <a:pt x="2360379" y="6652569"/>
                </a:cubicBezTo>
                <a:cubicBezTo>
                  <a:pt x="2362826" y="6655018"/>
                  <a:pt x="2367723" y="6656242"/>
                  <a:pt x="2372620" y="6656242"/>
                </a:cubicBezTo>
                <a:cubicBezTo>
                  <a:pt x="2378129" y="6656242"/>
                  <a:pt x="2383027" y="6654406"/>
                  <a:pt x="2386699" y="6650733"/>
                </a:cubicBezTo>
                <a:cubicBezTo>
                  <a:pt x="2390371" y="6648285"/>
                  <a:pt x="2392208" y="6643388"/>
                  <a:pt x="2392208" y="6638491"/>
                </a:cubicBezTo>
                <a:cubicBezTo>
                  <a:pt x="2392208" y="6636042"/>
                  <a:pt x="2391596" y="6632982"/>
                  <a:pt x="2390371" y="6631145"/>
                </a:cubicBezTo>
                <a:cubicBezTo>
                  <a:pt x="2389759" y="6628697"/>
                  <a:pt x="2387923" y="6626248"/>
                  <a:pt x="2384862" y="6625636"/>
                </a:cubicBezTo>
                <a:cubicBezTo>
                  <a:pt x="2381802" y="6625024"/>
                  <a:pt x="2379353" y="6623800"/>
                  <a:pt x="2376293" y="6623800"/>
                </a:cubicBezTo>
                <a:close/>
                <a:moveTo>
                  <a:pt x="2343240" y="6623800"/>
                </a:moveTo>
                <a:lnTo>
                  <a:pt x="2338343" y="6656242"/>
                </a:lnTo>
                <a:lnTo>
                  <a:pt x="2346913" y="6656242"/>
                </a:lnTo>
                <a:lnTo>
                  <a:pt x="2351810" y="6623800"/>
                </a:lnTo>
                <a:close/>
                <a:moveTo>
                  <a:pt x="2233672" y="6623800"/>
                </a:moveTo>
                <a:lnTo>
                  <a:pt x="2227551" y="6658691"/>
                </a:lnTo>
                <a:lnTo>
                  <a:pt x="2236121" y="6658691"/>
                </a:lnTo>
                <a:lnTo>
                  <a:pt x="2237957" y="6647060"/>
                </a:lnTo>
                <a:cubicBezTo>
                  <a:pt x="2238569" y="6642163"/>
                  <a:pt x="2238569" y="6639103"/>
                  <a:pt x="2239793" y="6637266"/>
                </a:cubicBezTo>
                <a:cubicBezTo>
                  <a:pt x="2240405" y="6635430"/>
                  <a:pt x="2242242" y="6634818"/>
                  <a:pt x="2243466" y="6633594"/>
                </a:cubicBezTo>
                <a:cubicBezTo>
                  <a:pt x="2245302" y="6632370"/>
                  <a:pt x="2247139" y="6632370"/>
                  <a:pt x="2248363" y="6632370"/>
                </a:cubicBezTo>
                <a:cubicBezTo>
                  <a:pt x="2250199" y="6632370"/>
                  <a:pt x="2250811" y="6632370"/>
                  <a:pt x="2252036" y="6633594"/>
                </a:cubicBezTo>
                <a:cubicBezTo>
                  <a:pt x="2253260" y="6634818"/>
                  <a:pt x="2253260" y="6636042"/>
                  <a:pt x="2253260" y="6636654"/>
                </a:cubicBezTo>
                <a:cubicBezTo>
                  <a:pt x="2253260" y="6637266"/>
                  <a:pt x="2253260" y="6638491"/>
                  <a:pt x="2253260" y="6640327"/>
                </a:cubicBezTo>
                <a:lnTo>
                  <a:pt x="2250199" y="6657466"/>
                </a:lnTo>
                <a:lnTo>
                  <a:pt x="2258769" y="6657466"/>
                </a:lnTo>
                <a:lnTo>
                  <a:pt x="2261829" y="6639103"/>
                </a:lnTo>
                <a:cubicBezTo>
                  <a:pt x="2263054" y="6636654"/>
                  <a:pt x="2263054" y="6634818"/>
                  <a:pt x="2263054" y="6633594"/>
                </a:cubicBezTo>
                <a:cubicBezTo>
                  <a:pt x="2263054" y="6630533"/>
                  <a:pt x="2261829" y="6628697"/>
                  <a:pt x="2259993" y="6626861"/>
                </a:cubicBezTo>
                <a:cubicBezTo>
                  <a:pt x="2258157" y="6625024"/>
                  <a:pt x="2255708" y="6623800"/>
                  <a:pt x="2252648" y="6623800"/>
                </a:cubicBezTo>
                <a:cubicBezTo>
                  <a:pt x="2248975" y="6623800"/>
                  <a:pt x="2245914" y="6624412"/>
                  <a:pt x="2242242" y="6627473"/>
                </a:cubicBezTo>
                <a:lnTo>
                  <a:pt x="2242242" y="6623800"/>
                </a:lnTo>
                <a:close/>
                <a:moveTo>
                  <a:pt x="2206739" y="6623800"/>
                </a:moveTo>
                <a:lnTo>
                  <a:pt x="2201842" y="6657466"/>
                </a:lnTo>
                <a:lnTo>
                  <a:pt x="2209188" y="6657466"/>
                </a:lnTo>
                <a:lnTo>
                  <a:pt x="2211024" y="6645224"/>
                </a:lnTo>
                <a:cubicBezTo>
                  <a:pt x="2212248" y="6640327"/>
                  <a:pt x="2212861" y="6636654"/>
                  <a:pt x="2214084" y="6634818"/>
                </a:cubicBezTo>
                <a:cubicBezTo>
                  <a:pt x="2215308" y="6632982"/>
                  <a:pt x="2217145" y="6631757"/>
                  <a:pt x="2218982" y="6631757"/>
                </a:cubicBezTo>
                <a:cubicBezTo>
                  <a:pt x="2218982" y="6631757"/>
                  <a:pt x="2218982" y="6631757"/>
                  <a:pt x="2220206" y="6631757"/>
                </a:cubicBezTo>
                <a:lnTo>
                  <a:pt x="2223266" y="6625024"/>
                </a:lnTo>
                <a:cubicBezTo>
                  <a:pt x="2223266" y="6623800"/>
                  <a:pt x="2222654" y="6623800"/>
                  <a:pt x="2221431" y="6623800"/>
                </a:cubicBezTo>
                <a:cubicBezTo>
                  <a:pt x="2217757" y="6623800"/>
                  <a:pt x="2214697" y="6625024"/>
                  <a:pt x="2212861" y="6628697"/>
                </a:cubicBezTo>
                <a:lnTo>
                  <a:pt x="2214084" y="6623800"/>
                </a:lnTo>
                <a:close/>
                <a:moveTo>
                  <a:pt x="2099007" y="6623800"/>
                </a:moveTo>
                <a:lnTo>
                  <a:pt x="2092885" y="6658691"/>
                </a:lnTo>
                <a:lnTo>
                  <a:pt x="2101454" y="6658691"/>
                </a:lnTo>
                <a:lnTo>
                  <a:pt x="2103290" y="6647060"/>
                </a:lnTo>
                <a:cubicBezTo>
                  <a:pt x="2103904" y="6642163"/>
                  <a:pt x="2103904" y="6639103"/>
                  <a:pt x="2105127" y="6637266"/>
                </a:cubicBezTo>
                <a:cubicBezTo>
                  <a:pt x="2105739" y="6635430"/>
                  <a:pt x="2107575" y="6634818"/>
                  <a:pt x="2108800" y="6633594"/>
                </a:cubicBezTo>
                <a:cubicBezTo>
                  <a:pt x="2110636" y="6632370"/>
                  <a:pt x="2112473" y="6632370"/>
                  <a:pt x="2113698" y="6632370"/>
                </a:cubicBezTo>
                <a:cubicBezTo>
                  <a:pt x="2115533" y="6632370"/>
                  <a:pt x="2116144" y="6632370"/>
                  <a:pt x="2117370" y="6633594"/>
                </a:cubicBezTo>
                <a:cubicBezTo>
                  <a:pt x="2118593" y="6634818"/>
                  <a:pt x="2118593" y="6636042"/>
                  <a:pt x="2118593" y="6636654"/>
                </a:cubicBezTo>
                <a:cubicBezTo>
                  <a:pt x="2118593" y="6637266"/>
                  <a:pt x="2118593" y="6638491"/>
                  <a:pt x="2118593" y="6640327"/>
                </a:cubicBezTo>
                <a:lnTo>
                  <a:pt x="2115533" y="6657466"/>
                </a:lnTo>
                <a:lnTo>
                  <a:pt x="2124103" y="6657466"/>
                </a:lnTo>
                <a:lnTo>
                  <a:pt x="2127163" y="6639103"/>
                </a:lnTo>
                <a:cubicBezTo>
                  <a:pt x="2128388" y="6636654"/>
                  <a:pt x="2128388" y="6634818"/>
                  <a:pt x="2128388" y="6633594"/>
                </a:cubicBezTo>
                <a:cubicBezTo>
                  <a:pt x="2128388" y="6630533"/>
                  <a:pt x="2127163" y="6628697"/>
                  <a:pt x="2125327" y="6626861"/>
                </a:cubicBezTo>
                <a:cubicBezTo>
                  <a:pt x="2123491" y="6625024"/>
                  <a:pt x="2121042" y="6623800"/>
                  <a:pt x="2117982" y="6623800"/>
                </a:cubicBezTo>
                <a:cubicBezTo>
                  <a:pt x="2114309" y="6623800"/>
                  <a:pt x="2111248" y="6624412"/>
                  <a:pt x="2107575" y="6627473"/>
                </a:cubicBezTo>
                <a:lnTo>
                  <a:pt x="2107575" y="6623800"/>
                </a:lnTo>
                <a:close/>
                <a:moveTo>
                  <a:pt x="2725197" y="6623188"/>
                </a:moveTo>
                <a:cubicBezTo>
                  <a:pt x="2723360" y="6623188"/>
                  <a:pt x="2721524" y="6623188"/>
                  <a:pt x="2719688" y="6624412"/>
                </a:cubicBezTo>
                <a:cubicBezTo>
                  <a:pt x="2717851" y="6625024"/>
                  <a:pt x="2716016" y="6626249"/>
                  <a:pt x="2714179" y="6628085"/>
                </a:cubicBezTo>
                <a:lnTo>
                  <a:pt x="2715403" y="6624412"/>
                </a:lnTo>
                <a:lnTo>
                  <a:pt x="2706833" y="6624412"/>
                </a:lnTo>
                <a:lnTo>
                  <a:pt x="2700100" y="6668484"/>
                </a:lnTo>
                <a:lnTo>
                  <a:pt x="2708670" y="6668484"/>
                </a:lnTo>
                <a:lnTo>
                  <a:pt x="2710506" y="6651957"/>
                </a:lnTo>
                <a:cubicBezTo>
                  <a:pt x="2711731" y="6653794"/>
                  <a:pt x="2713567" y="6654406"/>
                  <a:pt x="2715403" y="6655630"/>
                </a:cubicBezTo>
                <a:cubicBezTo>
                  <a:pt x="2717239" y="6656854"/>
                  <a:pt x="2719076" y="6656854"/>
                  <a:pt x="2720912" y="6656854"/>
                </a:cubicBezTo>
                <a:cubicBezTo>
                  <a:pt x="2725197" y="6656854"/>
                  <a:pt x="2727645" y="6656854"/>
                  <a:pt x="2730706" y="6655018"/>
                </a:cubicBezTo>
                <a:cubicBezTo>
                  <a:pt x="2733766" y="6653182"/>
                  <a:pt x="2735603" y="6651345"/>
                  <a:pt x="2737439" y="6648285"/>
                </a:cubicBezTo>
                <a:cubicBezTo>
                  <a:pt x="2739275" y="6644000"/>
                  <a:pt x="2740500" y="6641551"/>
                  <a:pt x="2740500" y="6638491"/>
                </a:cubicBezTo>
                <a:cubicBezTo>
                  <a:pt x="2740500" y="6634818"/>
                  <a:pt x="2739887" y="6631146"/>
                  <a:pt x="2736827" y="6628085"/>
                </a:cubicBezTo>
                <a:cubicBezTo>
                  <a:pt x="2733766" y="6625024"/>
                  <a:pt x="2730094" y="6623188"/>
                  <a:pt x="2725197" y="6623188"/>
                </a:cubicBezTo>
                <a:close/>
                <a:moveTo>
                  <a:pt x="2686022" y="6623188"/>
                </a:moveTo>
                <a:lnTo>
                  <a:pt x="2684185" y="6639103"/>
                </a:lnTo>
                <a:cubicBezTo>
                  <a:pt x="2682961" y="6642776"/>
                  <a:pt x="2682350" y="6645224"/>
                  <a:pt x="2681125" y="6646448"/>
                </a:cubicBezTo>
                <a:cubicBezTo>
                  <a:pt x="2679900" y="6647060"/>
                  <a:pt x="2678065" y="6648285"/>
                  <a:pt x="2676228" y="6648285"/>
                </a:cubicBezTo>
                <a:cubicBezTo>
                  <a:pt x="2673168" y="6648285"/>
                  <a:pt x="2672555" y="6648285"/>
                  <a:pt x="2671332" y="6647060"/>
                </a:cubicBezTo>
                <a:cubicBezTo>
                  <a:pt x="2670720" y="6646448"/>
                  <a:pt x="2669494" y="6644612"/>
                  <a:pt x="2669494" y="6643388"/>
                </a:cubicBezTo>
                <a:cubicBezTo>
                  <a:pt x="2669494" y="6642776"/>
                  <a:pt x="2669494" y="6641551"/>
                  <a:pt x="2669494" y="6639715"/>
                </a:cubicBezTo>
                <a:lnTo>
                  <a:pt x="2671332" y="6623800"/>
                </a:lnTo>
                <a:lnTo>
                  <a:pt x="2662761" y="6623800"/>
                </a:lnTo>
                <a:lnTo>
                  <a:pt x="2662761" y="6636042"/>
                </a:lnTo>
                <a:cubicBezTo>
                  <a:pt x="2661538" y="6639715"/>
                  <a:pt x="2661538" y="6642776"/>
                  <a:pt x="2661538" y="6644612"/>
                </a:cubicBezTo>
                <a:cubicBezTo>
                  <a:pt x="2661538" y="6647673"/>
                  <a:pt x="2662150" y="6651345"/>
                  <a:pt x="2665210" y="6653182"/>
                </a:cubicBezTo>
                <a:cubicBezTo>
                  <a:pt x="2668271" y="6655630"/>
                  <a:pt x="2670720" y="6656854"/>
                  <a:pt x="2675617" y="6656854"/>
                </a:cubicBezTo>
                <a:cubicBezTo>
                  <a:pt x="2678065" y="6656854"/>
                  <a:pt x="2681125" y="6656242"/>
                  <a:pt x="2682961" y="6655018"/>
                </a:cubicBezTo>
                <a:cubicBezTo>
                  <a:pt x="2684798" y="6653794"/>
                  <a:pt x="2687247" y="6651957"/>
                  <a:pt x="2688470" y="6650121"/>
                </a:cubicBezTo>
                <a:cubicBezTo>
                  <a:pt x="2689695" y="6647060"/>
                  <a:pt x="2690306" y="6644000"/>
                  <a:pt x="2691532" y="6640327"/>
                </a:cubicBezTo>
                <a:lnTo>
                  <a:pt x="2694592" y="6623188"/>
                </a:lnTo>
                <a:close/>
                <a:moveTo>
                  <a:pt x="3236312" y="6622576"/>
                </a:moveTo>
                <a:cubicBezTo>
                  <a:pt x="3230803" y="6622576"/>
                  <a:pt x="3225906" y="6624412"/>
                  <a:pt x="3222233" y="6628085"/>
                </a:cubicBezTo>
                <a:cubicBezTo>
                  <a:pt x="3218560" y="6631758"/>
                  <a:pt x="3216724" y="6636043"/>
                  <a:pt x="3216724" y="6641552"/>
                </a:cubicBezTo>
                <a:cubicBezTo>
                  <a:pt x="3216724" y="6646449"/>
                  <a:pt x="3218560" y="6650121"/>
                  <a:pt x="3221621" y="6653182"/>
                </a:cubicBezTo>
                <a:cubicBezTo>
                  <a:pt x="3224069" y="6655630"/>
                  <a:pt x="3228354" y="6656854"/>
                  <a:pt x="3233863" y="6656854"/>
                </a:cubicBezTo>
                <a:cubicBezTo>
                  <a:pt x="3238148" y="6656854"/>
                  <a:pt x="3240596" y="6656242"/>
                  <a:pt x="3243657" y="6655018"/>
                </a:cubicBezTo>
                <a:cubicBezTo>
                  <a:pt x="3246718" y="6653794"/>
                  <a:pt x="3248554" y="6651958"/>
                  <a:pt x="3250390" y="6650121"/>
                </a:cubicBezTo>
                <a:lnTo>
                  <a:pt x="3243045" y="6646449"/>
                </a:lnTo>
                <a:cubicBezTo>
                  <a:pt x="3239984" y="6648285"/>
                  <a:pt x="3236924" y="6649509"/>
                  <a:pt x="3232027" y="6648285"/>
                </a:cubicBezTo>
                <a:cubicBezTo>
                  <a:pt x="3228966" y="6648285"/>
                  <a:pt x="3226518" y="6647673"/>
                  <a:pt x="3225294" y="6646449"/>
                </a:cubicBezTo>
                <a:cubicBezTo>
                  <a:pt x="3224682" y="6644612"/>
                  <a:pt x="3223457" y="6642776"/>
                  <a:pt x="3223457" y="6640939"/>
                </a:cubicBezTo>
                <a:lnTo>
                  <a:pt x="3252227" y="6640939"/>
                </a:lnTo>
                <a:cubicBezTo>
                  <a:pt x="3252227" y="6639103"/>
                  <a:pt x="3252227" y="6638491"/>
                  <a:pt x="3252227" y="6637267"/>
                </a:cubicBezTo>
                <a:cubicBezTo>
                  <a:pt x="3252227" y="6635430"/>
                  <a:pt x="3251615" y="6632982"/>
                  <a:pt x="3250390" y="6629921"/>
                </a:cubicBezTo>
                <a:cubicBezTo>
                  <a:pt x="3249778" y="6628085"/>
                  <a:pt x="3247942" y="6625637"/>
                  <a:pt x="3244881" y="6624412"/>
                </a:cubicBezTo>
                <a:cubicBezTo>
                  <a:pt x="3243045" y="6623800"/>
                  <a:pt x="3239984" y="6622576"/>
                  <a:pt x="3236312" y="6622576"/>
                </a:cubicBezTo>
                <a:close/>
                <a:moveTo>
                  <a:pt x="2465662" y="6622576"/>
                </a:moveTo>
                <a:cubicBezTo>
                  <a:pt x="2461376" y="6622576"/>
                  <a:pt x="2458927" y="6622576"/>
                  <a:pt x="2455867" y="6624412"/>
                </a:cubicBezTo>
                <a:cubicBezTo>
                  <a:pt x="2452807" y="6626249"/>
                  <a:pt x="2450970" y="6627473"/>
                  <a:pt x="2449134" y="6631146"/>
                </a:cubicBezTo>
                <a:cubicBezTo>
                  <a:pt x="2447297" y="6635430"/>
                  <a:pt x="2446073" y="6637879"/>
                  <a:pt x="2446073" y="6640939"/>
                </a:cubicBezTo>
                <a:cubicBezTo>
                  <a:pt x="2446073" y="6645836"/>
                  <a:pt x="2446686" y="6649509"/>
                  <a:pt x="2449747" y="6652570"/>
                </a:cubicBezTo>
                <a:cubicBezTo>
                  <a:pt x="2452807" y="6655630"/>
                  <a:pt x="2456479" y="6657467"/>
                  <a:pt x="2461376" y="6657467"/>
                </a:cubicBezTo>
                <a:cubicBezTo>
                  <a:pt x="2463212" y="6657467"/>
                  <a:pt x="2465050" y="6656854"/>
                  <a:pt x="2466886" y="6656242"/>
                </a:cubicBezTo>
                <a:cubicBezTo>
                  <a:pt x="2468721" y="6655630"/>
                  <a:pt x="2470559" y="6654406"/>
                  <a:pt x="2472395" y="6652570"/>
                </a:cubicBezTo>
                <a:lnTo>
                  <a:pt x="2471171" y="6656242"/>
                </a:lnTo>
                <a:lnTo>
                  <a:pt x="2479739" y="6656242"/>
                </a:lnTo>
                <a:lnTo>
                  <a:pt x="2484637" y="6623800"/>
                </a:lnTo>
                <a:lnTo>
                  <a:pt x="2476067" y="6623800"/>
                </a:lnTo>
                <a:lnTo>
                  <a:pt x="2476067" y="6627473"/>
                </a:lnTo>
                <a:cubicBezTo>
                  <a:pt x="2474843" y="6625637"/>
                  <a:pt x="2473006" y="6625025"/>
                  <a:pt x="2471171" y="6623800"/>
                </a:cubicBezTo>
                <a:cubicBezTo>
                  <a:pt x="2469334" y="6622576"/>
                  <a:pt x="2467497" y="6622576"/>
                  <a:pt x="2465662" y="6622576"/>
                </a:cubicBezTo>
                <a:close/>
                <a:moveTo>
                  <a:pt x="2291822" y="6622576"/>
                </a:moveTo>
                <a:cubicBezTo>
                  <a:pt x="2287537" y="6622576"/>
                  <a:pt x="2285089" y="6622576"/>
                  <a:pt x="2282028" y="6624412"/>
                </a:cubicBezTo>
                <a:cubicBezTo>
                  <a:pt x="2278967" y="6626249"/>
                  <a:pt x="2277132" y="6627473"/>
                  <a:pt x="2275296" y="6631146"/>
                </a:cubicBezTo>
                <a:cubicBezTo>
                  <a:pt x="2273458" y="6635430"/>
                  <a:pt x="2272234" y="6637879"/>
                  <a:pt x="2272234" y="6640939"/>
                </a:cubicBezTo>
                <a:cubicBezTo>
                  <a:pt x="2272234" y="6645836"/>
                  <a:pt x="2272847" y="6649509"/>
                  <a:pt x="2275908" y="6652570"/>
                </a:cubicBezTo>
                <a:cubicBezTo>
                  <a:pt x="2278967" y="6655630"/>
                  <a:pt x="2282641" y="6657467"/>
                  <a:pt x="2287537" y="6657467"/>
                </a:cubicBezTo>
                <a:cubicBezTo>
                  <a:pt x="2289373" y="6657467"/>
                  <a:pt x="2291211" y="6656854"/>
                  <a:pt x="2293046" y="6656242"/>
                </a:cubicBezTo>
                <a:cubicBezTo>
                  <a:pt x="2294882" y="6655630"/>
                  <a:pt x="2296720" y="6654406"/>
                  <a:pt x="2298555" y="6652570"/>
                </a:cubicBezTo>
                <a:lnTo>
                  <a:pt x="2297331" y="6656242"/>
                </a:lnTo>
                <a:lnTo>
                  <a:pt x="2305900" y="6656242"/>
                </a:lnTo>
                <a:lnTo>
                  <a:pt x="2310797" y="6623800"/>
                </a:lnTo>
                <a:lnTo>
                  <a:pt x="2302228" y="6623800"/>
                </a:lnTo>
                <a:lnTo>
                  <a:pt x="2302228" y="6627473"/>
                </a:lnTo>
                <a:cubicBezTo>
                  <a:pt x="2301004" y="6625637"/>
                  <a:pt x="2299167" y="6625025"/>
                  <a:pt x="2297331" y="6623800"/>
                </a:cubicBezTo>
                <a:cubicBezTo>
                  <a:pt x="2295495" y="6622576"/>
                  <a:pt x="2293659" y="6622576"/>
                  <a:pt x="2291822" y="6622576"/>
                </a:cubicBezTo>
                <a:close/>
                <a:moveTo>
                  <a:pt x="2179193" y="6622576"/>
                </a:moveTo>
                <a:cubicBezTo>
                  <a:pt x="2173685" y="6622576"/>
                  <a:pt x="2168787" y="6624412"/>
                  <a:pt x="2165114" y="6628085"/>
                </a:cubicBezTo>
                <a:cubicBezTo>
                  <a:pt x="2161441" y="6631758"/>
                  <a:pt x="2159606" y="6636043"/>
                  <a:pt x="2159606" y="6641552"/>
                </a:cubicBezTo>
                <a:cubicBezTo>
                  <a:pt x="2159606" y="6646449"/>
                  <a:pt x="2161441" y="6650121"/>
                  <a:pt x="2164503" y="6653182"/>
                </a:cubicBezTo>
                <a:cubicBezTo>
                  <a:pt x="2166950" y="6655630"/>
                  <a:pt x="2171236" y="6656854"/>
                  <a:pt x="2176744" y="6656854"/>
                </a:cubicBezTo>
                <a:cubicBezTo>
                  <a:pt x="2181030" y="6656854"/>
                  <a:pt x="2183478" y="6656242"/>
                  <a:pt x="2186539" y="6655018"/>
                </a:cubicBezTo>
                <a:cubicBezTo>
                  <a:pt x="2189600" y="6653794"/>
                  <a:pt x="2191436" y="6651958"/>
                  <a:pt x="2193272" y="6650121"/>
                </a:cubicBezTo>
                <a:lnTo>
                  <a:pt x="2185927" y="6646449"/>
                </a:lnTo>
                <a:cubicBezTo>
                  <a:pt x="2182866" y="6648285"/>
                  <a:pt x="2179806" y="6649509"/>
                  <a:pt x="2174909" y="6648285"/>
                </a:cubicBezTo>
                <a:cubicBezTo>
                  <a:pt x="2171848" y="6648285"/>
                  <a:pt x="2169400" y="6647673"/>
                  <a:pt x="2168176" y="6646449"/>
                </a:cubicBezTo>
                <a:cubicBezTo>
                  <a:pt x="2167563" y="6644612"/>
                  <a:pt x="2166339" y="6642776"/>
                  <a:pt x="2166339" y="6640939"/>
                </a:cubicBezTo>
                <a:lnTo>
                  <a:pt x="2195109" y="6640939"/>
                </a:lnTo>
                <a:cubicBezTo>
                  <a:pt x="2195109" y="6639103"/>
                  <a:pt x="2195109" y="6638491"/>
                  <a:pt x="2195109" y="6637267"/>
                </a:cubicBezTo>
                <a:cubicBezTo>
                  <a:pt x="2195109" y="6635430"/>
                  <a:pt x="2194496" y="6631758"/>
                  <a:pt x="2193272" y="6629921"/>
                </a:cubicBezTo>
                <a:cubicBezTo>
                  <a:pt x="2192660" y="6628085"/>
                  <a:pt x="2190824" y="6625637"/>
                  <a:pt x="2187763" y="6624412"/>
                </a:cubicBezTo>
                <a:cubicBezTo>
                  <a:pt x="2185927" y="6623800"/>
                  <a:pt x="2182866" y="6622576"/>
                  <a:pt x="2179193" y="6622576"/>
                </a:cubicBezTo>
                <a:close/>
                <a:moveTo>
                  <a:pt x="3295075" y="6621352"/>
                </a:moveTo>
                <a:cubicBezTo>
                  <a:pt x="3292626" y="6621352"/>
                  <a:pt x="3290790" y="6622576"/>
                  <a:pt x="3287729" y="6624413"/>
                </a:cubicBezTo>
                <a:cubicBezTo>
                  <a:pt x="3285281" y="6626249"/>
                  <a:pt x="3284057" y="6628085"/>
                  <a:pt x="3284057" y="6631146"/>
                </a:cubicBezTo>
                <a:cubicBezTo>
                  <a:pt x="3284057" y="6632982"/>
                  <a:pt x="3284669" y="6634818"/>
                  <a:pt x="3285893" y="6636655"/>
                </a:cubicBezTo>
                <a:cubicBezTo>
                  <a:pt x="3286505" y="6637879"/>
                  <a:pt x="3288342" y="6639715"/>
                  <a:pt x="3291402" y="6641552"/>
                </a:cubicBezTo>
                <a:cubicBezTo>
                  <a:pt x="3294463" y="6642776"/>
                  <a:pt x="3295075" y="6643388"/>
                  <a:pt x="3296299" y="6644612"/>
                </a:cubicBezTo>
                <a:cubicBezTo>
                  <a:pt x="3297523" y="6645225"/>
                  <a:pt x="3297523" y="6645837"/>
                  <a:pt x="3297523" y="6646449"/>
                </a:cubicBezTo>
                <a:cubicBezTo>
                  <a:pt x="3297523" y="6647061"/>
                  <a:pt x="3297523" y="6648285"/>
                  <a:pt x="3296299" y="6648285"/>
                </a:cubicBezTo>
                <a:cubicBezTo>
                  <a:pt x="3295075" y="6649509"/>
                  <a:pt x="3294463" y="6649509"/>
                  <a:pt x="3293238" y="6649509"/>
                </a:cubicBezTo>
                <a:cubicBezTo>
                  <a:pt x="3290790" y="6649509"/>
                  <a:pt x="3287729" y="6647673"/>
                  <a:pt x="3285893" y="6644612"/>
                </a:cubicBezTo>
                <a:lnTo>
                  <a:pt x="3280384" y="6650121"/>
                </a:lnTo>
                <a:cubicBezTo>
                  <a:pt x="3283445" y="6653182"/>
                  <a:pt x="3285281" y="6653794"/>
                  <a:pt x="3287117" y="6655018"/>
                </a:cubicBezTo>
                <a:cubicBezTo>
                  <a:pt x="3288954" y="6656243"/>
                  <a:pt x="3292014" y="6656243"/>
                  <a:pt x="3293851" y="6656243"/>
                </a:cubicBezTo>
                <a:cubicBezTo>
                  <a:pt x="3298135" y="6656243"/>
                  <a:pt x="3301808" y="6655018"/>
                  <a:pt x="3303644" y="6653182"/>
                </a:cubicBezTo>
                <a:cubicBezTo>
                  <a:pt x="3306093" y="6651346"/>
                  <a:pt x="3307317" y="6648285"/>
                  <a:pt x="3307317" y="6646449"/>
                </a:cubicBezTo>
                <a:cubicBezTo>
                  <a:pt x="3307317" y="6645225"/>
                  <a:pt x="3306705" y="6643388"/>
                  <a:pt x="3305481" y="6641552"/>
                </a:cubicBezTo>
                <a:cubicBezTo>
                  <a:pt x="3304257" y="6639715"/>
                  <a:pt x="3302420" y="6637879"/>
                  <a:pt x="3298747" y="6636043"/>
                </a:cubicBezTo>
                <a:cubicBezTo>
                  <a:pt x="3296911" y="6634206"/>
                  <a:pt x="3295075" y="6632982"/>
                  <a:pt x="3295075" y="6632982"/>
                </a:cubicBezTo>
                <a:cubicBezTo>
                  <a:pt x="3293851" y="6632982"/>
                  <a:pt x="3293851" y="6631758"/>
                  <a:pt x="3293851" y="6631758"/>
                </a:cubicBezTo>
                <a:cubicBezTo>
                  <a:pt x="3293851" y="6631758"/>
                  <a:pt x="3293851" y="6630534"/>
                  <a:pt x="3295075" y="6630534"/>
                </a:cubicBezTo>
                <a:cubicBezTo>
                  <a:pt x="3295687" y="6629310"/>
                  <a:pt x="3295687" y="6629310"/>
                  <a:pt x="3296911" y="6629310"/>
                </a:cubicBezTo>
                <a:cubicBezTo>
                  <a:pt x="3298747" y="6629310"/>
                  <a:pt x="3299360" y="6629310"/>
                  <a:pt x="3300584" y="6630534"/>
                </a:cubicBezTo>
                <a:cubicBezTo>
                  <a:pt x="3302420" y="6631758"/>
                  <a:pt x="3303032" y="6632370"/>
                  <a:pt x="3304257" y="6633594"/>
                </a:cubicBezTo>
                <a:lnTo>
                  <a:pt x="3307929" y="6628085"/>
                </a:lnTo>
                <a:cubicBezTo>
                  <a:pt x="3306705" y="6626249"/>
                  <a:pt x="3304869" y="6625637"/>
                  <a:pt x="3300584" y="6622576"/>
                </a:cubicBezTo>
                <a:cubicBezTo>
                  <a:pt x="3298747" y="6621352"/>
                  <a:pt x="3296911" y="6621352"/>
                  <a:pt x="3295075" y="6621352"/>
                </a:cubicBezTo>
                <a:close/>
                <a:moveTo>
                  <a:pt x="3195912" y="6621352"/>
                </a:moveTo>
                <a:cubicBezTo>
                  <a:pt x="3193463" y="6621352"/>
                  <a:pt x="3190403" y="6622576"/>
                  <a:pt x="3188566" y="6624413"/>
                </a:cubicBezTo>
                <a:cubicBezTo>
                  <a:pt x="3186118" y="6626249"/>
                  <a:pt x="3184894" y="6628085"/>
                  <a:pt x="3184894" y="6631146"/>
                </a:cubicBezTo>
                <a:cubicBezTo>
                  <a:pt x="3184894" y="6632982"/>
                  <a:pt x="3185506" y="6634818"/>
                  <a:pt x="3186730" y="6636655"/>
                </a:cubicBezTo>
                <a:cubicBezTo>
                  <a:pt x="3187342" y="6637879"/>
                  <a:pt x="3189178" y="6639715"/>
                  <a:pt x="3192239" y="6641552"/>
                </a:cubicBezTo>
                <a:cubicBezTo>
                  <a:pt x="3195300" y="6642776"/>
                  <a:pt x="3195912" y="6643388"/>
                  <a:pt x="3197136" y="6644612"/>
                </a:cubicBezTo>
                <a:cubicBezTo>
                  <a:pt x="3198360" y="6645225"/>
                  <a:pt x="3198360" y="6645837"/>
                  <a:pt x="3198360" y="6646449"/>
                </a:cubicBezTo>
                <a:cubicBezTo>
                  <a:pt x="3198360" y="6647061"/>
                  <a:pt x="3198360" y="6648285"/>
                  <a:pt x="3197136" y="6648285"/>
                </a:cubicBezTo>
                <a:cubicBezTo>
                  <a:pt x="3195912" y="6649509"/>
                  <a:pt x="3195300" y="6649509"/>
                  <a:pt x="3194075" y="6649509"/>
                </a:cubicBezTo>
                <a:cubicBezTo>
                  <a:pt x="3191627" y="6649509"/>
                  <a:pt x="3188566" y="6647673"/>
                  <a:pt x="3186730" y="6644612"/>
                </a:cubicBezTo>
                <a:lnTo>
                  <a:pt x="3181221" y="6650121"/>
                </a:lnTo>
                <a:cubicBezTo>
                  <a:pt x="3184282" y="6653182"/>
                  <a:pt x="3186118" y="6653794"/>
                  <a:pt x="3187954" y="6655018"/>
                </a:cubicBezTo>
                <a:cubicBezTo>
                  <a:pt x="3189791" y="6656243"/>
                  <a:pt x="3192851" y="6656243"/>
                  <a:pt x="3194687" y="6656243"/>
                </a:cubicBezTo>
                <a:cubicBezTo>
                  <a:pt x="3198972" y="6656243"/>
                  <a:pt x="3201421" y="6655018"/>
                  <a:pt x="3204481" y="6653182"/>
                </a:cubicBezTo>
                <a:cubicBezTo>
                  <a:pt x="3206930" y="6651346"/>
                  <a:pt x="3208154" y="6648285"/>
                  <a:pt x="3208154" y="6646449"/>
                </a:cubicBezTo>
                <a:cubicBezTo>
                  <a:pt x="3208154" y="6645225"/>
                  <a:pt x="3207542" y="6643388"/>
                  <a:pt x="3206318" y="6641552"/>
                </a:cubicBezTo>
                <a:cubicBezTo>
                  <a:pt x="3205093" y="6639715"/>
                  <a:pt x="3203257" y="6637879"/>
                  <a:pt x="3199584" y="6636043"/>
                </a:cubicBezTo>
                <a:cubicBezTo>
                  <a:pt x="3197748" y="6634206"/>
                  <a:pt x="3195912" y="6632982"/>
                  <a:pt x="3195912" y="6632982"/>
                </a:cubicBezTo>
                <a:cubicBezTo>
                  <a:pt x="3194687" y="6632982"/>
                  <a:pt x="3194687" y="6631758"/>
                  <a:pt x="3194687" y="6631758"/>
                </a:cubicBezTo>
                <a:cubicBezTo>
                  <a:pt x="3194687" y="6631758"/>
                  <a:pt x="3194687" y="6630534"/>
                  <a:pt x="3195912" y="6630534"/>
                </a:cubicBezTo>
                <a:cubicBezTo>
                  <a:pt x="3196524" y="6629310"/>
                  <a:pt x="3196524" y="6629310"/>
                  <a:pt x="3197748" y="6629310"/>
                </a:cubicBezTo>
                <a:cubicBezTo>
                  <a:pt x="3199584" y="6629310"/>
                  <a:pt x="3200197" y="6629310"/>
                  <a:pt x="3201421" y="6630534"/>
                </a:cubicBezTo>
                <a:cubicBezTo>
                  <a:pt x="3203257" y="6631758"/>
                  <a:pt x="3203869" y="6632370"/>
                  <a:pt x="3205093" y="6633594"/>
                </a:cubicBezTo>
                <a:lnTo>
                  <a:pt x="3208766" y="6628085"/>
                </a:lnTo>
                <a:cubicBezTo>
                  <a:pt x="3207542" y="6626249"/>
                  <a:pt x="3205706" y="6625637"/>
                  <a:pt x="3201421" y="6622576"/>
                </a:cubicBezTo>
                <a:cubicBezTo>
                  <a:pt x="3199584" y="6621352"/>
                  <a:pt x="3197748" y="6621352"/>
                  <a:pt x="3195912" y="6621352"/>
                </a:cubicBezTo>
                <a:close/>
                <a:moveTo>
                  <a:pt x="3099198" y="6621352"/>
                </a:moveTo>
                <a:cubicBezTo>
                  <a:pt x="3096749" y="6621352"/>
                  <a:pt x="3094913" y="6622576"/>
                  <a:pt x="3091852" y="6624413"/>
                </a:cubicBezTo>
                <a:cubicBezTo>
                  <a:pt x="3089404" y="6626249"/>
                  <a:pt x="3088180" y="6628085"/>
                  <a:pt x="3088180" y="6631146"/>
                </a:cubicBezTo>
                <a:cubicBezTo>
                  <a:pt x="3088180" y="6632982"/>
                  <a:pt x="3088792" y="6634818"/>
                  <a:pt x="3090016" y="6636655"/>
                </a:cubicBezTo>
                <a:cubicBezTo>
                  <a:pt x="3090628" y="6637879"/>
                  <a:pt x="3092465" y="6639715"/>
                  <a:pt x="3095525" y="6641552"/>
                </a:cubicBezTo>
                <a:cubicBezTo>
                  <a:pt x="3098586" y="6642776"/>
                  <a:pt x="3099198" y="6643388"/>
                  <a:pt x="3100422" y="6644612"/>
                </a:cubicBezTo>
                <a:cubicBezTo>
                  <a:pt x="3101646" y="6645225"/>
                  <a:pt x="3101646" y="6645837"/>
                  <a:pt x="3101646" y="6646449"/>
                </a:cubicBezTo>
                <a:cubicBezTo>
                  <a:pt x="3101646" y="6647061"/>
                  <a:pt x="3101646" y="6648285"/>
                  <a:pt x="3100422" y="6648285"/>
                </a:cubicBezTo>
                <a:cubicBezTo>
                  <a:pt x="3099198" y="6649509"/>
                  <a:pt x="3098586" y="6649509"/>
                  <a:pt x="3097361" y="6649509"/>
                </a:cubicBezTo>
                <a:cubicBezTo>
                  <a:pt x="3094913" y="6649509"/>
                  <a:pt x="3091852" y="6647673"/>
                  <a:pt x="3090016" y="6644612"/>
                </a:cubicBezTo>
                <a:lnTo>
                  <a:pt x="3084507" y="6650121"/>
                </a:lnTo>
                <a:cubicBezTo>
                  <a:pt x="3087568" y="6653182"/>
                  <a:pt x="3089404" y="6653794"/>
                  <a:pt x="3091240" y="6655018"/>
                </a:cubicBezTo>
                <a:cubicBezTo>
                  <a:pt x="3093077" y="6656243"/>
                  <a:pt x="3096137" y="6656243"/>
                  <a:pt x="3097974" y="6656243"/>
                </a:cubicBezTo>
                <a:cubicBezTo>
                  <a:pt x="3102258" y="6656243"/>
                  <a:pt x="3105931" y="6655018"/>
                  <a:pt x="3107767" y="6653182"/>
                </a:cubicBezTo>
                <a:cubicBezTo>
                  <a:pt x="3110216" y="6651346"/>
                  <a:pt x="3111440" y="6648285"/>
                  <a:pt x="3111440" y="6646449"/>
                </a:cubicBezTo>
                <a:cubicBezTo>
                  <a:pt x="3111440" y="6645225"/>
                  <a:pt x="3110828" y="6643388"/>
                  <a:pt x="3109604" y="6641552"/>
                </a:cubicBezTo>
                <a:cubicBezTo>
                  <a:pt x="3108380" y="6639715"/>
                  <a:pt x="3106543" y="6637879"/>
                  <a:pt x="3102870" y="6636043"/>
                </a:cubicBezTo>
                <a:cubicBezTo>
                  <a:pt x="3101034" y="6634206"/>
                  <a:pt x="3099198" y="6632982"/>
                  <a:pt x="3099198" y="6632982"/>
                </a:cubicBezTo>
                <a:cubicBezTo>
                  <a:pt x="3097974" y="6632982"/>
                  <a:pt x="3097974" y="6631758"/>
                  <a:pt x="3097974" y="6631758"/>
                </a:cubicBezTo>
                <a:cubicBezTo>
                  <a:pt x="3097974" y="6631758"/>
                  <a:pt x="3097974" y="6630534"/>
                  <a:pt x="3099198" y="6630534"/>
                </a:cubicBezTo>
                <a:cubicBezTo>
                  <a:pt x="3099810" y="6629310"/>
                  <a:pt x="3099810" y="6629310"/>
                  <a:pt x="3101034" y="6629310"/>
                </a:cubicBezTo>
                <a:cubicBezTo>
                  <a:pt x="3102870" y="6629310"/>
                  <a:pt x="3103483" y="6629310"/>
                  <a:pt x="3104707" y="6630534"/>
                </a:cubicBezTo>
                <a:cubicBezTo>
                  <a:pt x="3106543" y="6631758"/>
                  <a:pt x="3107155" y="6632370"/>
                  <a:pt x="3108380" y="6633594"/>
                </a:cubicBezTo>
                <a:lnTo>
                  <a:pt x="3112052" y="6628085"/>
                </a:lnTo>
                <a:cubicBezTo>
                  <a:pt x="3111440" y="6626249"/>
                  <a:pt x="3108992" y="6625637"/>
                  <a:pt x="3104707" y="6622576"/>
                </a:cubicBezTo>
                <a:cubicBezTo>
                  <a:pt x="3102870" y="6621352"/>
                  <a:pt x="3101034" y="6621352"/>
                  <a:pt x="3099198" y="6621352"/>
                </a:cubicBezTo>
                <a:close/>
                <a:moveTo>
                  <a:pt x="2958412" y="6612782"/>
                </a:moveTo>
                <a:lnTo>
                  <a:pt x="2952903" y="6656242"/>
                </a:lnTo>
                <a:lnTo>
                  <a:pt x="2976776" y="6656242"/>
                </a:lnTo>
                <a:lnTo>
                  <a:pt x="2978000" y="6648897"/>
                </a:lnTo>
                <a:lnTo>
                  <a:pt x="2962697" y="6648897"/>
                </a:lnTo>
                <a:lnTo>
                  <a:pt x="2968206" y="6612782"/>
                </a:lnTo>
                <a:close/>
                <a:moveTo>
                  <a:pt x="2861086" y="6612782"/>
                </a:moveTo>
                <a:lnTo>
                  <a:pt x="2854353" y="6656242"/>
                </a:lnTo>
                <a:lnTo>
                  <a:pt x="2880062" y="6656242"/>
                </a:lnTo>
                <a:lnTo>
                  <a:pt x="2881286" y="6648897"/>
                </a:lnTo>
                <a:lnTo>
                  <a:pt x="2864147" y="6648897"/>
                </a:lnTo>
                <a:lnTo>
                  <a:pt x="2865983" y="6637267"/>
                </a:lnTo>
                <a:lnTo>
                  <a:pt x="2883122" y="6637267"/>
                </a:lnTo>
                <a:lnTo>
                  <a:pt x="2884347" y="6629921"/>
                </a:lnTo>
                <a:lnTo>
                  <a:pt x="2867207" y="6629921"/>
                </a:lnTo>
                <a:lnTo>
                  <a:pt x="2868432" y="6620127"/>
                </a:lnTo>
                <a:lnTo>
                  <a:pt x="2885571" y="6620127"/>
                </a:lnTo>
                <a:lnTo>
                  <a:pt x="2886795" y="6612782"/>
                </a:lnTo>
                <a:close/>
                <a:moveTo>
                  <a:pt x="2559315" y="6612782"/>
                </a:moveTo>
                <a:cubicBezTo>
                  <a:pt x="2551969" y="6612782"/>
                  <a:pt x="2545847" y="6614618"/>
                  <a:pt x="2540339" y="6619515"/>
                </a:cubicBezTo>
                <a:cubicBezTo>
                  <a:pt x="2536054" y="6624412"/>
                  <a:pt x="2532994" y="6629921"/>
                  <a:pt x="2532994" y="6636654"/>
                </a:cubicBezTo>
                <a:cubicBezTo>
                  <a:pt x="2532994" y="6642164"/>
                  <a:pt x="2534830" y="6647060"/>
                  <a:pt x="2538503" y="6650733"/>
                </a:cubicBezTo>
                <a:cubicBezTo>
                  <a:pt x="2543400" y="6656242"/>
                  <a:pt x="2549521" y="6658078"/>
                  <a:pt x="2556865" y="6658078"/>
                </a:cubicBezTo>
                <a:cubicBezTo>
                  <a:pt x="2563600" y="6658078"/>
                  <a:pt x="2569720" y="6656242"/>
                  <a:pt x="2574006" y="6651345"/>
                </a:cubicBezTo>
                <a:cubicBezTo>
                  <a:pt x="2578290" y="6646448"/>
                  <a:pt x="2581351" y="6640939"/>
                  <a:pt x="2581351" y="6634206"/>
                </a:cubicBezTo>
                <a:lnTo>
                  <a:pt x="2557479" y="6634206"/>
                </a:lnTo>
                <a:lnTo>
                  <a:pt x="2556254" y="6641551"/>
                </a:lnTo>
                <a:lnTo>
                  <a:pt x="2570333" y="6641551"/>
                </a:lnTo>
                <a:cubicBezTo>
                  <a:pt x="2569720" y="6643388"/>
                  <a:pt x="2567883" y="6645836"/>
                  <a:pt x="2564824" y="6647060"/>
                </a:cubicBezTo>
                <a:cubicBezTo>
                  <a:pt x="2561763" y="6647673"/>
                  <a:pt x="2559315" y="6648897"/>
                  <a:pt x="2556254" y="6648897"/>
                </a:cubicBezTo>
                <a:cubicBezTo>
                  <a:pt x="2552581" y="6648897"/>
                  <a:pt x="2549521" y="6648285"/>
                  <a:pt x="2545847" y="6645224"/>
                </a:cubicBezTo>
                <a:cubicBezTo>
                  <a:pt x="2542175" y="6642164"/>
                  <a:pt x="2540951" y="6639103"/>
                  <a:pt x="2540951" y="6635430"/>
                </a:cubicBezTo>
                <a:cubicBezTo>
                  <a:pt x="2540951" y="6631757"/>
                  <a:pt x="2541563" y="6628697"/>
                  <a:pt x="2544624" y="6625024"/>
                </a:cubicBezTo>
                <a:cubicBezTo>
                  <a:pt x="2547685" y="6621352"/>
                  <a:pt x="2552581" y="6619515"/>
                  <a:pt x="2558090" y="6619515"/>
                </a:cubicBezTo>
                <a:cubicBezTo>
                  <a:pt x="2559927" y="6619515"/>
                  <a:pt x="2562988" y="6619515"/>
                  <a:pt x="2564824" y="6620740"/>
                </a:cubicBezTo>
                <a:cubicBezTo>
                  <a:pt x="2566660" y="6621964"/>
                  <a:pt x="2569720" y="6623800"/>
                  <a:pt x="2571557" y="6625636"/>
                </a:cubicBezTo>
                <a:lnTo>
                  <a:pt x="2578903" y="6620740"/>
                </a:lnTo>
                <a:cubicBezTo>
                  <a:pt x="2577066" y="6618903"/>
                  <a:pt x="2575229" y="6617067"/>
                  <a:pt x="2573393" y="6617067"/>
                </a:cubicBezTo>
                <a:cubicBezTo>
                  <a:pt x="2571557" y="6615843"/>
                  <a:pt x="2569720" y="6615230"/>
                  <a:pt x="2566660" y="6614006"/>
                </a:cubicBezTo>
                <a:cubicBezTo>
                  <a:pt x="2564824" y="6612782"/>
                  <a:pt x="2562374" y="6612782"/>
                  <a:pt x="2559315" y="6612782"/>
                </a:cubicBezTo>
                <a:close/>
                <a:moveTo>
                  <a:pt x="2080643" y="6612782"/>
                </a:moveTo>
                <a:lnTo>
                  <a:pt x="2073910" y="6656854"/>
                </a:lnTo>
                <a:lnTo>
                  <a:pt x="2082480" y="6656854"/>
                </a:lnTo>
                <a:lnTo>
                  <a:pt x="2089213" y="6612782"/>
                </a:lnTo>
                <a:close/>
                <a:moveTo>
                  <a:pt x="2324264" y="6612170"/>
                </a:moveTo>
                <a:lnTo>
                  <a:pt x="2322427" y="6624412"/>
                </a:lnTo>
                <a:lnTo>
                  <a:pt x="2317529" y="6624412"/>
                </a:lnTo>
                <a:lnTo>
                  <a:pt x="2316307" y="6631146"/>
                </a:lnTo>
                <a:lnTo>
                  <a:pt x="2321203" y="6631146"/>
                </a:lnTo>
                <a:lnTo>
                  <a:pt x="2317529" y="6656242"/>
                </a:lnTo>
                <a:lnTo>
                  <a:pt x="2326100" y="6656242"/>
                </a:lnTo>
                <a:lnTo>
                  <a:pt x="2329773" y="6631146"/>
                </a:lnTo>
                <a:lnTo>
                  <a:pt x="2335282" y="6631146"/>
                </a:lnTo>
                <a:lnTo>
                  <a:pt x="2336506" y="6624412"/>
                </a:lnTo>
                <a:lnTo>
                  <a:pt x="2330997" y="6624412"/>
                </a:lnTo>
                <a:lnTo>
                  <a:pt x="2332833" y="6612170"/>
                </a:lnTo>
                <a:close/>
                <a:moveTo>
                  <a:pt x="2143078" y="6612170"/>
                </a:moveTo>
                <a:lnTo>
                  <a:pt x="2142466" y="6624412"/>
                </a:lnTo>
                <a:lnTo>
                  <a:pt x="2137569" y="6624412"/>
                </a:lnTo>
                <a:lnTo>
                  <a:pt x="2136345" y="6631146"/>
                </a:lnTo>
                <a:lnTo>
                  <a:pt x="2140018" y="6631146"/>
                </a:lnTo>
                <a:lnTo>
                  <a:pt x="2136345" y="6656242"/>
                </a:lnTo>
                <a:lnTo>
                  <a:pt x="2144915" y="6656242"/>
                </a:lnTo>
                <a:lnTo>
                  <a:pt x="2148587" y="6631146"/>
                </a:lnTo>
                <a:lnTo>
                  <a:pt x="2154096" y="6631146"/>
                </a:lnTo>
                <a:lnTo>
                  <a:pt x="2155322" y="6624412"/>
                </a:lnTo>
                <a:lnTo>
                  <a:pt x="2149812" y="6624412"/>
                </a:lnTo>
                <a:lnTo>
                  <a:pt x="2151648" y="6612170"/>
                </a:lnTo>
                <a:close/>
                <a:moveTo>
                  <a:pt x="3169591" y="6611558"/>
                </a:moveTo>
                <a:lnTo>
                  <a:pt x="3165918" y="6638491"/>
                </a:lnTo>
                <a:cubicBezTo>
                  <a:pt x="3165306" y="6641552"/>
                  <a:pt x="3165306" y="6644000"/>
                  <a:pt x="3164082" y="6645224"/>
                </a:cubicBezTo>
                <a:cubicBezTo>
                  <a:pt x="3164082" y="6647061"/>
                  <a:pt x="3163470" y="6647061"/>
                  <a:pt x="3162246" y="6648285"/>
                </a:cubicBezTo>
                <a:cubicBezTo>
                  <a:pt x="3161021" y="6649509"/>
                  <a:pt x="3159185" y="6649509"/>
                  <a:pt x="3157349" y="6649509"/>
                </a:cubicBezTo>
                <a:cubicBezTo>
                  <a:pt x="3155512" y="6649509"/>
                  <a:pt x="3153676" y="6649509"/>
                  <a:pt x="3152452" y="6648285"/>
                </a:cubicBezTo>
                <a:cubicBezTo>
                  <a:pt x="3151840" y="6647673"/>
                  <a:pt x="3150616" y="6646449"/>
                  <a:pt x="3150616" y="6644612"/>
                </a:cubicBezTo>
                <a:cubicBezTo>
                  <a:pt x="3150616" y="6643388"/>
                  <a:pt x="3151840" y="6641552"/>
                  <a:pt x="3151840" y="6639715"/>
                </a:cubicBezTo>
                <a:lnTo>
                  <a:pt x="3155512" y="6612782"/>
                </a:lnTo>
                <a:lnTo>
                  <a:pt x="3145719" y="6612782"/>
                </a:lnTo>
                <a:lnTo>
                  <a:pt x="3143270" y="6635430"/>
                </a:lnTo>
                <a:cubicBezTo>
                  <a:pt x="3142046" y="6637879"/>
                  <a:pt x="3142046" y="6640939"/>
                  <a:pt x="3142046" y="6642776"/>
                </a:cubicBezTo>
                <a:cubicBezTo>
                  <a:pt x="3142046" y="6647061"/>
                  <a:pt x="3142658" y="6650733"/>
                  <a:pt x="3145719" y="6652570"/>
                </a:cubicBezTo>
                <a:cubicBezTo>
                  <a:pt x="3148779" y="6655018"/>
                  <a:pt x="3152452" y="6656242"/>
                  <a:pt x="3157349" y="6656242"/>
                </a:cubicBezTo>
                <a:cubicBezTo>
                  <a:pt x="3161634" y="6656242"/>
                  <a:pt x="3164082" y="6655630"/>
                  <a:pt x="3167143" y="6654406"/>
                </a:cubicBezTo>
                <a:cubicBezTo>
                  <a:pt x="3169591" y="6652570"/>
                  <a:pt x="3171427" y="6650733"/>
                  <a:pt x="3172652" y="6648897"/>
                </a:cubicBezTo>
                <a:cubicBezTo>
                  <a:pt x="3173876" y="6647061"/>
                  <a:pt x="3174488" y="6642776"/>
                  <a:pt x="3175712" y="6637267"/>
                </a:cubicBezTo>
                <a:lnTo>
                  <a:pt x="3179385" y="6611558"/>
                </a:lnTo>
                <a:close/>
                <a:moveTo>
                  <a:pt x="3006157" y="6611558"/>
                </a:moveTo>
                <a:lnTo>
                  <a:pt x="2999424" y="6656242"/>
                </a:lnTo>
                <a:lnTo>
                  <a:pt x="3007993" y="6656242"/>
                </a:lnTo>
                <a:lnTo>
                  <a:pt x="3009218" y="6651345"/>
                </a:lnTo>
                <a:cubicBezTo>
                  <a:pt x="3010442" y="6653182"/>
                  <a:pt x="3012277" y="6653794"/>
                  <a:pt x="3014114" y="6655018"/>
                </a:cubicBezTo>
                <a:cubicBezTo>
                  <a:pt x="3015951" y="6656242"/>
                  <a:pt x="3017786" y="6656242"/>
                  <a:pt x="3019623" y="6656242"/>
                </a:cubicBezTo>
                <a:cubicBezTo>
                  <a:pt x="3023909" y="6656242"/>
                  <a:pt x="3026357" y="6656242"/>
                  <a:pt x="3029418" y="6654406"/>
                </a:cubicBezTo>
                <a:cubicBezTo>
                  <a:pt x="3032478" y="6652570"/>
                  <a:pt x="3034315" y="6650733"/>
                  <a:pt x="3036150" y="6647673"/>
                </a:cubicBezTo>
                <a:cubicBezTo>
                  <a:pt x="3037987" y="6643388"/>
                  <a:pt x="3039211" y="6640939"/>
                  <a:pt x="3039211" y="6637879"/>
                </a:cubicBezTo>
                <a:cubicBezTo>
                  <a:pt x="3039211" y="6634206"/>
                  <a:pt x="3038599" y="6630533"/>
                  <a:pt x="3035539" y="6627473"/>
                </a:cubicBezTo>
                <a:cubicBezTo>
                  <a:pt x="3032478" y="6624412"/>
                  <a:pt x="3028806" y="6622576"/>
                  <a:pt x="3023909" y="6622576"/>
                </a:cubicBezTo>
                <a:cubicBezTo>
                  <a:pt x="3022072" y="6622576"/>
                  <a:pt x="3020236" y="6622576"/>
                  <a:pt x="3018400" y="6623800"/>
                </a:cubicBezTo>
                <a:cubicBezTo>
                  <a:pt x="3016563" y="6624412"/>
                  <a:pt x="3014727" y="6625637"/>
                  <a:pt x="3012891" y="6627473"/>
                </a:cubicBezTo>
                <a:lnTo>
                  <a:pt x="3014727" y="6611558"/>
                </a:lnTo>
                <a:close/>
                <a:moveTo>
                  <a:pt x="3078998" y="6610946"/>
                </a:moveTo>
                <a:cubicBezTo>
                  <a:pt x="3077163" y="6610946"/>
                  <a:pt x="3075938" y="6610946"/>
                  <a:pt x="3075325" y="6612170"/>
                </a:cubicBezTo>
                <a:cubicBezTo>
                  <a:pt x="3074713" y="6614007"/>
                  <a:pt x="3073489" y="6614619"/>
                  <a:pt x="3073489" y="6615843"/>
                </a:cubicBezTo>
                <a:cubicBezTo>
                  <a:pt x="3073489" y="6617679"/>
                  <a:pt x="3074101" y="6618291"/>
                  <a:pt x="3075325" y="6619516"/>
                </a:cubicBezTo>
                <a:cubicBezTo>
                  <a:pt x="3075938" y="6620740"/>
                  <a:pt x="3077774" y="6620740"/>
                  <a:pt x="3078998" y="6620740"/>
                </a:cubicBezTo>
                <a:cubicBezTo>
                  <a:pt x="3080835" y="6620740"/>
                  <a:pt x="3081447" y="6620740"/>
                  <a:pt x="3082672" y="6619516"/>
                </a:cubicBezTo>
                <a:cubicBezTo>
                  <a:pt x="3083283" y="6617679"/>
                  <a:pt x="3084507" y="6617067"/>
                  <a:pt x="3084507" y="6615843"/>
                </a:cubicBezTo>
                <a:cubicBezTo>
                  <a:pt x="3084507" y="6614007"/>
                  <a:pt x="3083895" y="6613394"/>
                  <a:pt x="3082672" y="6612170"/>
                </a:cubicBezTo>
                <a:cubicBezTo>
                  <a:pt x="3082059" y="6610946"/>
                  <a:pt x="3080222" y="6610946"/>
                  <a:pt x="3078998" y="6610946"/>
                </a:cubicBezTo>
                <a:close/>
                <a:moveTo>
                  <a:pt x="2992079" y="6610946"/>
                </a:moveTo>
                <a:cubicBezTo>
                  <a:pt x="2990243" y="6610946"/>
                  <a:pt x="2989019" y="6610946"/>
                  <a:pt x="2988407" y="6612170"/>
                </a:cubicBezTo>
                <a:cubicBezTo>
                  <a:pt x="2987794" y="6614007"/>
                  <a:pt x="2986570" y="6614619"/>
                  <a:pt x="2986570" y="6615843"/>
                </a:cubicBezTo>
                <a:cubicBezTo>
                  <a:pt x="2986570" y="6617679"/>
                  <a:pt x="2987182" y="6618291"/>
                  <a:pt x="2988407" y="6619516"/>
                </a:cubicBezTo>
                <a:cubicBezTo>
                  <a:pt x="2989019" y="6620740"/>
                  <a:pt x="2990243" y="6620740"/>
                  <a:pt x="2992079" y="6620740"/>
                </a:cubicBezTo>
                <a:cubicBezTo>
                  <a:pt x="2993916" y="6620740"/>
                  <a:pt x="2994528" y="6620740"/>
                  <a:pt x="2995752" y="6619516"/>
                </a:cubicBezTo>
                <a:cubicBezTo>
                  <a:pt x="2996364" y="6617679"/>
                  <a:pt x="2997588" y="6617067"/>
                  <a:pt x="2997588" y="6615843"/>
                </a:cubicBezTo>
                <a:cubicBezTo>
                  <a:pt x="2997588" y="6614007"/>
                  <a:pt x="2996976" y="6613394"/>
                  <a:pt x="2995752" y="6612170"/>
                </a:cubicBezTo>
                <a:cubicBezTo>
                  <a:pt x="2995140" y="6610946"/>
                  <a:pt x="2993303" y="6610946"/>
                  <a:pt x="2992079" y="6610946"/>
                </a:cubicBezTo>
                <a:close/>
                <a:moveTo>
                  <a:pt x="2497491" y="6610946"/>
                </a:moveTo>
                <a:lnTo>
                  <a:pt x="2490758" y="6655630"/>
                </a:lnTo>
                <a:lnTo>
                  <a:pt x="2499328" y="6655630"/>
                </a:lnTo>
                <a:lnTo>
                  <a:pt x="2506061" y="6610946"/>
                </a:lnTo>
                <a:close/>
                <a:moveTo>
                  <a:pt x="2348748" y="6610946"/>
                </a:moveTo>
                <a:cubicBezTo>
                  <a:pt x="2346913" y="6610946"/>
                  <a:pt x="2346301" y="6610946"/>
                  <a:pt x="2345076" y="6612170"/>
                </a:cubicBezTo>
                <a:cubicBezTo>
                  <a:pt x="2344463" y="6614007"/>
                  <a:pt x="2343240" y="6614619"/>
                  <a:pt x="2343240" y="6615843"/>
                </a:cubicBezTo>
                <a:cubicBezTo>
                  <a:pt x="2343240" y="6617679"/>
                  <a:pt x="2343852" y="6618291"/>
                  <a:pt x="2345076" y="6619516"/>
                </a:cubicBezTo>
                <a:cubicBezTo>
                  <a:pt x="2345687" y="6620740"/>
                  <a:pt x="2347524" y="6620740"/>
                  <a:pt x="2348748" y="6620740"/>
                </a:cubicBezTo>
                <a:cubicBezTo>
                  <a:pt x="2350585" y="6620740"/>
                  <a:pt x="2351196" y="6620740"/>
                  <a:pt x="2352422" y="6619516"/>
                </a:cubicBezTo>
                <a:cubicBezTo>
                  <a:pt x="2353033" y="6617679"/>
                  <a:pt x="2354257" y="6617067"/>
                  <a:pt x="2354257" y="6615843"/>
                </a:cubicBezTo>
                <a:cubicBezTo>
                  <a:pt x="2354257" y="6614007"/>
                  <a:pt x="2353646" y="6613394"/>
                  <a:pt x="2352422" y="6612170"/>
                </a:cubicBezTo>
                <a:cubicBezTo>
                  <a:pt x="2351810" y="6610946"/>
                  <a:pt x="2349972" y="6610946"/>
                  <a:pt x="2348748" y="6610946"/>
                </a:cubicBezTo>
                <a:close/>
                <a:moveTo>
                  <a:pt x="2826808" y="6610334"/>
                </a:moveTo>
                <a:cubicBezTo>
                  <a:pt x="2824971" y="6610334"/>
                  <a:pt x="2823135" y="6610334"/>
                  <a:pt x="2821911" y="6611558"/>
                </a:cubicBezTo>
                <a:cubicBezTo>
                  <a:pt x="2820687" y="6612170"/>
                  <a:pt x="2820075" y="6613395"/>
                  <a:pt x="2818850" y="6615231"/>
                </a:cubicBezTo>
                <a:cubicBezTo>
                  <a:pt x="2818238" y="6617067"/>
                  <a:pt x="2818238" y="6620128"/>
                  <a:pt x="2817014" y="6623801"/>
                </a:cubicBezTo>
                <a:lnTo>
                  <a:pt x="2813341" y="6623801"/>
                </a:lnTo>
                <a:lnTo>
                  <a:pt x="2812117" y="6631146"/>
                </a:lnTo>
                <a:lnTo>
                  <a:pt x="2815790" y="6631146"/>
                </a:lnTo>
                <a:lnTo>
                  <a:pt x="2812117" y="6656243"/>
                </a:lnTo>
                <a:lnTo>
                  <a:pt x="2820687" y="6656243"/>
                </a:lnTo>
                <a:lnTo>
                  <a:pt x="2824359" y="6631146"/>
                </a:lnTo>
                <a:lnTo>
                  <a:pt x="2829868" y="6631146"/>
                </a:lnTo>
                <a:lnTo>
                  <a:pt x="2831093" y="6624413"/>
                </a:lnTo>
                <a:lnTo>
                  <a:pt x="2825584" y="6624413"/>
                </a:lnTo>
                <a:cubicBezTo>
                  <a:pt x="2825584" y="6620740"/>
                  <a:pt x="2826808" y="6620128"/>
                  <a:pt x="2826808" y="6618904"/>
                </a:cubicBezTo>
                <a:cubicBezTo>
                  <a:pt x="2826808" y="6617679"/>
                  <a:pt x="2827420" y="6617679"/>
                  <a:pt x="2828644" y="6617679"/>
                </a:cubicBezTo>
                <a:cubicBezTo>
                  <a:pt x="2830480" y="6617679"/>
                  <a:pt x="2831093" y="6617679"/>
                  <a:pt x="2832317" y="6618904"/>
                </a:cubicBezTo>
                <a:lnTo>
                  <a:pt x="2833541" y="6612170"/>
                </a:lnTo>
                <a:cubicBezTo>
                  <a:pt x="2831705" y="6611558"/>
                  <a:pt x="2828644" y="6610334"/>
                  <a:pt x="2826808" y="6610334"/>
                </a:cubicBezTo>
                <a:close/>
                <a:moveTo>
                  <a:pt x="1456901" y="6606049"/>
                </a:moveTo>
                <a:cubicBezTo>
                  <a:pt x="1464246" y="6606049"/>
                  <a:pt x="1469756" y="6610946"/>
                  <a:pt x="1470980" y="6617679"/>
                </a:cubicBezTo>
                <a:lnTo>
                  <a:pt x="1442210" y="6617679"/>
                </a:lnTo>
                <a:cubicBezTo>
                  <a:pt x="1444047" y="6610946"/>
                  <a:pt x="1449556" y="6606049"/>
                  <a:pt x="1456901" y="6606049"/>
                </a:cubicBezTo>
                <a:close/>
                <a:moveTo>
                  <a:pt x="834992" y="6600540"/>
                </a:moveTo>
                <a:cubicBezTo>
                  <a:pt x="849071" y="6600540"/>
                  <a:pt x="858252" y="6612171"/>
                  <a:pt x="858252" y="6625637"/>
                </a:cubicBezTo>
                <a:cubicBezTo>
                  <a:pt x="858252" y="6639716"/>
                  <a:pt x="848458" y="6650734"/>
                  <a:pt x="834992" y="6650734"/>
                </a:cubicBezTo>
                <a:cubicBezTo>
                  <a:pt x="821525" y="6650734"/>
                  <a:pt x="811732" y="6639716"/>
                  <a:pt x="811732" y="6625637"/>
                </a:cubicBezTo>
                <a:cubicBezTo>
                  <a:pt x="811732" y="6611558"/>
                  <a:pt x="821525" y="6600540"/>
                  <a:pt x="834992" y="6600540"/>
                </a:cubicBezTo>
                <a:close/>
                <a:moveTo>
                  <a:pt x="834992" y="6593195"/>
                </a:moveTo>
                <a:cubicBezTo>
                  <a:pt x="817853" y="6593195"/>
                  <a:pt x="803162" y="6606662"/>
                  <a:pt x="803162" y="6625637"/>
                </a:cubicBezTo>
                <a:cubicBezTo>
                  <a:pt x="803162" y="6644613"/>
                  <a:pt x="817241" y="6658079"/>
                  <a:pt x="834992" y="6658079"/>
                </a:cubicBezTo>
                <a:cubicBezTo>
                  <a:pt x="852743" y="6658079"/>
                  <a:pt x="866822" y="6644613"/>
                  <a:pt x="866822" y="6625637"/>
                </a:cubicBezTo>
                <a:cubicBezTo>
                  <a:pt x="866822" y="6606662"/>
                  <a:pt x="852743" y="6593195"/>
                  <a:pt x="834992" y="6593195"/>
                </a:cubicBezTo>
                <a:close/>
                <a:moveTo>
                  <a:pt x="721751" y="6593195"/>
                </a:moveTo>
                <a:cubicBezTo>
                  <a:pt x="714406" y="6593195"/>
                  <a:pt x="707060" y="6596256"/>
                  <a:pt x="703387" y="6604825"/>
                </a:cubicBezTo>
                <a:lnTo>
                  <a:pt x="703387" y="6594419"/>
                </a:lnTo>
                <a:lnTo>
                  <a:pt x="695430" y="6594419"/>
                </a:lnTo>
                <a:lnTo>
                  <a:pt x="695430" y="6656243"/>
                </a:lnTo>
                <a:lnTo>
                  <a:pt x="704000" y="6656243"/>
                </a:lnTo>
                <a:lnTo>
                  <a:pt x="704000" y="6621964"/>
                </a:lnTo>
                <a:cubicBezTo>
                  <a:pt x="704000" y="6607274"/>
                  <a:pt x="711345" y="6602377"/>
                  <a:pt x="722363" y="6602377"/>
                </a:cubicBezTo>
                <a:lnTo>
                  <a:pt x="726648" y="6602377"/>
                </a:lnTo>
                <a:lnTo>
                  <a:pt x="726648" y="6593195"/>
                </a:lnTo>
                <a:cubicBezTo>
                  <a:pt x="724811" y="6593195"/>
                  <a:pt x="722975" y="6593195"/>
                  <a:pt x="721751" y="6593195"/>
                </a:cubicBezTo>
                <a:close/>
                <a:moveTo>
                  <a:pt x="1234703" y="6592583"/>
                </a:moveTo>
                <a:lnTo>
                  <a:pt x="1256739" y="6656855"/>
                </a:lnTo>
                <a:lnTo>
                  <a:pt x="1279387" y="6656855"/>
                </a:lnTo>
                <a:lnTo>
                  <a:pt x="1302036" y="6592583"/>
                </a:lnTo>
                <a:lnTo>
                  <a:pt x="1283060" y="6592583"/>
                </a:lnTo>
                <a:lnTo>
                  <a:pt x="1268369" y="6637267"/>
                </a:lnTo>
                <a:lnTo>
                  <a:pt x="1254291" y="6592583"/>
                </a:lnTo>
                <a:close/>
                <a:moveTo>
                  <a:pt x="652583" y="6592583"/>
                </a:moveTo>
                <a:cubicBezTo>
                  <a:pt x="642177" y="6592583"/>
                  <a:pt x="633607" y="6597480"/>
                  <a:pt x="629323" y="6600541"/>
                </a:cubicBezTo>
                <a:lnTo>
                  <a:pt x="633607" y="6607274"/>
                </a:lnTo>
                <a:cubicBezTo>
                  <a:pt x="638505" y="6603601"/>
                  <a:pt x="644625" y="6600541"/>
                  <a:pt x="652583" y="6600541"/>
                </a:cubicBezTo>
                <a:cubicBezTo>
                  <a:pt x="660541" y="6600541"/>
                  <a:pt x="667885" y="6604825"/>
                  <a:pt x="667885" y="6614007"/>
                </a:cubicBezTo>
                <a:lnTo>
                  <a:pt x="666661" y="6614007"/>
                </a:lnTo>
                <a:cubicBezTo>
                  <a:pt x="666661" y="6617068"/>
                  <a:pt x="664825" y="6619516"/>
                  <a:pt x="660541" y="6619516"/>
                </a:cubicBezTo>
                <a:lnTo>
                  <a:pt x="645850" y="6619516"/>
                </a:lnTo>
                <a:cubicBezTo>
                  <a:pt x="632995" y="6619516"/>
                  <a:pt x="625038" y="6626861"/>
                  <a:pt x="625038" y="6637879"/>
                </a:cubicBezTo>
                <a:cubicBezTo>
                  <a:pt x="625038" y="6648898"/>
                  <a:pt x="634220" y="6656855"/>
                  <a:pt x="647686" y="6656855"/>
                </a:cubicBezTo>
                <a:cubicBezTo>
                  <a:pt x="655643" y="6656855"/>
                  <a:pt x="663601" y="6653794"/>
                  <a:pt x="667273" y="6647673"/>
                </a:cubicBezTo>
                <a:lnTo>
                  <a:pt x="667273" y="6655631"/>
                </a:lnTo>
                <a:lnTo>
                  <a:pt x="675843" y="6655631"/>
                </a:lnTo>
                <a:lnTo>
                  <a:pt x="675843" y="6613395"/>
                </a:lnTo>
                <a:cubicBezTo>
                  <a:pt x="675843" y="6601153"/>
                  <a:pt x="667273" y="6592583"/>
                  <a:pt x="652583" y="6592583"/>
                </a:cubicBezTo>
                <a:close/>
                <a:moveTo>
                  <a:pt x="1197364" y="6592582"/>
                </a:moveTo>
                <a:lnTo>
                  <a:pt x="1197364" y="6607885"/>
                </a:lnTo>
                <a:lnTo>
                  <a:pt x="1206546" y="6607885"/>
                </a:lnTo>
                <a:lnTo>
                  <a:pt x="1206546" y="6656854"/>
                </a:lnTo>
                <a:lnTo>
                  <a:pt x="1224297" y="6656854"/>
                </a:lnTo>
                <a:lnTo>
                  <a:pt x="1224297" y="6592582"/>
                </a:lnTo>
                <a:close/>
                <a:moveTo>
                  <a:pt x="1336314" y="6591358"/>
                </a:moveTo>
                <a:cubicBezTo>
                  <a:pt x="1320399" y="6591358"/>
                  <a:pt x="1308769" y="6599315"/>
                  <a:pt x="1308769" y="6599315"/>
                </a:cubicBezTo>
                <a:lnTo>
                  <a:pt x="1315502" y="6612782"/>
                </a:lnTo>
                <a:cubicBezTo>
                  <a:pt x="1320399" y="6609721"/>
                  <a:pt x="1328355" y="6606661"/>
                  <a:pt x="1335090" y="6606661"/>
                </a:cubicBezTo>
                <a:cubicBezTo>
                  <a:pt x="1341823" y="6606661"/>
                  <a:pt x="1345496" y="6609109"/>
                  <a:pt x="1345496" y="6614006"/>
                </a:cubicBezTo>
                <a:cubicBezTo>
                  <a:pt x="1345496" y="6617067"/>
                  <a:pt x="1343659" y="6618291"/>
                  <a:pt x="1341211" y="6618903"/>
                </a:cubicBezTo>
                <a:lnTo>
                  <a:pt x="1328355" y="6618903"/>
                </a:lnTo>
                <a:cubicBezTo>
                  <a:pt x="1314278" y="6618903"/>
                  <a:pt x="1305096" y="6626249"/>
                  <a:pt x="1305096" y="6638491"/>
                </a:cubicBezTo>
                <a:cubicBezTo>
                  <a:pt x="1305096" y="6648897"/>
                  <a:pt x="1314278" y="6658691"/>
                  <a:pt x="1327744" y="6658691"/>
                </a:cubicBezTo>
                <a:cubicBezTo>
                  <a:pt x="1335090" y="6658691"/>
                  <a:pt x="1342435" y="6655630"/>
                  <a:pt x="1345496" y="6650733"/>
                </a:cubicBezTo>
                <a:lnTo>
                  <a:pt x="1345496" y="6656854"/>
                </a:lnTo>
                <a:lnTo>
                  <a:pt x="1363859" y="6656854"/>
                </a:lnTo>
                <a:lnTo>
                  <a:pt x="1363859" y="6614618"/>
                </a:lnTo>
                <a:cubicBezTo>
                  <a:pt x="1363859" y="6598091"/>
                  <a:pt x="1351005" y="6591358"/>
                  <a:pt x="1336314" y="6591358"/>
                </a:cubicBezTo>
                <a:close/>
                <a:moveTo>
                  <a:pt x="1187570" y="6591358"/>
                </a:moveTo>
                <a:cubicBezTo>
                  <a:pt x="1179613" y="6591358"/>
                  <a:pt x="1173492" y="6595643"/>
                  <a:pt x="1171043" y="6602376"/>
                </a:cubicBezTo>
                <a:lnTo>
                  <a:pt x="1171043" y="6592582"/>
                </a:lnTo>
                <a:lnTo>
                  <a:pt x="1153293" y="6592582"/>
                </a:lnTo>
                <a:lnTo>
                  <a:pt x="1153293" y="6656854"/>
                </a:lnTo>
                <a:lnTo>
                  <a:pt x="1171655" y="6656854"/>
                </a:lnTo>
                <a:lnTo>
                  <a:pt x="1171655" y="6626249"/>
                </a:lnTo>
                <a:cubicBezTo>
                  <a:pt x="1171655" y="6615230"/>
                  <a:pt x="1175940" y="6610946"/>
                  <a:pt x="1185123" y="6610946"/>
                </a:cubicBezTo>
                <a:lnTo>
                  <a:pt x="1193079" y="6610946"/>
                </a:lnTo>
                <a:lnTo>
                  <a:pt x="1192467" y="6591970"/>
                </a:lnTo>
                <a:cubicBezTo>
                  <a:pt x="1190631" y="6591358"/>
                  <a:pt x="1189407" y="6591358"/>
                  <a:pt x="1187570" y="6591358"/>
                </a:cubicBezTo>
                <a:close/>
                <a:moveTo>
                  <a:pt x="1111057" y="6591358"/>
                </a:moveTo>
                <a:cubicBezTo>
                  <a:pt x="1095141" y="6591358"/>
                  <a:pt x="1083511" y="6599315"/>
                  <a:pt x="1083511" y="6599315"/>
                </a:cubicBezTo>
                <a:lnTo>
                  <a:pt x="1090245" y="6612782"/>
                </a:lnTo>
                <a:cubicBezTo>
                  <a:pt x="1095141" y="6609721"/>
                  <a:pt x="1103098" y="6606661"/>
                  <a:pt x="1109833" y="6606661"/>
                </a:cubicBezTo>
                <a:cubicBezTo>
                  <a:pt x="1116566" y="6606661"/>
                  <a:pt x="1120239" y="6609109"/>
                  <a:pt x="1120239" y="6614006"/>
                </a:cubicBezTo>
                <a:cubicBezTo>
                  <a:pt x="1120239" y="6617067"/>
                  <a:pt x="1119014" y="6618291"/>
                  <a:pt x="1115954" y="6618903"/>
                </a:cubicBezTo>
                <a:lnTo>
                  <a:pt x="1103098" y="6618903"/>
                </a:lnTo>
                <a:cubicBezTo>
                  <a:pt x="1089021" y="6618903"/>
                  <a:pt x="1079839" y="6626249"/>
                  <a:pt x="1079839" y="6638491"/>
                </a:cubicBezTo>
                <a:cubicBezTo>
                  <a:pt x="1079839" y="6648897"/>
                  <a:pt x="1089021" y="6658691"/>
                  <a:pt x="1102487" y="6658691"/>
                </a:cubicBezTo>
                <a:cubicBezTo>
                  <a:pt x="1109833" y="6658691"/>
                  <a:pt x="1117178" y="6655630"/>
                  <a:pt x="1120239" y="6650733"/>
                </a:cubicBezTo>
                <a:lnTo>
                  <a:pt x="1120239" y="6656854"/>
                </a:lnTo>
                <a:lnTo>
                  <a:pt x="1138602" y="6656854"/>
                </a:lnTo>
                <a:lnTo>
                  <a:pt x="1138602" y="6614618"/>
                </a:lnTo>
                <a:cubicBezTo>
                  <a:pt x="1138602" y="6598091"/>
                  <a:pt x="1125748" y="6591358"/>
                  <a:pt x="1111057" y="6591358"/>
                </a:cubicBezTo>
                <a:close/>
                <a:moveTo>
                  <a:pt x="1457513" y="6590746"/>
                </a:moveTo>
                <a:cubicBezTo>
                  <a:pt x="1437926" y="6590746"/>
                  <a:pt x="1423847" y="6604825"/>
                  <a:pt x="1423847" y="6624412"/>
                </a:cubicBezTo>
                <a:cubicBezTo>
                  <a:pt x="1423847" y="6644000"/>
                  <a:pt x="1438538" y="6658079"/>
                  <a:pt x="1457513" y="6658079"/>
                </a:cubicBezTo>
                <a:cubicBezTo>
                  <a:pt x="1471592" y="6658079"/>
                  <a:pt x="1483834" y="6651345"/>
                  <a:pt x="1489343" y="6637879"/>
                </a:cubicBezTo>
                <a:lnTo>
                  <a:pt x="1470368" y="6636043"/>
                </a:lnTo>
                <a:cubicBezTo>
                  <a:pt x="1467919" y="6640327"/>
                  <a:pt x="1463022" y="6642776"/>
                  <a:pt x="1457513" y="6642776"/>
                </a:cubicBezTo>
                <a:cubicBezTo>
                  <a:pt x="1449556" y="6642776"/>
                  <a:pt x="1444047" y="6636655"/>
                  <a:pt x="1442823" y="6629921"/>
                </a:cubicBezTo>
                <a:lnTo>
                  <a:pt x="1490567" y="6629921"/>
                </a:lnTo>
                <a:cubicBezTo>
                  <a:pt x="1490567" y="6602988"/>
                  <a:pt x="1474652" y="6591358"/>
                  <a:pt x="1457513" y="6590746"/>
                </a:cubicBezTo>
                <a:close/>
                <a:moveTo>
                  <a:pt x="742563" y="6568098"/>
                </a:moveTo>
                <a:lnTo>
                  <a:pt x="742563" y="6593807"/>
                </a:lnTo>
                <a:lnTo>
                  <a:pt x="732157" y="6593807"/>
                </a:lnTo>
                <a:lnTo>
                  <a:pt x="732157" y="6600540"/>
                </a:lnTo>
                <a:lnTo>
                  <a:pt x="743175" y="6600540"/>
                </a:lnTo>
                <a:lnTo>
                  <a:pt x="743175" y="6642776"/>
                </a:lnTo>
                <a:cubicBezTo>
                  <a:pt x="743175" y="6654406"/>
                  <a:pt x="750520" y="6656242"/>
                  <a:pt x="757254" y="6656242"/>
                </a:cubicBezTo>
                <a:cubicBezTo>
                  <a:pt x="762763" y="6656242"/>
                  <a:pt x="767048" y="6655630"/>
                  <a:pt x="767048" y="6655630"/>
                </a:cubicBezTo>
                <a:lnTo>
                  <a:pt x="767048" y="6648897"/>
                </a:lnTo>
                <a:cubicBezTo>
                  <a:pt x="767048" y="6648897"/>
                  <a:pt x="763987" y="6649509"/>
                  <a:pt x="760314" y="6649509"/>
                </a:cubicBezTo>
                <a:cubicBezTo>
                  <a:pt x="756029" y="6649509"/>
                  <a:pt x="751745" y="6648897"/>
                  <a:pt x="751745" y="6643388"/>
                </a:cubicBezTo>
                <a:lnTo>
                  <a:pt x="751745" y="6601152"/>
                </a:lnTo>
                <a:lnTo>
                  <a:pt x="767048" y="6601152"/>
                </a:lnTo>
                <a:lnTo>
                  <a:pt x="767048" y="6594419"/>
                </a:lnTo>
                <a:lnTo>
                  <a:pt x="751745" y="6594419"/>
                </a:lnTo>
                <a:lnTo>
                  <a:pt x="751745" y="6568710"/>
                </a:lnTo>
                <a:close/>
                <a:moveTo>
                  <a:pt x="1383447" y="6566874"/>
                </a:moveTo>
                <a:lnTo>
                  <a:pt x="1383447" y="6591359"/>
                </a:lnTo>
                <a:lnTo>
                  <a:pt x="1373653" y="6591359"/>
                </a:lnTo>
                <a:lnTo>
                  <a:pt x="1373653" y="6606661"/>
                </a:lnTo>
                <a:lnTo>
                  <a:pt x="1383447" y="6606661"/>
                </a:lnTo>
                <a:lnTo>
                  <a:pt x="1383447" y="6642164"/>
                </a:lnTo>
                <a:cubicBezTo>
                  <a:pt x="1383447" y="6655018"/>
                  <a:pt x="1392628" y="6656855"/>
                  <a:pt x="1401810" y="6656855"/>
                </a:cubicBezTo>
                <a:cubicBezTo>
                  <a:pt x="1407319" y="6656855"/>
                  <a:pt x="1415889" y="6656243"/>
                  <a:pt x="1415889" y="6656243"/>
                </a:cubicBezTo>
                <a:lnTo>
                  <a:pt x="1415889" y="6640940"/>
                </a:lnTo>
                <a:cubicBezTo>
                  <a:pt x="1415889" y="6640940"/>
                  <a:pt x="1412216" y="6641552"/>
                  <a:pt x="1407319" y="6641552"/>
                </a:cubicBezTo>
                <a:cubicBezTo>
                  <a:pt x="1404259" y="6641552"/>
                  <a:pt x="1401198" y="6640940"/>
                  <a:pt x="1401198" y="6636655"/>
                </a:cubicBezTo>
                <a:lnTo>
                  <a:pt x="1401198" y="6607886"/>
                </a:lnTo>
                <a:lnTo>
                  <a:pt x="1415277" y="6607886"/>
                </a:lnTo>
                <a:lnTo>
                  <a:pt x="1415277" y="6592583"/>
                </a:lnTo>
                <a:lnTo>
                  <a:pt x="1401198" y="6592583"/>
                </a:lnTo>
                <a:lnTo>
                  <a:pt x="1401198" y="6568098"/>
                </a:lnTo>
                <a:close/>
                <a:moveTo>
                  <a:pt x="568724" y="6566261"/>
                </a:moveTo>
                <a:cubicBezTo>
                  <a:pt x="568724" y="6566261"/>
                  <a:pt x="587087" y="6566261"/>
                  <a:pt x="587087" y="6566261"/>
                </a:cubicBezTo>
                <a:cubicBezTo>
                  <a:pt x="599941" y="6566261"/>
                  <a:pt x="610960" y="6573607"/>
                  <a:pt x="610960" y="6588298"/>
                </a:cubicBezTo>
                <a:cubicBezTo>
                  <a:pt x="610960" y="6602988"/>
                  <a:pt x="599941" y="6610946"/>
                  <a:pt x="587087" y="6610946"/>
                </a:cubicBezTo>
                <a:lnTo>
                  <a:pt x="568724" y="6610946"/>
                </a:lnTo>
                <a:close/>
                <a:moveTo>
                  <a:pt x="1215115" y="6558916"/>
                </a:moveTo>
                <a:cubicBezTo>
                  <a:pt x="1208994" y="6558916"/>
                  <a:pt x="1203485" y="6563813"/>
                  <a:pt x="1203485" y="6570546"/>
                </a:cubicBezTo>
                <a:cubicBezTo>
                  <a:pt x="1203485" y="6577279"/>
                  <a:pt x="1208382" y="6582176"/>
                  <a:pt x="1215115" y="6582176"/>
                </a:cubicBezTo>
                <a:cubicBezTo>
                  <a:pt x="1221849" y="6582176"/>
                  <a:pt x="1226746" y="6577279"/>
                  <a:pt x="1226746" y="6570546"/>
                </a:cubicBezTo>
                <a:cubicBezTo>
                  <a:pt x="1226746" y="6563813"/>
                  <a:pt x="1221849" y="6558916"/>
                  <a:pt x="1215115" y="6558916"/>
                </a:cubicBezTo>
                <a:close/>
                <a:moveTo>
                  <a:pt x="1051069" y="6558916"/>
                </a:moveTo>
                <a:lnTo>
                  <a:pt x="1051069" y="6656854"/>
                </a:lnTo>
                <a:lnTo>
                  <a:pt x="1069433" y="6656854"/>
                </a:lnTo>
                <a:lnTo>
                  <a:pt x="1069433" y="6558916"/>
                </a:lnTo>
                <a:close/>
                <a:moveTo>
                  <a:pt x="560154" y="6558916"/>
                </a:moveTo>
                <a:lnTo>
                  <a:pt x="560154" y="6656854"/>
                </a:lnTo>
                <a:lnTo>
                  <a:pt x="568724" y="6656854"/>
                </a:lnTo>
                <a:lnTo>
                  <a:pt x="568724" y="6618903"/>
                </a:lnTo>
                <a:lnTo>
                  <a:pt x="585863" y="6618903"/>
                </a:lnTo>
                <a:cubicBezTo>
                  <a:pt x="608511" y="6618903"/>
                  <a:pt x="619529" y="6605437"/>
                  <a:pt x="619529" y="6588910"/>
                </a:cubicBezTo>
                <a:cubicBezTo>
                  <a:pt x="619529" y="6572382"/>
                  <a:pt x="608511" y="6558916"/>
                  <a:pt x="585863" y="6558916"/>
                </a:cubicBezTo>
                <a:close/>
                <a:moveTo>
                  <a:pt x="900489" y="6558304"/>
                </a:moveTo>
                <a:cubicBezTo>
                  <a:pt x="893755" y="6558304"/>
                  <a:pt x="886410" y="6561365"/>
                  <a:pt x="886410" y="6572995"/>
                </a:cubicBezTo>
                <a:lnTo>
                  <a:pt x="886410" y="6595643"/>
                </a:lnTo>
                <a:lnTo>
                  <a:pt x="876004" y="6595643"/>
                </a:lnTo>
                <a:lnTo>
                  <a:pt x="876004" y="6602376"/>
                </a:lnTo>
                <a:lnTo>
                  <a:pt x="886410" y="6602376"/>
                </a:lnTo>
                <a:lnTo>
                  <a:pt x="886410" y="6656854"/>
                </a:lnTo>
                <a:lnTo>
                  <a:pt x="894980" y="6656854"/>
                </a:lnTo>
                <a:lnTo>
                  <a:pt x="894980" y="6602376"/>
                </a:lnTo>
                <a:lnTo>
                  <a:pt x="907834" y="6602376"/>
                </a:lnTo>
                <a:lnTo>
                  <a:pt x="907834" y="6595643"/>
                </a:lnTo>
                <a:lnTo>
                  <a:pt x="894980" y="6595643"/>
                </a:lnTo>
                <a:lnTo>
                  <a:pt x="894980" y="6574219"/>
                </a:lnTo>
                <a:cubicBezTo>
                  <a:pt x="894980" y="6568098"/>
                  <a:pt x="897428" y="6565649"/>
                  <a:pt x="902937" y="6565649"/>
                </a:cubicBezTo>
                <a:cubicBezTo>
                  <a:pt x="905386" y="6565649"/>
                  <a:pt x="909058" y="6566261"/>
                  <a:pt x="909058" y="6566261"/>
                </a:cubicBezTo>
                <a:lnTo>
                  <a:pt x="909058" y="6558916"/>
                </a:lnTo>
                <a:cubicBezTo>
                  <a:pt x="909058" y="6558916"/>
                  <a:pt x="904773" y="6558304"/>
                  <a:pt x="900489" y="6558304"/>
                </a:cubicBezTo>
                <a:close/>
                <a:moveTo>
                  <a:pt x="992917" y="6557080"/>
                </a:moveTo>
                <a:cubicBezTo>
                  <a:pt x="964148" y="6557080"/>
                  <a:pt x="942112" y="6578504"/>
                  <a:pt x="942112" y="6607886"/>
                </a:cubicBezTo>
                <a:cubicBezTo>
                  <a:pt x="942112" y="6637267"/>
                  <a:pt x="964148" y="6658691"/>
                  <a:pt x="992917" y="6658691"/>
                </a:cubicBezTo>
                <a:cubicBezTo>
                  <a:pt x="1014954" y="6658691"/>
                  <a:pt x="1035153" y="6645225"/>
                  <a:pt x="1040662" y="6621964"/>
                </a:cubicBezTo>
                <a:lnTo>
                  <a:pt x="1019238" y="6621964"/>
                </a:lnTo>
                <a:cubicBezTo>
                  <a:pt x="1015566" y="6633594"/>
                  <a:pt x="1005160" y="6640328"/>
                  <a:pt x="992305" y="6640328"/>
                </a:cubicBezTo>
                <a:cubicBezTo>
                  <a:pt x="973942" y="6640328"/>
                  <a:pt x="961088" y="6626249"/>
                  <a:pt x="961700" y="6608498"/>
                </a:cubicBezTo>
                <a:cubicBezTo>
                  <a:pt x="961700" y="6589522"/>
                  <a:pt x="973942" y="6575443"/>
                  <a:pt x="992305" y="6575443"/>
                </a:cubicBezTo>
                <a:cubicBezTo>
                  <a:pt x="1005772" y="6575443"/>
                  <a:pt x="1015566" y="6582177"/>
                  <a:pt x="1019238" y="6593807"/>
                </a:cubicBezTo>
                <a:lnTo>
                  <a:pt x="1040662" y="6593807"/>
                </a:lnTo>
                <a:cubicBezTo>
                  <a:pt x="1035153" y="6570547"/>
                  <a:pt x="1014954" y="6557080"/>
                  <a:pt x="992917" y="6557080"/>
                </a:cubicBezTo>
                <a:close/>
                <a:moveTo>
                  <a:pt x="2645564" y="6498044"/>
                </a:moveTo>
                <a:lnTo>
                  <a:pt x="2672864" y="6537731"/>
                </a:lnTo>
                <a:lnTo>
                  <a:pt x="2676218" y="6540877"/>
                </a:lnTo>
                <a:lnTo>
                  <a:pt x="2649522" y="6535733"/>
                </a:lnTo>
                <a:cubicBezTo>
                  <a:pt x="2638122" y="6530913"/>
                  <a:pt x="2627869" y="6523720"/>
                  <a:pt x="2618687" y="6514232"/>
                </a:cubicBezTo>
                <a:lnTo>
                  <a:pt x="2617498" y="6512356"/>
                </a:lnTo>
                <a:close/>
                <a:moveTo>
                  <a:pt x="2737408" y="6497191"/>
                </a:moveTo>
                <a:lnTo>
                  <a:pt x="2762638" y="6509467"/>
                </a:lnTo>
                <a:lnTo>
                  <a:pt x="2756414" y="6517905"/>
                </a:lnTo>
                <a:cubicBezTo>
                  <a:pt x="2747843" y="6525862"/>
                  <a:pt x="2737438" y="6531372"/>
                  <a:pt x="2725195" y="6536268"/>
                </a:cubicBezTo>
                <a:lnTo>
                  <a:pt x="2708903" y="6539159"/>
                </a:lnTo>
                <a:lnTo>
                  <a:pt x="2709237" y="6538860"/>
                </a:lnTo>
                <a:cubicBezTo>
                  <a:pt x="2719265" y="6528286"/>
                  <a:pt x="2729530" y="6514593"/>
                  <a:pt x="2737288" y="6497747"/>
                </a:cubicBezTo>
                <a:close/>
                <a:moveTo>
                  <a:pt x="2687861" y="6490374"/>
                </a:moveTo>
                <a:lnTo>
                  <a:pt x="2687861" y="6540738"/>
                </a:lnTo>
                <a:lnTo>
                  <a:pt x="2678851" y="6532567"/>
                </a:lnTo>
                <a:lnTo>
                  <a:pt x="2653577" y="6495377"/>
                </a:lnTo>
                <a:close/>
                <a:moveTo>
                  <a:pt x="2695205" y="6490185"/>
                </a:moveTo>
                <a:lnTo>
                  <a:pt x="2728737" y="6494966"/>
                </a:lnTo>
                <a:lnTo>
                  <a:pt x="2702991" y="6532662"/>
                </a:lnTo>
                <a:lnTo>
                  <a:pt x="2695205" y="6539952"/>
                </a:lnTo>
                <a:close/>
                <a:moveTo>
                  <a:pt x="2749633" y="6440779"/>
                </a:moveTo>
                <a:lnTo>
                  <a:pt x="2796969" y="6440779"/>
                </a:lnTo>
                <a:lnTo>
                  <a:pt x="2792631" y="6469651"/>
                </a:lnTo>
                <a:lnTo>
                  <a:pt x="2786678" y="6482077"/>
                </a:lnTo>
                <a:lnTo>
                  <a:pt x="2783959" y="6480566"/>
                </a:lnTo>
                <a:lnTo>
                  <a:pt x="2767515" y="6502857"/>
                </a:lnTo>
                <a:lnTo>
                  <a:pt x="2739337" y="6488292"/>
                </a:lnTo>
                <a:close/>
                <a:moveTo>
                  <a:pt x="2695205" y="6440779"/>
                </a:moveTo>
                <a:lnTo>
                  <a:pt x="2741056" y="6440779"/>
                </a:lnTo>
                <a:lnTo>
                  <a:pt x="2731121" y="6486125"/>
                </a:lnTo>
                <a:lnTo>
                  <a:pt x="2695205" y="6481003"/>
                </a:lnTo>
                <a:close/>
                <a:moveTo>
                  <a:pt x="2640916" y="6440779"/>
                </a:moveTo>
                <a:lnTo>
                  <a:pt x="2687861" y="6440779"/>
                </a:lnTo>
                <a:lnTo>
                  <a:pt x="2687861" y="6481211"/>
                </a:lnTo>
                <a:lnTo>
                  <a:pt x="2650934" y="6486769"/>
                </a:lnTo>
                <a:close/>
                <a:moveTo>
                  <a:pt x="2589917" y="6440779"/>
                </a:moveTo>
                <a:lnTo>
                  <a:pt x="2632356" y="6440779"/>
                </a:lnTo>
                <a:lnTo>
                  <a:pt x="2643024" y="6489142"/>
                </a:lnTo>
                <a:lnTo>
                  <a:pt x="2612497" y="6504468"/>
                </a:lnTo>
                <a:lnTo>
                  <a:pt x="2597875" y="6481408"/>
                </a:lnTo>
                <a:cubicBezTo>
                  <a:pt x="2593131" y="6469089"/>
                  <a:pt x="2590530" y="6455470"/>
                  <a:pt x="2589917" y="6440779"/>
                </a:cubicBezTo>
                <a:close/>
                <a:moveTo>
                  <a:pt x="1523621" y="6435269"/>
                </a:moveTo>
                <a:lnTo>
                  <a:pt x="1526682" y="6435269"/>
                </a:lnTo>
                <a:cubicBezTo>
                  <a:pt x="1527906" y="6435269"/>
                  <a:pt x="1528518" y="6435269"/>
                  <a:pt x="1529743" y="6435882"/>
                </a:cubicBezTo>
                <a:cubicBezTo>
                  <a:pt x="1530355" y="6436494"/>
                  <a:pt x="1530355" y="6437718"/>
                  <a:pt x="1530355" y="6438330"/>
                </a:cubicBezTo>
                <a:cubicBezTo>
                  <a:pt x="1530355" y="6438942"/>
                  <a:pt x="1529743" y="6439554"/>
                  <a:pt x="1529130" y="6440166"/>
                </a:cubicBezTo>
                <a:cubicBezTo>
                  <a:pt x="1528518" y="6440778"/>
                  <a:pt x="1527906" y="6440778"/>
                  <a:pt x="1526682" y="6440778"/>
                </a:cubicBezTo>
                <a:lnTo>
                  <a:pt x="1523621" y="6440778"/>
                </a:lnTo>
                <a:close/>
                <a:moveTo>
                  <a:pt x="1519949" y="6432209"/>
                </a:moveTo>
                <a:lnTo>
                  <a:pt x="1519949" y="6451796"/>
                </a:lnTo>
                <a:lnTo>
                  <a:pt x="1523621" y="6451796"/>
                </a:lnTo>
                <a:lnTo>
                  <a:pt x="1523621" y="6443839"/>
                </a:lnTo>
                <a:lnTo>
                  <a:pt x="1528518" y="6444451"/>
                </a:lnTo>
                <a:cubicBezTo>
                  <a:pt x="1529130" y="6444451"/>
                  <a:pt x="1530355" y="6444451"/>
                  <a:pt x="1530967" y="6445063"/>
                </a:cubicBezTo>
                <a:cubicBezTo>
                  <a:pt x="1531579" y="6445675"/>
                  <a:pt x="1531579" y="6446287"/>
                  <a:pt x="1531579" y="6447512"/>
                </a:cubicBezTo>
                <a:lnTo>
                  <a:pt x="1531579" y="6450572"/>
                </a:lnTo>
                <a:cubicBezTo>
                  <a:pt x="1531579" y="6450572"/>
                  <a:pt x="1531579" y="6451184"/>
                  <a:pt x="1531579" y="6451796"/>
                </a:cubicBezTo>
                <a:lnTo>
                  <a:pt x="1534639" y="6451796"/>
                </a:lnTo>
                <a:cubicBezTo>
                  <a:pt x="1534027" y="6451184"/>
                  <a:pt x="1534027" y="6451184"/>
                  <a:pt x="1534027" y="6450572"/>
                </a:cubicBezTo>
                <a:cubicBezTo>
                  <a:pt x="1534027" y="6449960"/>
                  <a:pt x="1534027" y="6449348"/>
                  <a:pt x="1534027" y="6448736"/>
                </a:cubicBezTo>
                <a:lnTo>
                  <a:pt x="1534027" y="6447512"/>
                </a:lnTo>
                <a:cubicBezTo>
                  <a:pt x="1534027" y="6446287"/>
                  <a:pt x="1534027" y="6445675"/>
                  <a:pt x="1533414" y="6444451"/>
                </a:cubicBezTo>
                <a:cubicBezTo>
                  <a:pt x="1533414" y="6443839"/>
                  <a:pt x="1532803" y="6442615"/>
                  <a:pt x="1531579" y="6442615"/>
                </a:cubicBezTo>
                <a:cubicBezTo>
                  <a:pt x="1532191" y="6442003"/>
                  <a:pt x="1532803" y="6441391"/>
                  <a:pt x="1533414" y="6440778"/>
                </a:cubicBezTo>
                <a:cubicBezTo>
                  <a:pt x="1534027" y="6440166"/>
                  <a:pt x="1534027" y="6438942"/>
                  <a:pt x="1534027" y="6438330"/>
                </a:cubicBezTo>
                <a:cubicBezTo>
                  <a:pt x="1534027" y="6436494"/>
                  <a:pt x="1533414" y="6435269"/>
                  <a:pt x="1532191" y="6434045"/>
                </a:cubicBezTo>
                <a:cubicBezTo>
                  <a:pt x="1530355" y="6432821"/>
                  <a:pt x="1528518" y="6432209"/>
                  <a:pt x="1526682" y="6432209"/>
                </a:cubicBezTo>
                <a:close/>
                <a:moveTo>
                  <a:pt x="1526682" y="6427619"/>
                </a:moveTo>
                <a:cubicBezTo>
                  <a:pt x="1530048" y="6427771"/>
                  <a:pt x="1533415" y="6429149"/>
                  <a:pt x="1535863" y="6431597"/>
                </a:cubicBezTo>
                <a:cubicBezTo>
                  <a:pt x="1540761" y="6437106"/>
                  <a:pt x="1540761" y="6446287"/>
                  <a:pt x="1535863" y="6451796"/>
                </a:cubicBezTo>
                <a:lnTo>
                  <a:pt x="1535251" y="6452409"/>
                </a:lnTo>
                <a:cubicBezTo>
                  <a:pt x="1530355" y="6457306"/>
                  <a:pt x="1521785" y="6456693"/>
                  <a:pt x="1516888" y="6451796"/>
                </a:cubicBezTo>
                <a:cubicBezTo>
                  <a:pt x="1514440" y="6449348"/>
                  <a:pt x="1513216" y="6445675"/>
                  <a:pt x="1513216" y="6442003"/>
                </a:cubicBezTo>
                <a:cubicBezTo>
                  <a:pt x="1513216" y="6438330"/>
                  <a:pt x="1514440" y="6434657"/>
                  <a:pt x="1516888" y="6431597"/>
                </a:cubicBezTo>
                <a:lnTo>
                  <a:pt x="1517500" y="6430985"/>
                </a:lnTo>
                <a:cubicBezTo>
                  <a:pt x="1519948" y="6428537"/>
                  <a:pt x="1523315" y="6427466"/>
                  <a:pt x="1526682" y="6427619"/>
                </a:cubicBezTo>
                <a:close/>
                <a:moveTo>
                  <a:pt x="1526682" y="6424864"/>
                </a:moveTo>
                <a:cubicBezTo>
                  <a:pt x="1522703" y="6425016"/>
                  <a:pt x="1518724" y="6426700"/>
                  <a:pt x="1515664" y="6429760"/>
                </a:cubicBezTo>
                <a:cubicBezTo>
                  <a:pt x="1512603" y="6433433"/>
                  <a:pt x="1510767" y="6437718"/>
                  <a:pt x="1510767" y="6442003"/>
                </a:cubicBezTo>
                <a:cubicBezTo>
                  <a:pt x="1510767" y="6446900"/>
                  <a:pt x="1511991" y="6451184"/>
                  <a:pt x="1515664" y="6454245"/>
                </a:cubicBezTo>
                <a:lnTo>
                  <a:pt x="1516276" y="6454857"/>
                </a:lnTo>
                <a:cubicBezTo>
                  <a:pt x="1522397" y="6460978"/>
                  <a:pt x="1532191" y="6460366"/>
                  <a:pt x="1538312" y="6454245"/>
                </a:cubicBezTo>
                <a:cubicBezTo>
                  <a:pt x="1541373" y="6450572"/>
                  <a:pt x="1543209" y="6446287"/>
                  <a:pt x="1543209" y="6442003"/>
                </a:cubicBezTo>
                <a:cubicBezTo>
                  <a:pt x="1543209" y="6437106"/>
                  <a:pt x="1541373" y="6432821"/>
                  <a:pt x="1538312" y="6429760"/>
                </a:cubicBezTo>
                <a:lnTo>
                  <a:pt x="1537700" y="6429148"/>
                </a:lnTo>
                <a:cubicBezTo>
                  <a:pt x="1534639" y="6426088"/>
                  <a:pt x="1530660" y="6424710"/>
                  <a:pt x="1526682" y="6424864"/>
                </a:cubicBezTo>
                <a:close/>
                <a:moveTo>
                  <a:pt x="2783684" y="6410173"/>
                </a:moveTo>
                <a:lnTo>
                  <a:pt x="2783959" y="6410173"/>
                </a:lnTo>
                <a:lnTo>
                  <a:pt x="2783959" y="6410785"/>
                </a:lnTo>
                <a:close/>
                <a:moveTo>
                  <a:pt x="2729749" y="6384916"/>
                </a:moveTo>
                <a:lnTo>
                  <a:pt x="2737256" y="6404297"/>
                </a:lnTo>
                <a:lnTo>
                  <a:pt x="2738042" y="6410173"/>
                </a:lnTo>
                <a:lnTo>
                  <a:pt x="2695205" y="6410173"/>
                </a:lnTo>
                <a:lnTo>
                  <a:pt x="2695205" y="6390041"/>
                </a:lnTo>
                <a:close/>
                <a:moveTo>
                  <a:pt x="2652040" y="6384581"/>
                </a:moveTo>
                <a:lnTo>
                  <a:pt x="2687861" y="6390027"/>
                </a:lnTo>
                <a:lnTo>
                  <a:pt x="2687861" y="6410173"/>
                </a:lnTo>
                <a:lnTo>
                  <a:pt x="2643767" y="6410173"/>
                </a:lnTo>
                <a:lnTo>
                  <a:pt x="2644691" y="6403353"/>
                </a:lnTo>
                <a:close/>
                <a:moveTo>
                  <a:pt x="2765119" y="6368854"/>
                </a:moveTo>
                <a:lnTo>
                  <a:pt x="2783684" y="6410173"/>
                </a:lnTo>
                <a:lnTo>
                  <a:pt x="2746598" y="6410173"/>
                </a:lnTo>
                <a:lnTo>
                  <a:pt x="2745596" y="6402705"/>
                </a:lnTo>
                <a:lnTo>
                  <a:pt x="2737851" y="6382814"/>
                </a:lnTo>
                <a:close/>
                <a:moveTo>
                  <a:pt x="2613949" y="6367685"/>
                </a:moveTo>
                <a:lnTo>
                  <a:pt x="2643838" y="6382509"/>
                </a:lnTo>
                <a:lnTo>
                  <a:pt x="2639513" y="6391101"/>
                </a:lnTo>
                <a:lnTo>
                  <a:pt x="2636210" y="6410173"/>
                </a:lnTo>
                <a:lnTo>
                  <a:pt x="2592979" y="6410173"/>
                </a:lnTo>
                <a:cubicBezTo>
                  <a:pt x="2596345" y="6398237"/>
                  <a:pt x="2600324" y="6387831"/>
                  <a:pt x="2605144" y="6378955"/>
                </a:cubicBezTo>
                <a:close/>
                <a:moveTo>
                  <a:pt x="2709953" y="6338093"/>
                </a:moveTo>
                <a:lnTo>
                  <a:pt x="2731316" y="6342840"/>
                </a:lnTo>
                <a:lnTo>
                  <a:pt x="2758074" y="6363274"/>
                </a:lnTo>
                <a:lnTo>
                  <a:pt x="2734625" y="6374532"/>
                </a:lnTo>
                <a:lnTo>
                  <a:pt x="2734124" y="6373245"/>
                </a:lnTo>
                <a:cubicBezTo>
                  <a:pt x="2729611" y="6364436"/>
                  <a:pt x="2724626" y="6356682"/>
                  <a:pt x="2719829" y="6350111"/>
                </a:cubicBezTo>
                <a:close/>
                <a:moveTo>
                  <a:pt x="2673610" y="6335284"/>
                </a:moveTo>
                <a:lnTo>
                  <a:pt x="2657179" y="6356001"/>
                </a:lnTo>
                <a:lnTo>
                  <a:pt x="2647210" y="6375808"/>
                </a:lnTo>
                <a:lnTo>
                  <a:pt x="2618887" y="6361364"/>
                </a:lnTo>
                <a:lnTo>
                  <a:pt x="2622359" y="6356919"/>
                </a:lnTo>
                <a:cubicBezTo>
                  <a:pt x="2631542" y="6348656"/>
                  <a:pt x="2641489" y="6342687"/>
                  <a:pt x="2652277" y="6338785"/>
                </a:cubicBezTo>
                <a:close/>
                <a:moveTo>
                  <a:pt x="2695205" y="6334815"/>
                </a:moveTo>
                <a:lnTo>
                  <a:pt x="2696667" y="6335140"/>
                </a:lnTo>
                <a:lnTo>
                  <a:pt x="2700409" y="6338899"/>
                </a:lnTo>
                <a:cubicBezTo>
                  <a:pt x="2707468" y="6346589"/>
                  <a:pt x="2717797" y="6359357"/>
                  <a:pt x="2726362" y="6376171"/>
                </a:cubicBezTo>
                <a:lnTo>
                  <a:pt x="2726566" y="6376701"/>
                </a:lnTo>
                <a:lnTo>
                  <a:pt x="2695205" y="6381222"/>
                </a:lnTo>
                <a:close/>
                <a:moveTo>
                  <a:pt x="2687244" y="6333046"/>
                </a:moveTo>
                <a:lnTo>
                  <a:pt x="2687861" y="6333183"/>
                </a:lnTo>
                <a:lnTo>
                  <a:pt x="2687861" y="6381748"/>
                </a:lnTo>
                <a:lnTo>
                  <a:pt x="2655025" y="6376956"/>
                </a:lnTo>
                <a:lnTo>
                  <a:pt x="2655804" y="6374967"/>
                </a:lnTo>
                <a:cubicBezTo>
                  <a:pt x="2664520" y="6358021"/>
                  <a:pt x="2674977" y="6345216"/>
                  <a:pt x="2681950" y="6337685"/>
                </a:cubicBezTo>
                <a:lnTo>
                  <a:pt x="2686493" y="6333170"/>
                </a:lnTo>
                <a:close/>
                <a:moveTo>
                  <a:pt x="1135539" y="6321416"/>
                </a:moveTo>
                <a:cubicBezTo>
                  <a:pt x="1161860" y="6322028"/>
                  <a:pt x="1171042" y="6347125"/>
                  <a:pt x="1171042" y="6379567"/>
                </a:cubicBezTo>
                <a:cubicBezTo>
                  <a:pt x="1171042" y="6416906"/>
                  <a:pt x="1160024" y="6440778"/>
                  <a:pt x="1131866" y="6440778"/>
                </a:cubicBezTo>
                <a:cubicBezTo>
                  <a:pt x="1125133" y="6440778"/>
                  <a:pt x="1118400" y="6440166"/>
                  <a:pt x="1111667" y="6437718"/>
                </a:cubicBezTo>
                <a:lnTo>
                  <a:pt x="1111667" y="6326313"/>
                </a:lnTo>
                <a:cubicBezTo>
                  <a:pt x="1119012" y="6322640"/>
                  <a:pt x="1126970" y="6321416"/>
                  <a:pt x="1135539" y="6321416"/>
                </a:cubicBezTo>
                <a:close/>
                <a:moveTo>
                  <a:pt x="2687244" y="6303665"/>
                </a:moveTo>
                <a:cubicBezTo>
                  <a:pt x="2644396" y="6303665"/>
                  <a:pt x="2610729" y="6319580"/>
                  <a:pt x="2585021" y="6352022"/>
                </a:cubicBezTo>
                <a:cubicBezTo>
                  <a:pt x="2566046" y="6377119"/>
                  <a:pt x="2555639" y="6406500"/>
                  <a:pt x="2555639" y="6438942"/>
                </a:cubicBezTo>
                <a:cubicBezTo>
                  <a:pt x="2555639" y="6474445"/>
                  <a:pt x="2567270" y="6505051"/>
                  <a:pt x="2591142" y="6532596"/>
                </a:cubicBezTo>
                <a:cubicBezTo>
                  <a:pt x="2615014" y="6560141"/>
                  <a:pt x="2647456" y="6573607"/>
                  <a:pt x="2689692" y="6573607"/>
                </a:cubicBezTo>
                <a:cubicBezTo>
                  <a:pt x="2708056" y="6573607"/>
                  <a:pt x="2725195" y="6570547"/>
                  <a:pt x="2740498" y="6565038"/>
                </a:cubicBezTo>
                <a:cubicBezTo>
                  <a:pt x="2754577" y="6558917"/>
                  <a:pt x="2768043" y="6551571"/>
                  <a:pt x="2780285" y="6539941"/>
                </a:cubicBezTo>
                <a:cubicBezTo>
                  <a:pt x="2791303" y="6528311"/>
                  <a:pt x="2801710" y="6514232"/>
                  <a:pt x="2811503" y="6495869"/>
                </a:cubicBezTo>
                <a:lnTo>
                  <a:pt x="2793097" y="6485643"/>
                </a:lnTo>
                <a:lnTo>
                  <a:pt x="2799718" y="6471693"/>
                </a:lnTo>
                <a:lnTo>
                  <a:pt x="2804318" y="6440779"/>
                </a:lnTo>
                <a:lnTo>
                  <a:pt x="2820685" y="6440779"/>
                </a:lnTo>
                <a:cubicBezTo>
                  <a:pt x="2820685" y="6405888"/>
                  <a:pt x="2810279" y="6377119"/>
                  <a:pt x="2791915" y="6353246"/>
                </a:cubicBezTo>
                <a:cubicBezTo>
                  <a:pt x="2766207" y="6319580"/>
                  <a:pt x="2731316" y="6303665"/>
                  <a:pt x="2687244" y="6303665"/>
                </a:cubicBezTo>
                <a:close/>
                <a:moveTo>
                  <a:pt x="1337536" y="6303052"/>
                </a:moveTo>
                <a:lnTo>
                  <a:pt x="1337536" y="6459753"/>
                </a:lnTo>
                <a:lnTo>
                  <a:pt x="1373040" y="6459753"/>
                </a:lnTo>
                <a:lnTo>
                  <a:pt x="1373040" y="6303052"/>
                </a:lnTo>
                <a:close/>
                <a:moveTo>
                  <a:pt x="1006995" y="6303052"/>
                </a:moveTo>
                <a:lnTo>
                  <a:pt x="1006995" y="6459753"/>
                </a:lnTo>
                <a:lnTo>
                  <a:pt x="1042498" y="6459753"/>
                </a:lnTo>
                <a:lnTo>
                  <a:pt x="1042498" y="6303052"/>
                </a:lnTo>
                <a:close/>
                <a:moveTo>
                  <a:pt x="696041" y="6303052"/>
                </a:moveTo>
                <a:lnTo>
                  <a:pt x="745622" y="6378954"/>
                </a:lnTo>
                <a:lnTo>
                  <a:pt x="689920" y="6459753"/>
                </a:lnTo>
                <a:lnTo>
                  <a:pt x="730932" y="6459753"/>
                </a:lnTo>
                <a:lnTo>
                  <a:pt x="765210" y="6402827"/>
                </a:lnTo>
                <a:lnTo>
                  <a:pt x="765822" y="6402827"/>
                </a:lnTo>
                <a:lnTo>
                  <a:pt x="799489" y="6459753"/>
                </a:lnTo>
                <a:lnTo>
                  <a:pt x="842948" y="6459753"/>
                </a:lnTo>
                <a:lnTo>
                  <a:pt x="787246" y="6376506"/>
                </a:lnTo>
                <a:lnTo>
                  <a:pt x="838051" y="6303052"/>
                </a:lnTo>
                <a:lnTo>
                  <a:pt x="800101" y="6303052"/>
                </a:lnTo>
                <a:lnTo>
                  <a:pt x="768883" y="6354470"/>
                </a:lnTo>
                <a:lnTo>
                  <a:pt x="768271" y="6354470"/>
                </a:lnTo>
                <a:lnTo>
                  <a:pt x="738277" y="6303052"/>
                </a:lnTo>
                <a:close/>
                <a:moveTo>
                  <a:pt x="1459347" y="6300604"/>
                </a:moveTo>
                <a:cubicBezTo>
                  <a:pt x="1426906" y="6300604"/>
                  <a:pt x="1404870" y="6320803"/>
                  <a:pt x="1404870" y="6345900"/>
                </a:cubicBezTo>
                <a:cubicBezTo>
                  <a:pt x="1404870" y="6362427"/>
                  <a:pt x="1411603" y="6378342"/>
                  <a:pt x="1444045" y="6389972"/>
                </a:cubicBezTo>
                <a:cubicBezTo>
                  <a:pt x="1461795" y="6396093"/>
                  <a:pt x="1472201" y="6402827"/>
                  <a:pt x="1472201" y="6415681"/>
                </a:cubicBezTo>
                <a:cubicBezTo>
                  <a:pt x="1472201" y="6428535"/>
                  <a:pt x="1458735" y="6437717"/>
                  <a:pt x="1442821" y="6437717"/>
                </a:cubicBezTo>
                <a:cubicBezTo>
                  <a:pt x="1431191" y="6437717"/>
                  <a:pt x="1420173" y="6434657"/>
                  <a:pt x="1410379" y="6428535"/>
                </a:cubicBezTo>
                <a:lnTo>
                  <a:pt x="1400584" y="6451184"/>
                </a:lnTo>
                <a:cubicBezTo>
                  <a:pt x="1415275" y="6459753"/>
                  <a:pt x="1431803" y="6463426"/>
                  <a:pt x="1448330" y="6462814"/>
                </a:cubicBezTo>
                <a:cubicBezTo>
                  <a:pt x="1485668" y="6462202"/>
                  <a:pt x="1509541" y="6440166"/>
                  <a:pt x="1509541" y="6415069"/>
                </a:cubicBezTo>
                <a:cubicBezTo>
                  <a:pt x="1509541" y="6397318"/>
                  <a:pt x="1502196" y="6381403"/>
                  <a:pt x="1468529" y="6369160"/>
                </a:cubicBezTo>
                <a:cubicBezTo>
                  <a:pt x="1453226" y="6363651"/>
                  <a:pt x="1440372" y="6357530"/>
                  <a:pt x="1440372" y="6344676"/>
                </a:cubicBezTo>
                <a:cubicBezTo>
                  <a:pt x="1440372" y="6333658"/>
                  <a:pt x="1451391" y="6323864"/>
                  <a:pt x="1467305" y="6323864"/>
                </a:cubicBezTo>
                <a:cubicBezTo>
                  <a:pt x="1476486" y="6323864"/>
                  <a:pt x="1486281" y="6326924"/>
                  <a:pt x="1494239" y="6332434"/>
                </a:cubicBezTo>
                <a:lnTo>
                  <a:pt x="1504032" y="6311622"/>
                </a:lnTo>
                <a:cubicBezTo>
                  <a:pt x="1490565" y="6303664"/>
                  <a:pt x="1474650" y="6299991"/>
                  <a:pt x="1459347" y="6300604"/>
                </a:cubicBezTo>
                <a:close/>
                <a:moveTo>
                  <a:pt x="1315501" y="6300604"/>
                </a:moveTo>
                <a:cubicBezTo>
                  <a:pt x="1278774" y="6298156"/>
                  <a:pt x="1254902" y="6303053"/>
                  <a:pt x="1234090" y="6311622"/>
                </a:cubicBezTo>
                <a:lnTo>
                  <a:pt x="1234090" y="6459754"/>
                </a:lnTo>
                <a:lnTo>
                  <a:pt x="1270205" y="6459754"/>
                </a:lnTo>
                <a:lnTo>
                  <a:pt x="1270205" y="6327537"/>
                </a:lnTo>
                <a:cubicBezTo>
                  <a:pt x="1278162" y="6323252"/>
                  <a:pt x="1297138" y="6322028"/>
                  <a:pt x="1308768" y="6326313"/>
                </a:cubicBezTo>
                <a:cubicBezTo>
                  <a:pt x="1308768" y="6326313"/>
                  <a:pt x="1315501" y="6300604"/>
                  <a:pt x="1315501" y="6300604"/>
                </a:cubicBezTo>
                <a:close/>
                <a:moveTo>
                  <a:pt x="599939" y="6260204"/>
                </a:moveTo>
                <a:cubicBezTo>
                  <a:pt x="573619" y="6260204"/>
                  <a:pt x="554643" y="6284689"/>
                  <a:pt x="554643" y="6315294"/>
                </a:cubicBezTo>
                <a:lnTo>
                  <a:pt x="554643" y="6405887"/>
                </a:lnTo>
                <a:cubicBezTo>
                  <a:pt x="554643" y="6435881"/>
                  <a:pt x="574231" y="6460978"/>
                  <a:pt x="599939" y="6460978"/>
                </a:cubicBezTo>
                <a:lnTo>
                  <a:pt x="671557" y="6460978"/>
                </a:lnTo>
                <a:lnTo>
                  <a:pt x="671557" y="6436493"/>
                </a:lnTo>
                <a:lnTo>
                  <a:pt x="617079" y="6436493"/>
                </a:lnTo>
                <a:cubicBezTo>
                  <a:pt x="600552" y="6436493"/>
                  <a:pt x="591982" y="6423639"/>
                  <a:pt x="591982" y="6409560"/>
                </a:cubicBezTo>
                <a:lnTo>
                  <a:pt x="591982" y="6369772"/>
                </a:lnTo>
                <a:lnTo>
                  <a:pt x="665436" y="6369772"/>
                </a:lnTo>
                <a:lnTo>
                  <a:pt x="665436" y="6345288"/>
                </a:lnTo>
                <a:lnTo>
                  <a:pt x="591370" y="6345288"/>
                </a:lnTo>
                <a:lnTo>
                  <a:pt x="591370" y="6311622"/>
                </a:lnTo>
                <a:cubicBezTo>
                  <a:pt x="591370" y="6297543"/>
                  <a:pt x="599939" y="6284689"/>
                  <a:pt x="616467" y="6284689"/>
                </a:cubicBezTo>
                <a:lnTo>
                  <a:pt x="671557" y="6284689"/>
                </a:lnTo>
                <a:lnTo>
                  <a:pt x="671557" y="6260204"/>
                </a:lnTo>
                <a:close/>
                <a:moveTo>
                  <a:pt x="866820" y="6259592"/>
                </a:moveTo>
                <a:lnTo>
                  <a:pt x="866820" y="6405275"/>
                </a:lnTo>
                <a:cubicBezTo>
                  <a:pt x="866820" y="6435881"/>
                  <a:pt x="885796" y="6460366"/>
                  <a:pt x="912116" y="6460366"/>
                </a:cubicBezTo>
                <a:lnTo>
                  <a:pt x="983122" y="6460366"/>
                </a:lnTo>
                <a:lnTo>
                  <a:pt x="983122" y="6435881"/>
                </a:lnTo>
                <a:lnTo>
                  <a:pt x="928644" y="6435881"/>
                </a:lnTo>
                <a:cubicBezTo>
                  <a:pt x="912116" y="6435881"/>
                  <a:pt x="903547" y="6423027"/>
                  <a:pt x="903547" y="6408948"/>
                </a:cubicBezTo>
                <a:lnTo>
                  <a:pt x="903547" y="6259592"/>
                </a:lnTo>
                <a:close/>
                <a:moveTo>
                  <a:pt x="1111667" y="6257756"/>
                </a:moveTo>
                <a:lnTo>
                  <a:pt x="1076164" y="6264489"/>
                </a:lnTo>
                <a:lnTo>
                  <a:pt x="1076164" y="6451184"/>
                </a:lnTo>
                <a:cubicBezTo>
                  <a:pt x="1086570" y="6457917"/>
                  <a:pt x="1106770" y="6462814"/>
                  <a:pt x="1130642" y="6462814"/>
                </a:cubicBezTo>
                <a:cubicBezTo>
                  <a:pt x="1178999" y="6462814"/>
                  <a:pt x="1205932" y="6430984"/>
                  <a:pt x="1207157" y="6377118"/>
                </a:cubicBezTo>
                <a:cubicBezTo>
                  <a:pt x="1207157" y="6330598"/>
                  <a:pt x="1181448" y="6300604"/>
                  <a:pt x="1145333" y="6300604"/>
                </a:cubicBezTo>
                <a:cubicBezTo>
                  <a:pt x="1133703" y="6300604"/>
                  <a:pt x="1122073" y="6303052"/>
                  <a:pt x="1111667" y="6307337"/>
                </a:cubicBezTo>
                <a:close/>
                <a:moveTo>
                  <a:pt x="2886181" y="6254083"/>
                </a:moveTo>
                <a:lnTo>
                  <a:pt x="2886793" y="6565037"/>
                </a:lnTo>
                <a:lnTo>
                  <a:pt x="3037373" y="6565037"/>
                </a:lnTo>
                <a:lnTo>
                  <a:pt x="3037373" y="6535656"/>
                </a:lnTo>
                <a:lnTo>
                  <a:pt x="2917399" y="6535656"/>
                </a:lnTo>
                <a:lnTo>
                  <a:pt x="2917399" y="6254083"/>
                </a:lnTo>
                <a:close/>
                <a:moveTo>
                  <a:pt x="2345684" y="6244290"/>
                </a:moveTo>
                <a:cubicBezTo>
                  <a:pt x="2313242" y="6244290"/>
                  <a:pt x="2283861" y="6252248"/>
                  <a:pt x="2258152" y="6266326"/>
                </a:cubicBezTo>
                <a:cubicBezTo>
                  <a:pt x="2232444" y="6279793"/>
                  <a:pt x="2212243" y="6299992"/>
                  <a:pt x="2196941" y="6325701"/>
                </a:cubicBezTo>
                <a:cubicBezTo>
                  <a:pt x="2182249" y="6350186"/>
                  <a:pt x="2174905" y="6378343"/>
                  <a:pt x="2174905" y="6407725"/>
                </a:cubicBezTo>
                <a:cubicBezTo>
                  <a:pt x="2174905" y="6447512"/>
                  <a:pt x="2188370" y="6481790"/>
                  <a:pt x="2214080" y="6512396"/>
                </a:cubicBezTo>
                <a:cubicBezTo>
                  <a:pt x="2248359" y="6552796"/>
                  <a:pt x="2293655" y="6571771"/>
                  <a:pt x="2351193" y="6571771"/>
                </a:cubicBezTo>
                <a:cubicBezTo>
                  <a:pt x="2397714" y="6571771"/>
                  <a:pt x="2435666" y="6558305"/>
                  <a:pt x="2464435" y="6529535"/>
                </a:cubicBezTo>
                <a:cubicBezTo>
                  <a:pt x="2493204" y="6501990"/>
                  <a:pt x="2507282" y="6462815"/>
                  <a:pt x="2507282" y="6415070"/>
                </a:cubicBezTo>
                <a:lnTo>
                  <a:pt x="2372618" y="6415070"/>
                </a:lnTo>
                <a:lnTo>
                  <a:pt x="2372618" y="6444451"/>
                </a:lnTo>
                <a:lnTo>
                  <a:pt x="2471168" y="6444451"/>
                </a:lnTo>
                <a:cubicBezTo>
                  <a:pt x="2467495" y="6473833"/>
                  <a:pt x="2454029" y="6496481"/>
                  <a:pt x="2431992" y="6514845"/>
                </a:cubicBezTo>
                <a:cubicBezTo>
                  <a:pt x="2410568" y="6532596"/>
                  <a:pt x="2383636" y="6542390"/>
                  <a:pt x="2351193" y="6542390"/>
                </a:cubicBezTo>
                <a:cubicBezTo>
                  <a:pt x="2324260" y="6542390"/>
                  <a:pt x="2300387" y="6535656"/>
                  <a:pt x="2277739" y="6524026"/>
                </a:cubicBezTo>
                <a:cubicBezTo>
                  <a:pt x="2254479" y="6512396"/>
                  <a:pt x="2237340" y="6495257"/>
                  <a:pt x="2225097" y="6474445"/>
                </a:cubicBezTo>
                <a:cubicBezTo>
                  <a:pt x="2212856" y="6453633"/>
                  <a:pt x="2206123" y="6431597"/>
                  <a:pt x="2206123" y="6407725"/>
                </a:cubicBezTo>
                <a:cubicBezTo>
                  <a:pt x="2206123" y="6385076"/>
                  <a:pt x="2212243" y="6363652"/>
                  <a:pt x="2224485" y="6342840"/>
                </a:cubicBezTo>
                <a:cubicBezTo>
                  <a:pt x="2236728" y="6323253"/>
                  <a:pt x="2253867" y="6307338"/>
                  <a:pt x="2275903" y="6294483"/>
                </a:cubicBezTo>
                <a:cubicBezTo>
                  <a:pt x="2297940" y="6281629"/>
                  <a:pt x="2320588" y="6276120"/>
                  <a:pt x="2345684" y="6276120"/>
                </a:cubicBezTo>
                <a:cubicBezTo>
                  <a:pt x="2365885" y="6276120"/>
                  <a:pt x="2386085" y="6281017"/>
                  <a:pt x="2406896" y="6289586"/>
                </a:cubicBezTo>
                <a:cubicBezTo>
                  <a:pt x="2428320" y="6299380"/>
                  <a:pt x="2447296" y="6311623"/>
                  <a:pt x="2464435" y="6328762"/>
                </a:cubicBezTo>
                <a:lnTo>
                  <a:pt x="2488308" y="6306114"/>
                </a:lnTo>
                <a:cubicBezTo>
                  <a:pt x="2466270" y="6285914"/>
                  <a:pt x="2443622" y="6269387"/>
                  <a:pt x="2420362" y="6258369"/>
                </a:cubicBezTo>
                <a:cubicBezTo>
                  <a:pt x="2397102" y="6249187"/>
                  <a:pt x="2372618" y="6244290"/>
                  <a:pt x="2345684" y="6244290"/>
                </a:cubicBezTo>
                <a:close/>
                <a:moveTo>
                  <a:pt x="3094300" y="6217969"/>
                </a:moveTo>
                <a:lnTo>
                  <a:pt x="3094300" y="6427924"/>
                </a:lnTo>
                <a:cubicBezTo>
                  <a:pt x="3094300" y="6463427"/>
                  <a:pt x="3096136" y="6487911"/>
                  <a:pt x="3101033" y="6501378"/>
                </a:cubicBezTo>
                <a:cubicBezTo>
                  <a:pt x="3107154" y="6523414"/>
                  <a:pt x="3120621" y="6541165"/>
                  <a:pt x="3140821" y="6554632"/>
                </a:cubicBezTo>
                <a:cubicBezTo>
                  <a:pt x="3160408" y="6568098"/>
                  <a:pt x="3185505" y="6574832"/>
                  <a:pt x="3213050" y="6574832"/>
                </a:cubicBezTo>
                <a:cubicBezTo>
                  <a:pt x="3239983" y="6574832"/>
                  <a:pt x="3261407" y="6568098"/>
                  <a:pt x="3279771" y="6554020"/>
                </a:cubicBezTo>
                <a:cubicBezTo>
                  <a:pt x="3297522" y="6539329"/>
                  <a:pt x="3310377" y="6522190"/>
                  <a:pt x="3315886" y="6503214"/>
                </a:cubicBezTo>
                <a:cubicBezTo>
                  <a:pt x="3322619" y="6484239"/>
                  <a:pt x="3325679" y="6458530"/>
                  <a:pt x="3325679" y="6427924"/>
                </a:cubicBezTo>
                <a:lnTo>
                  <a:pt x="3325679" y="6217969"/>
                </a:lnTo>
                <a:lnTo>
                  <a:pt x="3290177" y="6217969"/>
                </a:lnTo>
                <a:lnTo>
                  <a:pt x="3290177" y="6427924"/>
                </a:lnTo>
                <a:cubicBezTo>
                  <a:pt x="3290177" y="6455469"/>
                  <a:pt x="3288340" y="6473833"/>
                  <a:pt x="3286504" y="6482402"/>
                </a:cubicBezTo>
                <a:cubicBezTo>
                  <a:pt x="3283443" y="6494645"/>
                  <a:pt x="3277934" y="6505051"/>
                  <a:pt x="3271201" y="6513620"/>
                </a:cubicBezTo>
                <a:cubicBezTo>
                  <a:pt x="3263244" y="6522190"/>
                  <a:pt x="3254674" y="6528923"/>
                  <a:pt x="3244268" y="6533820"/>
                </a:cubicBezTo>
                <a:cubicBezTo>
                  <a:pt x="3233250" y="6539329"/>
                  <a:pt x="3222232" y="6541165"/>
                  <a:pt x="3210602" y="6541165"/>
                </a:cubicBezTo>
                <a:cubicBezTo>
                  <a:pt x="3198359" y="6541165"/>
                  <a:pt x="3184893" y="6538105"/>
                  <a:pt x="3171426" y="6531372"/>
                </a:cubicBezTo>
                <a:cubicBezTo>
                  <a:pt x="3158572" y="6525863"/>
                  <a:pt x="3149390" y="6518517"/>
                  <a:pt x="3142657" y="6508723"/>
                </a:cubicBezTo>
                <a:cubicBezTo>
                  <a:pt x="3135924" y="6499542"/>
                  <a:pt x="3132251" y="6487911"/>
                  <a:pt x="3130415" y="6474445"/>
                </a:cubicBezTo>
                <a:cubicBezTo>
                  <a:pt x="3129191" y="6467712"/>
                  <a:pt x="3129191" y="6453021"/>
                  <a:pt x="3129191" y="6427924"/>
                </a:cubicBezTo>
                <a:lnTo>
                  <a:pt x="3129191" y="6217969"/>
                </a:lnTo>
                <a:lnTo>
                  <a:pt x="3094912" y="6217969"/>
                </a:lnTo>
                <a:close/>
                <a:moveTo>
                  <a:pt x="2078191" y="6217969"/>
                </a:moveTo>
                <a:lnTo>
                  <a:pt x="2078191" y="6566262"/>
                </a:lnTo>
                <a:lnTo>
                  <a:pt x="2112469" y="6566262"/>
                </a:lnTo>
                <a:lnTo>
                  <a:pt x="2112469" y="6217969"/>
                </a:lnTo>
                <a:close/>
                <a:moveTo>
                  <a:pt x="1189407" y="6146351"/>
                </a:moveTo>
                <a:cubicBezTo>
                  <a:pt x="1119626" y="6146351"/>
                  <a:pt x="1044335" y="6173896"/>
                  <a:pt x="1008220" y="6238780"/>
                </a:cubicBezTo>
                <a:cubicBezTo>
                  <a:pt x="1005159" y="6243065"/>
                  <a:pt x="1003323" y="6247962"/>
                  <a:pt x="1002711" y="6252859"/>
                </a:cubicBezTo>
                <a:cubicBezTo>
                  <a:pt x="1002711" y="6257756"/>
                  <a:pt x="1004547" y="6263265"/>
                  <a:pt x="1007608" y="6266938"/>
                </a:cubicBezTo>
                <a:cubicBezTo>
                  <a:pt x="1011893" y="6271834"/>
                  <a:pt x="1017402" y="6274895"/>
                  <a:pt x="1024135" y="6275507"/>
                </a:cubicBezTo>
                <a:cubicBezTo>
                  <a:pt x="1032705" y="6275507"/>
                  <a:pt x="1040050" y="6271222"/>
                  <a:pt x="1044335" y="6264489"/>
                </a:cubicBezTo>
                <a:cubicBezTo>
                  <a:pt x="1079837" y="6200217"/>
                  <a:pt x="1120238" y="6156145"/>
                  <a:pt x="1188795" y="6156145"/>
                </a:cubicBezTo>
                <a:cubicBezTo>
                  <a:pt x="1257352" y="6156145"/>
                  <a:pt x="1300811" y="6202666"/>
                  <a:pt x="1336314" y="6265713"/>
                </a:cubicBezTo>
                <a:cubicBezTo>
                  <a:pt x="1341210" y="6272447"/>
                  <a:pt x="1349780" y="6276119"/>
                  <a:pt x="1358351" y="6274895"/>
                </a:cubicBezTo>
                <a:cubicBezTo>
                  <a:pt x="1371205" y="6274283"/>
                  <a:pt x="1377326" y="6260204"/>
                  <a:pt x="1377326" y="6252859"/>
                </a:cubicBezTo>
                <a:cubicBezTo>
                  <a:pt x="1376714" y="6247962"/>
                  <a:pt x="1374878" y="6243065"/>
                  <a:pt x="1371817" y="6238780"/>
                </a:cubicBezTo>
                <a:cubicBezTo>
                  <a:pt x="1335089" y="6173896"/>
                  <a:pt x="1259188" y="6146351"/>
                  <a:pt x="1189407" y="6146351"/>
                </a:cubicBezTo>
                <a:close/>
                <a:moveTo>
                  <a:pt x="0" y="0"/>
                </a:moveTo>
                <a:lnTo>
                  <a:pt x="8040680" y="0"/>
                </a:lnTo>
                <a:lnTo>
                  <a:pt x="8040680" y="6857993"/>
                </a:lnTo>
                <a:lnTo>
                  <a:pt x="0" y="6857993"/>
                </a:lnTo>
                <a:close/>
              </a:path>
            </a:pathLst>
          </a:custGeom>
          <a:solidFill>
            <a:schemeClr val="tx1">
              <a:lumMod val="75000"/>
              <a:lumOff val="25000"/>
            </a:schemeClr>
          </a:solidFill>
        </p:spPr>
        <p:txBody>
          <a:bodyPr wrap="square">
            <a:noAutofit/>
          </a:bodyPr>
          <a:lstStyle/>
          <a:p>
            <a:endParaRPr lang="en-US"/>
          </a:p>
        </p:txBody>
      </p:sp>
      <p:pic>
        <p:nvPicPr>
          <p:cNvPr id="5" name="Picture 4" descr="A picture containing dark, lit, white, light&#10;&#10;Description automatically generated">
            <a:extLst>
              <a:ext uri="{FF2B5EF4-FFF2-40B4-BE49-F238E27FC236}">
                <a16:creationId xmlns:a16="http://schemas.microsoft.com/office/drawing/2014/main" id="{F3AC6818-4D80-7C27-6F3D-8D1DFA9EF1C8}"/>
              </a:ext>
            </a:extLst>
          </p:cNvPr>
          <p:cNvPicPr>
            <a:picLocks noChangeAspect="1"/>
          </p:cNvPicPr>
          <p:nvPr userDrawn="1"/>
        </p:nvPicPr>
        <p:blipFill>
          <a:blip r:embed="rId2" cstate="print">
            <a:extLst>
              <a:ext uri="{28A0092B-C50C-407E-A947-70E740481C1C}">
                <a14:useLocalDpi xmlns:a14="http://schemas.microsoft.com/office/drawing/2010/main"/>
              </a:ext>
            </a:extLst>
          </a:blip>
          <a:stretch>
            <a:fillRect/>
          </a:stretch>
        </p:blipFill>
        <p:spPr>
          <a:xfrm>
            <a:off x="8040689" y="1"/>
            <a:ext cx="4151312" cy="6858000"/>
          </a:xfrm>
          <a:prstGeom prst="rect">
            <a:avLst/>
          </a:prstGeom>
        </p:spPr>
      </p:pic>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bg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6200" y="6348353"/>
            <a:ext cx="216000" cy="215900"/>
          </a:xfrm>
        </p:spPr>
        <p:txBody>
          <a:bodyPr/>
          <a:lstStyle>
            <a:lvl1pPr>
              <a:defRPr>
                <a:solidFill>
                  <a:schemeClr val="bg1"/>
                </a:solidFill>
              </a:defRPr>
            </a:lvl1pPr>
          </a:lstStyle>
          <a:p>
            <a:fld id="{F59CD943-D024-467A-B36E-F11E1285ED75}" type="slidenum">
              <a:rPr lang="en-GB" smtClean="0"/>
              <a:pPr/>
              <a:t>‹#›</a:t>
            </a:fld>
            <a:endParaRPr lang="en-GB"/>
          </a:p>
        </p:txBody>
      </p:sp>
      <p:sp>
        <p:nvSpPr>
          <p:cNvPr id="9" name="Text Placeholder 12">
            <a:extLst>
              <a:ext uri="{FF2B5EF4-FFF2-40B4-BE49-F238E27FC236}">
                <a16:creationId xmlns:a16="http://schemas.microsoft.com/office/drawing/2014/main" id="{983A1914-7D1F-4DEB-C99C-7D0FD5B7D4B6}"/>
              </a:ext>
            </a:extLst>
          </p:cNvPr>
          <p:cNvSpPr>
            <a:spLocks noGrp="1"/>
          </p:cNvSpPr>
          <p:nvPr>
            <p:ph type="body" sz="quarter" idx="21" hasCustomPrompt="1"/>
          </p:nvPr>
        </p:nvSpPr>
        <p:spPr>
          <a:xfrm>
            <a:off x="8615421" y="2168525"/>
            <a:ext cx="3024000" cy="1620837"/>
          </a:xfrm>
        </p:spPr>
        <p:txBody>
          <a:bodyPr anchor="b" anchorCtr="0"/>
          <a:lstStyle>
            <a:lvl1pPr marL="0" indent="0" algn="ctr">
              <a:buNone/>
              <a:defRPr sz="12000" spc="-300" baseline="0">
                <a:solidFill>
                  <a:schemeClr val="accent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88%</a:t>
            </a:r>
          </a:p>
        </p:txBody>
      </p:sp>
      <p:sp>
        <p:nvSpPr>
          <p:cNvPr id="8" name="Text Placeholder 12">
            <a:extLst>
              <a:ext uri="{FF2B5EF4-FFF2-40B4-BE49-F238E27FC236}">
                <a16:creationId xmlns:a16="http://schemas.microsoft.com/office/drawing/2014/main" id="{751E2A69-C8AD-BB49-162E-ECBB49D0E674}"/>
              </a:ext>
            </a:extLst>
          </p:cNvPr>
          <p:cNvSpPr>
            <a:spLocks noGrp="1"/>
          </p:cNvSpPr>
          <p:nvPr>
            <p:ph type="body" sz="quarter" idx="16"/>
          </p:nvPr>
        </p:nvSpPr>
        <p:spPr>
          <a:xfrm>
            <a:off x="8615421" y="3608388"/>
            <a:ext cx="3024000" cy="1620836"/>
          </a:xfrm>
        </p:spPr>
        <p:txBody>
          <a:bodyPr/>
          <a:lstStyle>
            <a:lvl1pPr marL="0" indent="0" algn="ctr">
              <a:buNone/>
              <a:defRPr sz="1800">
                <a:solidFill>
                  <a:schemeClr val="bg1"/>
                </a:solidFill>
              </a:defRPr>
            </a:lvl1pPr>
            <a:lvl2pPr marL="180000" indent="0" algn="ctr">
              <a:buNone/>
              <a:defRPr sz="1800">
                <a:solidFill>
                  <a:schemeClr val="bg1"/>
                </a:solidFill>
              </a:defRPr>
            </a:lvl2pPr>
            <a:lvl3pPr marL="360000" indent="0" algn="ctr">
              <a:buNone/>
              <a:defRPr sz="1800">
                <a:solidFill>
                  <a:schemeClr val="bg1"/>
                </a:solidFill>
              </a:defRPr>
            </a:lvl3pPr>
            <a:lvl4pPr marL="0" indent="0" algn="ctr">
              <a:buClr>
                <a:schemeClr val="tx1"/>
              </a:buClr>
              <a:buNone/>
              <a:defRPr sz="1800">
                <a:solidFill>
                  <a:schemeClr val="bg1"/>
                </a:solidFill>
              </a:defRPr>
            </a:lvl4pPr>
            <a:lvl5pPr marL="180000" indent="0" algn="ctr">
              <a:buClr>
                <a:schemeClr val="tx1"/>
              </a:buClr>
              <a:buNone/>
              <a:defRPr sz="1800">
                <a:solidFill>
                  <a:schemeClr val="bg1"/>
                </a:solidFill>
              </a:defRPr>
            </a:lvl5pPr>
          </a:lstStyle>
          <a:p>
            <a:pPr lvl="0"/>
            <a:r>
              <a:rPr lang="en-US"/>
              <a:t>Click to edit Master text styles</a:t>
            </a:r>
          </a:p>
        </p:txBody>
      </p:sp>
    </p:spTree>
    <p:extLst>
      <p:ext uri="{BB962C8B-B14F-4D97-AF65-F5344CB8AC3E}">
        <p14:creationId xmlns:p14="http://schemas.microsoft.com/office/powerpoint/2010/main" val="4259796466"/>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Text &amp; 2x Light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0379C22F-4220-2939-3BE2-C21EFF4BFC51}"/>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bg1">
              <a:lumMod val="8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GB" noProof="0" err="1"/>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bg1">
              <a:lumMod val="95000"/>
            </a:schemeClr>
          </a:solidFill>
          <a:ln>
            <a:noFill/>
          </a:ln>
        </p:spPr>
        <p:txBody>
          <a:bodyPr tIns="108000" anchor="t" anchorCtr="0"/>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549422088"/>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Text &amp; 2x Dark Image stack">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C748F9B-6AA0-61DE-C048-B0E26BF0608C}"/>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9" name="Picture Placeholder 8">
            <a:extLst>
              <a:ext uri="{FF2B5EF4-FFF2-40B4-BE49-F238E27FC236}">
                <a16:creationId xmlns:a16="http://schemas.microsoft.com/office/drawing/2014/main" id="{E5A32699-7885-234A-018F-995E5E197E7E}"/>
              </a:ext>
            </a:extLst>
          </p:cNvPr>
          <p:cNvSpPr>
            <a:spLocks noGrp="1"/>
          </p:cNvSpPr>
          <p:nvPr>
            <p:ph type="pic" sz="quarter" idx="21" hasCustomPrompt="1"/>
          </p:nvPr>
        </p:nvSpPr>
        <p:spPr>
          <a:xfrm>
            <a:off x="6096001" y="3429000"/>
            <a:ext cx="6096000" cy="3429000"/>
          </a:xfrm>
          <a:custGeom>
            <a:avLst/>
            <a:gdLst>
              <a:gd name="connsiteX0" fmla="*/ 0 w 6096000"/>
              <a:gd name="connsiteY0" fmla="*/ 0 h 3429000"/>
              <a:gd name="connsiteX1" fmla="*/ 6096000 w 6096000"/>
              <a:gd name="connsiteY1" fmla="*/ 0 h 3429000"/>
              <a:gd name="connsiteX2" fmla="*/ 6096000 w 6096000"/>
              <a:gd name="connsiteY2" fmla="*/ 3429000 h 3429000"/>
              <a:gd name="connsiteX3" fmla="*/ 0 w 6096000"/>
              <a:gd name="connsiteY3" fmla="*/ 3429000 h 3429000"/>
            </a:gdLst>
            <a:ahLst/>
            <a:cxnLst>
              <a:cxn ang="0">
                <a:pos x="connsiteX0" y="connsiteY0"/>
              </a:cxn>
              <a:cxn ang="0">
                <a:pos x="connsiteX1" y="connsiteY1"/>
              </a:cxn>
              <a:cxn ang="0">
                <a:pos x="connsiteX2" y="connsiteY2"/>
              </a:cxn>
              <a:cxn ang="0">
                <a:pos x="connsiteX3" y="connsiteY3"/>
              </a:cxn>
            </a:cxnLst>
            <a:rect l="l" t="t" r="r" b="b"/>
            <a:pathLst>
              <a:path w="6096000" h="3429000">
                <a:moveTo>
                  <a:pt x="0" y="0"/>
                </a:moveTo>
                <a:lnTo>
                  <a:pt x="6096000" y="0"/>
                </a:lnTo>
                <a:lnTo>
                  <a:pt x="6096000" y="3429000"/>
                </a:lnTo>
                <a:lnTo>
                  <a:pt x="0" y="3429000"/>
                </a:lnTo>
                <a:close/>
              </a:path>
            </a:pathLst>
          </a:custGeom>
          <a:solidFill>
            <a:schemeClr val="tx1">
              <a:lumMod val="65000"/>
              <a:lumOff val="3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bottom image</a:t>
            </a:r>
          </a:p>
        </p:txBody>
      </p:sp>
      <p:sp>
        <p:nvSpPr>
          <p:cNvPr id="6" name="Picture Placeholder 15">
            <a:extLst>
              <a:ext uri="{FF2B5EF4-FFF2-40B4-BE49-F238E27FC236}">
                <a16:creationId xmlns:a16="http://schemas.microsoft.com/office/drawing/2014/main" id="{112A6D7F-060C-C727-E269-5DAFC29FDA47}"/>
              </a:ext>
            </a:extLst>
          </p:cNvPr>
          <p:cNvSpPr>
            <a:spLocks noGrp="1"/>
          </p:cNvSpPr>
          <p:nvPr>
            <p:ph type="pic" sz="quarter" idx="20" hasCustomPrompt="1"/>
          </p:nvPr>
        </p:nvSpPr>
        <p:spPr>
          <a:xfrm>
            <a:off x="6096001" y="0"/>
            <a:ext cx="6096000" cy="3429000"/>
          </a:xfrm>
          <a:solidFill>
            <a:schemeClr val="tx1">
              <a:lumMod val="75000"/>
              <a:lumOff val="25000"/>
            </a:schemeClr>
          </a:solidFill>
          <a:ln>
            <a:noFill/>
          </a:ln>
        </p:spPr>
        <p:txBody>
          <a:bodyPr tIns="108000" anchor="t" anchorCtr="0"/>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top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5074684" cy="251885"/>
          </a:xfrm>
        </p:spPr>
        <p:txBody>
          <a:bodyPr/>
          <a:lstStyle>
            <a:lvl1pPr>
              <a:defRPr/>
            </a:lvl1pPr>
          </a:lstStyle>
          <a:p>
            <a:r>
              <a:rPr lang="en-US"/>
              <a:t>Header avenir demi 24pt</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507468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5074684"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842839626"/>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Horizontal Split - 3x Col / Light Image">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DCF2C2E3-C045-7BBF-FA6D-493BD0C9EE0C}"/>
              </a:ext>
            </a:extLst>
          </p:cNvPr>
          <p:cNvSpPr/>
          <p:nvPr userDrawn="1"/>
        </p:nvSpPr>
        <p:spPr>
          <a:xfrm>
            <a:off x="7924800" y="6129338"/>
            <a:ext cx="426720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Rectangle 4">
            <a:extLst>
              <a:ext uri="{FF2B5EF4-FFF2-40B4-BE49-F238E27FC236}">
                <a16:creationId xmlns:a16="http://schemas.microsoft.com/office/drawing/2014/main" id="{AF8F0D41-5B8B-CC48-CDBA-ECDBD0FE2F3A}"/>
              </a:ext>
            </a:extLst>
          </p:cNvPr>
          <p:cNvSpPr/>
          <p:nvPr userDrawn="1"/>
        </p:nvSpPr>
        <p:spPr>
          <a:xfrm>
            <a:off x="0" y="6035040"/>
            <a:ext cx="3464560" cy="82296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6" name="Picture Placeholder 5">
            <a:extLst>
              <a:ext uri="{FF2B5EF4-FFF2-40B4-BE49-F238E27FC236}">
                <a16:creationId xmlns:a16="http://schemas.microsoft.com/office/drawing/2014/main" id="{6DFF7C45-3343-05EE-5FB7-AF31CB713F52}"/>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bg1">
              <a:lumMod val="9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216886690"/>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Horizontal Split - 3x Col / Dark Imag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7E9CDF57-21F7-360E-2BBF-157BF681E448}"/>
              </a:ext>
            </a:extLst>
          </p:cNvPr>
          <p:cNvSpPr/>
          <p:nvPr userDrawn="1"/>
        </p:nvSpPr>
        <p:spPr>
          <a:xfrm>
            <a:off x="-1" y="5989320"/>
            <a:ext cx="3700464" cy="8686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2" name="Rectangle 1">
            <a:extLst>
              <a:ext uri="{FF2B5EF4-FFF2-40B4-BE49-F238E27FC236}">
                <a16:creationId xmlns:a16="http://schemas.microsoft.com/office/drawing/2014/main" id="{DCF2C2E3-C045-7BBF-FA6D-493BD0C9EE0C}"/>
              </a:ext>
            </a:extLst>
          </p:cNvPr>
          <p:cNvSpPr/>
          <p:nvPr userDrawn="1"/>
        </p:nvSpPr>
        <p:spPr>
          <a:xfrm>
            <a:off x="7904480" y="6129338"/>
            <a:ext cx="428752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5" name="Picture Placeholder 4">
            <a:extLst>
              <a:ext uri="{FF2B5EF4-FFF2-40B4-BE49-F238E27FC236}">
                <a16:creationId xmlns:a16="http://schemas.microsoft.com/office/drawing/2014/main" id="{CD6105F9-BE48-B684-E6CC-323174FE8719}"/>
              </a:ext>
            </a:extLst>
          </p:cNvPr>
          <p:cNvSpPr>
            <a:spLocks noGrp="1"/>
          </p:cNvSpPr>
          <p:nvPr>
            <p:ph type="pic" sz="quarter" idx="22"/>
          </p:nvPr>
        </p:nvSpPr>
        <p:spPr>
          <a:xfrm>
            <a:off x="14" y="3429000"/>
            <a:ext cx="12191987" cy="3429000"/>
          </a:xfrm>
          <a:custGeom>
            <a:avLst/>
            <a:gdLst>
              <a:gd name="connsiteX0" fmla="*/ 2465047 w 12191987"/>
              <a:gd name="connsiteY0" fmla="*/ 3203377 h 3429000"/>
              <a:gd name="connsiteX1" fmla="*/ 2471781 w 12191987"/>
              <a:gd name="connsiteY1" fmla="*/ 3205213 h 3429000"/>
              <a:gd name="connsiteX2" fmla="*/ 2473617 w 12191987"/>
              <a:gd name="connsiteY2" fmla="*/ 3210722 h 3429000"/>
              <a:gd name="connsiteX3" fmla="*/ 2471781 w 12191987"/>
              <a:gd name="connsiteY3" fmla="*/ 3216231 h 3429000"/>
              <a:gd name="connsiteX4" fmla="*/ 2468108 w 12191987"/>
              <a:gd name="connsiteY4" fmla="*/ 3219904 h 3429000"/>
              <a:gd name="connsiteX5" fmla="*/ 2462598 w 12191987"/>
              <a:gd name="connsiteY5" fmla="*/ 3221128 h 3429000"/>
              <a:gd name="connsiteX6" fmla="*/ 2455866 w 12191987"/>
              <a:gd name="connsiteY6" fmla="*/ 3219292 h 3429000"/>
              <a:gd name="connsiteX7" fmla="*/ 2454029 w 12191987"/>
              <a:gd name="connsiteY7" fmla="*/ 3213783 h 3429000"/>
              <a:gd name="connsiteX8" fmla="*/ 2457701 w 12191987"/>
              <a:gd name="connsiteY8" fmla="*/ 3206437 h 3429000"/>
              <a:gd name="connsiteX9" fmla="*/ 2465047 w 12191987"/>
              <a:gd name="connsiteY9" fmla="*/ 3203377 h 3429000"/>
              <a:gd name="connsiteX10" fmla="*/ 2291208 w 12191987"/>
              <a:gd name="connsiteY10" fmla="*/ 3203377 h 3429000"/>
              <a:gd name="connsiteX11" fmla="*/ 2297941 w 12191987"/>
              <a:gd name="connsiteY11" fmla="*/ 3205213 h 3429000"/>
              <a:gd name="connsiteX12" fmla="*/ 2299777 w 12191987"/>
              <a:gd name="connsiteY12" fmla="*/ 3210722 h 3429000"/>
              <a:gd name="connsiteX13" fmla="*/ 2297941 w 12191987"/>
              <a:gd name="connsiteY13" fmla="*/ 3216231 h 3429000"/>
              <a:gd name="connsiteX14" fmla="*/ 2294268 w 12191987"/>
              <a:gd name="connsiteY14" fmla="*/ 3219904 h 3429000"/>
              <a:gd name="connsiteX15" fmla="*/ 2288759 w 12191987"/>
              <a:gd name="connsiteY15" fmla="*/ 3221128 h 3429000"/>
              <a:gd name="connsiteX16" fmla="*/ 2282026 w 12191987"/>
              <a:gd name="connsiteY16" fmla="*/ 3219292 h 3429000"/>
              <a:gd name="connsiteX17" fmla="*/ 2280189 w 12191987"/>
              <a:gd name="connsiteY17" fmla="*/ 3213783 h 3429000"/>
              <a:gd name="connsiteX18" fmla="*/ 2283862 w 12191987"/>
              <a:gd name="connsiteY18" fmla="*/ 3206437 h 3429000"/>
              <a:gd name="connsiteX19" fmla="*/ 2291208 w 12191987"/>
              <a:gd name="connsiteY19" fmla="*/ 3203377 h 3429000"/>
              <a:gd name="connsiteX20" fmla="*/ 3235696 w 12191987"/>
              <a:gd name="connsiteY20" fmla="*/ 3200928 h 3429000"/>
              <a:gd name="connsiteX21" fmla="*/ 3241205 w 12191987"/>
              <a:gd name="connsiteY21" fmla="*/ 3202765 h 3429000"/>
              <a:gd name="connsiteX22" fmla="*/ 3244877 w 12191987"/>
              <a:gd name="connsiteY22" fmla="*/ 3207662 h 3429000"/>
              <a:gd name="connsiteX23" fmla="*/ 3226514 w 12191987"/>
              <a:gd name="connsiteY23" fmla="*/ 3207662 h 3429000"/>
              <a:gd name="connsiteX24" fmla="*/ 3230187 w 12191987"/>
              <a:gd name="connsiteY24" fmla="*/ 3202765 h 3429000"/>
              <a:gd name="connsiteX25" fmla="*/ 3235696 w 12191987"/>
              <a:gd name="connsiteY25" fmla="*/ 3200928 h 3429000"/>
              <a:gd name="connsiteX26" fmla="*/ 3021456 w 12191987"/>
              <a:gd name="connsiteY26" fmla="*/ 3200928 h 3429000"/>
              <a:gd name="connsiteX27" fmla="*/ 3028189 w 12191987"/>
              <a:gd name="connsiteY27" fmla="*/ 3202765 h 3429000"/>
              <a:gd name="connsiteX28" fmla="*/ 3030026 w 12191987"/>
              <a:gd name="connsiteY28" fmla="*/ 3208274 h 3429000"/>
              <a:gd name="connsiteX29" fmla="*/ 3026352 w 12191987"/>
              <a:gd name="connsiteY29" fmla="*/ 3215619 h 3429000"/>
              <a:gd name="connsiteX30" fmla="*/ 3019008 w 12191987"/>
              <a:gd name="connsiteY30" fmla="*/ 3218680 h 3429000"/>
              <a:gd name="connsiteX31" fmla="*/ 3012273 w 12191987"/>
              <a:gd name="connsiteY31" fmla="*/ 3216843 h 3429000"/>
              <a:gd name="connsiteX32" fmla="*/ 3010437 w 12191987"/>
              <a:gd name="connsiteY32" fmla="*/ 3211334 h 3429000"/>
              <a:gd name="connsiteX33" fmla="*/ 3012273 w 12191987"/>
              <a:gd name="connsiteY33" fmla="*/ 3205825 h 3429000"/>
              <a:gd name="connsiteX34" fmla="*/ 3015947 w 12191987"/>
              <a:gd name="connsiteY34" fmla="*/ 3202153 h 3429000"/>
              <a:gd name="connsiteX35" fmla="*/ 3021456 w 12191987"/>
              <a:gd name="connsiteY35" fmla="*/ 3200928 h 3429000"/>
              <a:gd name="connsiteX36" fmla="*/ 2787630 w 12191987"/>
              <a:gd name="connsiteY36" fmla="*/ 3200928 h 3429000"/>
              <a:gd name="connsiteX37" fmla="*/ 2794363 w 12191987"/>
              <a:gd name="connsiteY37" fmla="*/ 3202764 h 3429000"/>
              <a:gd name="connsiteX38" fmla="*/ 2796199 w 12191987"/>
              <a:gd name="connsiteY38" fmla="*/ 3208273 h 3429000"/>
              <a:gd name="connsiteX39" fmla="*/ 2793139 w 12191987"/>
              <a:gd name="connsiteY39" fmla="*/ 3215619 h 3429000"/>
              <a:gd name="connsiteX40" fmla="*/ 2784569 w 12191987"/>
              <a:gd name="connsiteY40" fmla="*/ 3219292 h 3429000"/>
              <a:gd name="connsiteX41" fmla="*/ 2779060 w 12191987"/>
              <a:gd name="connsiteY41" fmla="*/ 3217455 h 3429000"/>
              <a:gd name="connsiteX42" fmla="*/ 2777224 w 12191987"/>
              <a:gd name="connsiteY42" fmla="*/ 3211946 h 3429000"/>
              <a:gd name="connsiteX43" fmla="*/ 2780284 w 12191987"/>
              <a:gd name="connsiteY43" fmla="*/ 3204601 h 3429000"/>
              <a:gd name="connsiteX44" fmla="*/ 2787630 w 12191987"/>
              <a:gd name="connsiteY44" fmla="*/ 3200928 h 3429000"/>
              <a:gd name="connsiteX45" fmla="*/ 2722746 w 12191987"/>
              <a:gd name="connsiteY45" fmla="*/ 3200928 h 3429000"/>
              <a:gd name="connsiteX46" fmla="*/ 2728866 w 12191987"/>
              <a:gd name="connsiteY46" fmla="*/ 3202765 h 3429000"/>
              <a:gd name="connsiteX47" fmla="*/ 2730703 w 12191987"/>
              <a:gd name="connsiteY47" fmla="*/ 3208274 h 3429000"/>
              <a:gd name="connsiteX48" fmla="*/ 2727642 w 12191987"/>
              <a:gd name="connsiteY48" fmla="*/ 3215619 h 3429000"/>
              <a:gd name="connsiteX49" fmla="*/ 2720297 w 12191987"/>
              <a:gd name="connsiteY49" fmla="*/ 3218680 h 3429000"/>
              <a:gd name="connsiteX50" fmla="*/ 2713564 w 12191987"/>
              <a:gd name="connsiteY50" fmla="*/ 3216843 h 3429000"/>
              <a:gd name="connsiteX51" fmla="*/ 2711727 w 12191987"/>
              <a:gd name="connsiteY51" fmla="*/ 3211334 h 3429000"/>
              <a:gd name="connsiteX52" fmla="*/ 2713564 w 12191987"/>
              <a:gd name="connsiteY52" fmla="*/ 3205825 h 3429000"/>
              <a:gd name="connsiteX53" fmla="*/ 2717236 w 12191987"/>
              <a:gd name="connsiteY53" fmla="*/ 3202153 h 3429000"/>
              <a:gd name="connsiteX54" fmla="*/ 2722746 w 12191987"/>
              <a:gd name="connsiteY54" fmla="*/ 3200928 h 3429000"/>
              <a:gd name="connsiteX55" fmla="*/ 2633377 w 12191987"/>
              <a:gd name="connsiteY55" fmla="*/ 3200928 h 3429000"/>
              <a:gd name="connsiteX56" fmla="*/ 2640110 w 12191987"/>
              <a:gd name="connsiteY56" fmla="*/ 3202764 h 3429000"/>
              <a:gd name="connsiteX57" fmla="*/ 2641946 w 12191987"/>
              <a:gd name="connsiteY57" fmla="*/ 3208273 h 3429000"/>
              <a:gd name="connsiteX58" fmla="*/ 2638887 w 12191987"/>
              <a:gd name="connsiteY58" fmla="*/ 3215619 h 3429000"/>
              <a:gd name="connsiteX59" fmla="*/ 2630316 w 12191987"/>
              <a:gd name="connsiteY59" fmla="*/ 3219292 h 3429000"/>
              <a:gd name="connsiteX60" fmla="*/ 2624808 w 12191987"/>
              <a:gd name="connsiteY60" fmla="*/ 3217455 h 3429000"/>
              <a:gd name="connsiteX61" fmla="*/ 2622972 w 12191987"/>
              <a:gd name="connsiteY61" fmla="*/ 3211946 h 3429000"/>
              <a:gd name="connsiteX62" fmla="*/ 2626031 w 12191987"/>
              <a:gd name="connsiteY62" fmla="*/ 3204601 h 3429000"/>
              <a:gd name="connsiteX63" fmla="*/ 2633377 w 12191987"/>
              <a:gd name="connsiteY63" fmla="*/ 3200928 h 3429000"/>
              <a:gd name="connsiteX64" fmla="*/ 2376291 w 12191987"/>
              <a:gd name="connsiteY64" fmla="*/ 3200928 h 3429000"/>
              <a:gd name="connsiteX65" fmla="*/ 2383024 w 12191987"/>
              <a:gd name="connsiteY65" fmla="*/ 3202764 h 3429000"/>
              <a:gd name="connsiteX66" fmla="*/ 2384860 w 12191987"/>
              <a:gd name="connsiteY66" fmla="*/ 3208273 h 3429000"/>
              <a:gd name="connsiteX67" fmla="*/ 2381800 w 12191987"/>
              <a:gd name="connsiteY67" fmla="*/ 3215619 h 3429000"/>
              <a:gd name="connsiteX68" fmla="*/ 2373230 w 12191987"/>
              <a:gd name="connsiteY68" fmla="*/ 3219292 h 3429000"/>
              <a:gd name="connsiteX69" fmla="*/ 2367721 w 12191987"/>
              <a:gd name="connsiteY69" fmla="*/ 3217455 h 3429000"/>
              <a:gd name="connsiteX70" fmla="*/ 2365885 w 12191987"/>
              <a:gd name="connsiteY70" fmla="*/ 3211946 h 3429000"/>
              <a:gd name="connsiteX71" fmla="*/ 2368945 w 12191987"/>
              <a:gd name="connsiteY71" fmla="*/ 3204601 h 3429000"/>
              <a:gd name="connsiteX72" fmla="*/ 2376291 w 12191987"/>
              <a:gd name="connsiteY72" fmla="*/ 3200928 h 3429000"/>
              <a:gd name="connsiteX73" fmla="*/ 2179191 w 12191987"/>
              <a:gd name="connsiteY73" fmla="*/ 3200928 h 3429000"/>
              <a:gd name="connsiteX74" fmla="*/ 2184700 w 12191987"/>
              <a:gd name="connsiteY74" fmla="*/ 3202765 h 3429000"/>
              <a:gd name="connsiteX75" fmla="*/ 2188372 w 12191987"/>
              <a:gd name="connsiteY75" fmla="*/ 3207662 h 3429000"/>
              <a:gd name="connsiteX76" fmla="*/ 2170009 w 12191987"/>
              <a:gd name="connsiteY76" fmla="*/ 3207662 h 3429000"/>
              <a:gd name="connsiteX77" fmla="*/ 2173682 w 12191987"/>
              <a:gd name="connsiteY77" fmla="*/ 3202765 h 3429000"/>
              <a:gd name="connsiteX78" fmla="*/ 2179191 w 12191987"/>
              <a:gd name="connsiteY78" fmla="*/ 3200928 h 3429000"/>
              <a:gd name="connsiteX79" fmla="*/ 1345493 w 12191987"/>
              <a:gd name="connsiteY79" fmla="*/ 3200316 h 3429000"/>
              <a:gd name="connsiteX80" fmla="*/ 1345493 w 12191987"/>
              <a:gd name="connsiteY80" fmla="*/ 3204601 h 3429000"/>
              <a:gd name="connsiteX81" fmla="*/ 1333250 w 12191987"/>
              <a:gd name="connsiteY81" fmla="*/ 3215619 h 3429000"/>
              <a:gd name="connsiteX82" fmla="*/ 1324068 w 12191987"/>
              <a:gd name="connsiteY82" fmla="*/ 3208274 h 3429000"/>
              <a:gd name="connsiteX83" fmla="*/ 1333250 w 12191987"/>
              <a:gd name="connsiteY83" fmla="*/ 3201540 h 3429000"/>
              <a:gd name="connsiteX84" fmla="*/ 1339984 w 12191987"/>
              <a:gd name="connsiteY84" fmla="*/ 3201540 h 3429000"/>
              <a:gd name="connsiteX85" fmla="*/ 1345493 w 12191987"/>
              <a:gd name="connsiteY85" fmla="*/ 3200316 h 3429000"/>
              <a:gd name="connsiteX86" fmla="*/ 1120236 w 12191987"/>
              <a:gd name="connsiteY86" fmla="*/ 3200316 h 3429000"/>
              <a:gd name="connsiteX87" fmla="*/ 1120236 w 12191987"/>
              <a:gd name="connsiteY87" fmla="*/ 3204601 h 3429000"/>
              <a:gd name="connsiteX88" fmla="*/ 1107993 w 12191987"/>
              <a:gd name="connsiteY88" fmla="*/ 3215619 h 3429000"/>
              <a:gd name="connsiteX89" fmla="*/ 1098812 w 12191987"/>
              <a:gd name="connsiteY89" fmla="*/ 3208274 h 3429000"/>
              <a:gd name="connsiteX90" fmla="*/ 1107993 w 12191987"/>
              <a:gd name="connsiteY90" fmla="*/ 3201540 h 3429000"/>
              <a:gd name="connsiteX91" fmla="*/ 1114727 w 12191987"/>
              <a:gd name="connsiteY91" fmla="*/ 3201540 h 3429000"/>
              <a:gd name="connsiteX92" fmla="*/ 1120236 w 12191987"/>
              <a:gd name="connsiteY92" fmla="*/ 3200316 h 3429000"/>
              <a:gd name="connsiteX93" fmla="*/ 667885 w 12191987"/>
              <a:gd name="connsiteY93" fmla="*/ 3197256 h 3429000"/>
              <a:gd name="connsiteX94" fmla="*/ 667885 w 12191987"/>
              <a:gd name="connsiteY94" fmla="*/ 3205826 h 3429000"/>
              <a:gd name="connsiteX95" fmla="*/ 649522 w 12191987"/>
              <a:gd name="connsiteY95" fmla="*/ 3222353 h 3429000"/>
              <a:gd name="connsiteX96" fmla="*/ 634831 w 12191987"/>
              <a:gd name="connsiteY96" fmla="*/ 3210723 h 3429000"/>
              <a:gd name="connsiteX97" fmla="*/ 648297 w 12191987"/>
              <a:gd name="connsiteY97" fmla="*/ 3199705 h 3429000"/>
              <a:gd name="connsiteX98" fmla="*/ 659928 w 12191987"/>
              <a:gd name="connsiteY98" fmla="*/ 3199705 h 3429000"/>
              <a:gd name="connsiteX99" fmla="*/ 667885 w 12191987"/>
              <a:gd name="connsiteY99" fmla="*/ 3197256 h 3429000"/>
              <a:gd name="connsiteX100" fmla="*/ 3263852 w 12191987"/>
              <a:gd name="connsiteY100" fmla="*/ 3194807 h 3429000"/>
              <a:gd name="connsiteX101" fmla="*/ 3256507 w 12191987"/>
              <a:gd name="connsiteY101" fmla="*/ 3228473 h 3429000"/>
              <a:gd name="connsiteX102" fmla="*/ 3266300 w 12191987"/>
              <a:gd name="connsiteY102" fmla="*/ 3228473 h 3429000"/>
              <a:gd name="connsiteX103" fmla="*/ 3268136 w 12191987"/>
              <a:gd name="connsiteY103" fmla="*/ 3216231 h 3429000"/>
              <a:gd name="connsiteX104" fmla="*/ 3271198 w 12191987"/>
              <a:gd name="connsiteY104" fmla="*/ 3205825 h 3429000"/>
              <a:gd name="connsiteX105" fmla="*/ 3276095 w 12191987"/>
              <a:gd name="connsiteY105" fmla="*/ 3202764 h 3429000"/>
              <a:gd name="connsiteX106" fmla="*/ 3277319 w 12191987"/>
              <a:gd name="connsiteY106" fmla="*/ 3202764 h 3429000"/>
              <a:gd name="connsiteX107" fmla="*/ 3280379 w 12191987"/>
              <a:gd name="connsiteY107" fmla="*/ 3196031 h 3429000"/>
              <a:gd name="connsiteX108" fmla="*/ 3278543 w 12191987"/>
              <a:gd name="connsiteY108" fmla="*/ 3194807 h 3429000"/>
              <a:gd name="connsiteX109" fmla="*/ 3269974 w 12191987"/>
              <a:gd name="connsiteY109" fmla="*/ 3199704 h 3429000"/>
              <a:gd name="connsiteX110" fmla="*/ 3271198 w 12191987"/>
              <a:gd name="connsiteY110" fmla="*/ 3194807 h 3429000"/>
              <a:gd name="connsiteX111" fmla="*/ 3072262 w 12191987"/>
              <a:gd name="connsiteY111" fmla="*/ 3194807 h 3429000"/>
              <a:gd name="connsiteX112" fmla="*/ 3067364 w 12191987"/>
              <a:gd name="connsiteY112" fmla="*/ 3227249 h 3429000"/>
              <a:gd name="connsiteX113" fmla="*/ 3075935 w 12191987"/>
              <a:gd name="connsiteY113" fmla="*/ 3227249 h 3429000"/>
              <a:gd name="connsiteX114" fmla="*/ 3080831 w 12191987"/>
              <a:gd name="connsiteY114" fmla="*/ 3194807 h 3429000"/>
              <a:gd name="connsiteX115" fmla="*/ 3049001 w 12191987"/>
              <a:gd name="connsiteY115" fmla="*/ 3194807 h 3429000"/>
              <a:gd name="connsiteX116" fmla="*/ 3042879 w 12191987"/>
              <a:gd name="connsiteY116" fmla="*/ 3228473 h 3429000"/>
              <a:gd name="connsiteX117" fmla="*/ 3051450 w 12191987"/>
              <a:gd name="connsiteY117" fmla="*/ 3228473 h 3429000"/>
              <a:gd name="connsiteX118" fmla="*/ 3053286 w 12191987"/>
              <a:gd name="connsiteY118" fmla="*/ 3216231 h 3429000"/>
              <a:gd name="connsiteX119" fmla="*/ 3056347 w 12191987"/>
              <a:gd name="connsiteY119" fmla="*/ 3205825 h 3429000"/>
              <a:gd name="connsiteX120" fmla="*/ 3061243 w 12191987"/>
              <a:gd name="connsiteY120" fmla="*/ 3202764 h 3429000"/>
              <a:gd name="connsiteX121" fmla="*/ 3062467 w 12191987"/>
              <a:gd name="connsiteY121" fmla="*/ 3202764 h 3429000"/>
              <a:gd name="connsiteX122" fmla="*/ 3065528 w 12191987"/>
              <a:gd name="connsiteY122" fmla="*/ 3196031 h 3429000"/>
              <a:gd name="connsiteX123" fmla="*/ 3063692 w 12191987"/>
              <a:gd name="connsiteY123" fmla="*/ 3194807 h 3429000"/>
              <a:gd name="connsiteX124" fmla="*/ 3055121 w 12191987"/>
              <a:gd name="connsiteY124" fmla="*/ 3199704 h 3429000"/>
              <a:gd name="connsiteX125" fmla="*/ 3056347 w 12191987"/>
              <a:gd name="connsiteY125" fmla="*/ 3194807 h 3429000"/>
              <a:gd name="connsiteX126" fmla="*/ 2985342 w 12191987"/>
              <a:gd name="connsiteY126" fmla="*/ 3194807 h 3429000"/>
              <a:gd name="connsiteX127" fmla="*/ 2980445 w 12191987"/>
              <a:gd name="connsiteY127" fmla="*/ 3227249 h 3429000"/>
              <a:gd name="connsiteX128" fmla="*/ 2989015 w 12191987"/>
              <a:gd name="connsiteY128" fmla="*/ 3227249 h 3429000"/>
              <a:gd name="connsiteX129" fmla="*/ 2993912 w 12191987"/>
              <a:gd name="connsiteY129" fmla="*/ 3194807 h 3429000"/>
              <a:gd name="connsiteX130" fmla="*/ 2891689 w 12191987"/>
              <a:gd name="connsiteY130" fmla="*/ 3194807 h 3429000"/>
              <a:gd name="connsiteX131" fmla="*/ 2903320 w 12191987"/>
              <a:gd name="connsiteY131" fmla="*/ 3210722 h 3429000"/>
              <a:gd name="connsiteX132" fmla="*/ 2889852 w 12191987"/>
              <a:gd name="connsiteY132" fmla="*/ 3226637 h 3429000"/>
              <a:gd name="connsiteX133" fmla="*/ 2900259 w 12191987"/>
              <a:gd name="connsiteY133" fmla="*/ 3226637 h 3429000"/>
              <a:gd name="connsiteX134" fmla="*/ 2907604 w 12191987"/>
              <a:gd name="connsiteY134" fmla="*/ 3216843 h 3429000"/>
              <a:gd name="connsiteX135" fmla="*/ 2914338 w 12191987"/>
              <a:gd name="connsiteY135" fmla="*/ 3226637 h 3429000"/>
              <a:gd name="connsiteX136" fmla="*/ 2924131 w 12191987"/>
              <a:gd name="connsiteY136" fmla="*/ 3226637 h 3429000"/>
              <a:gd name="connsiteX137" fmla="*/ 2912500 w 12191987"/>
              <a:gd name="connsiteY137" fmla="*/ 3210722 h 3429000"/>
              <a:gd name="connsiteX138" fmla="*/ 2924744 w 12191987"/>
              <a:gd name="connsiteY138" fmla="*/ 3194807 h 3429000"/>
              <a:gd name="connsiteX139" fmla="*/ 2914338 w 12191987"/>
              <a:gd name="connsiteY139" fmla="*/ 3194807 h 3429000"/>
              <a:gd name="connsiteX140" fmla="*/ 2906992 w 12191987"/>
              <a:gd name="connsiteY140" fmla="*/ 3204601 h 3429000"/>
              <a:gd name="connsiteX141" fmla="*/ 2901483 w 12191987"/>
              <a:gd name="connsiteY141" fmla="*/ 3194807 h 3429000"/>
              <a:gd name="connsiteX142" fmla="*/ 2788854 w 12191987"/>
              <a:gd name="connsiteY142" fmla="*/ 3194807 h 3429000"/>
              <a:gd name="connsiteX143" fmla="*/ 2773551 w 12191987"/>
              <a:gd name="connsiteY143" fmla="*/ 3199704 h 3429000"/>
              <a:gd name="connsiteX144" fmla="*/ 2768042 w 12191987"/>
              <a:gd name="connsiteY144" fmla="*/ 3213170 h 3429000"/>
              <a:gd name="connsiteX145" fmla="*/ 2772939 w 12191987"/>
              <a:gd name="connsiteY145" fmla="*/ 3223576 h 3429000"/>
              <a:gd name="connsiteX146" fmla="*/ 2785181 w 12191987"/>
              <a:gd name="connsiteY146" fmla="*/ 3227249 h 3429000"/>
              <a:gd name="connsiteX147" fmla="*/ 2799260 w 12191987"/>
              <a:gd name="connsiteY147" fmla="*/ 3221740 h 3429000"/>
              <a:gd name="connsiteX148" fmla="*/ 2804769 w 12191987"/>
              <a:gd name="connsiteY148" fmla="*/ 3209498 h 3429000"/>
              <a:gd name="connsiteX149" fmla="*/ 2802932 w 12191987"/>
              <a:gd name="connsiteY149" fmla="*/ 3202152 h 3429000"/>
              <a:gd name="connsiteX150" fmla="*/ 2797423 w 12191987"/>
              <a:gd name="connsiteY150" fmla="*/ 3196643 h 3429000"/>
              <a:gd name="connsiteX151" fmla="*/ 2788854 w 12191987"/>
              <a:gd name="connsiteY151" fmla="*/ 3194807 h 3429000"/>
              <a:gd name="connsiteX152" fmla="*/ 2633989 w 12191987"/>
              <a:gd name="connsiteY152" fmla="*/ 3194807 h 3429000"/>
              <a:gd name="connsiteX153" fmla="*/ 2618687 w 12191987"/>
              <a:gd name="connsiteY153" fmla="*/ 3199704 h 3429000"/>
              <a:gd name="connsiteX154" fmla="*/ 2613178 w 12191987"/>
              <a:gd name="connsiteY154" fmla="*/ 3213170 h 3429000"/>
              <a:gd name="connsiteX155" fmla="*/ 2618074 w 12191987"/>
              <a:gd name="connsiteY155" fmla="*/ 3223576 h 3429000"/>
              <a:gd name="connsiteX156" fmla="*/ 2630316 w 12191987"/>
              <a:gd name="connsiteY156" fmla="*/ 3227249 h 3429000"/>
              <a:gd name="connsiteX157" fmla="*/ 2644396 w 12191987"/>
              <a:gd name="connsiteY157" fmla="*/ 3221740 h 3429000"/>
              <a:gd name="connsiteX158" fmla="*/ 2649904 w 12191987"/>
              <a:gd name="connsiteY158" fmla="*/ 3209498 h 3429000"/>
              <a:gd name="connsiteX159" fmla="*/ 2648068 w 12191987"/>
              <a:gd name="connsiteY159" fmla="*/ 3202152 h 3429000"/>
              <a:gd name="connsiteX160" fmla="*/ 2642560 w 12191987"/>
              <a:gd name="connsiteY160" fmla="*/ 3196643 h 3429000"/>
              <a:gd name="connsiteX161" fmla="*/ 2633989 w 12191987"/>
              <a:gd name="connsiteY161" fmla="*/ 3194807 h 3429000"/>
              <a:gd name="connsiteX162" fmla="*/ 2591142 w 12191987"/>
              <a:gd name="connsiteY162" fmla="*/ 3194807 h 3429000"/>
              <a:gd name="connsiteX163" fmla="*/ 2585021 w 12191987"/>
              <a:gd name="connsiteY163" fmla="*/ 3228473 h 3429000"/>
              <a:gd name="connsiteX164" fmla="*/ 2593591 w 12191987"/>
              <a:gd name="connsiteY164" fmla="*/ 3228473 h 3429000"/>
              <a:gd name="connsiteX165" fmla="*/ 2595427 w 12191987"/>
              <a:gd name="connsiteY165" fmla="*/ 3216231 h 3429000"/>
              <a:gd name="connsiteX166" fmla="*/ 2598487 w 12191987"/>
              <a:gd name="connsiteY166" fmla="*/ 3205825 h 3429000"/>
              <a:gd name="connsiteX167" fmla="*/ 2603384 w 12191987"/>
              <a:gd name="connsiteY167" fmla="*/ 3202764 h 3429000"/>
              <a:gd name="connsiteX168" fmla="*/ 2604609 w 12191987"/>
              <a:gd name="connsiteY168" fmla="*/ 3202764 h 3429000"/>
              <a:gd name="connsiteX169" fmla="*/ 2607669 w 12191987"/>
              <a:gd name="connsiteY169" fmla="*/ 3196031 h 3429000"/>
              <a:gd name="connsiteX170" fmla="*/ 2605833 w 12191987"/>
              <a:gd name="connsiteY170" fmla="*/ 3194807 h 3429000"/>
              <a:gd name="connsiteX171" fmla="*/ 2597263 w 12191987"/>
              <a:gd name="connsiteY171" fmla="*/ 3199704 h 3429000"/>
              <a:gd name="connsiteX172" fmla="*/ 2598487 w 12191987"/>
              <a:gd name="connsiteY172" fmla="*/ 3194807 h 3429000"/>
              <a:gd name="connsiteX173" fmla="*/ 2406896 w 12191987"/>
              <a:gd name="connsiteY173" fmla="*/ 3194807 h 3429000"/>
              <a:gd name="connsiteX174" fmla="*/ 2400775 w 12191987"/>
              <a:gd name="connsiteY174" fmla="*/ 3229698 h 3429000"/>
              <a:gd name="connsiteX175" fmla="*/ 2409345 w 12191987"/>
              <a:gd name="connsiteY175" fmla="*/ 3229698 h 3429000"/>
              <a:gd name="connsiteX176" fmla="*/ 2411181 w 12191987"/>
              <a:gd name="connsiteY176" fmla="*/ 3218067 h 3429000"/>
              <a:gd name="connsiteX177" fmla="*/ 2413017 w 12191987"/>
              <a:gd name="connsiteY177" fmla="*/ 3208273 h 3429000"/>
              <a:gd name="connsiteX178" fmla="*/ 2416690 w 12191987"/>
              <a:gd name="connsiteY178" fmla="*/ 3204601 h 3429000"/>
              <a:gd name="connsiteX179" fmla="*/ 2421587 w 12191987"/>
              <a:gd name="connsiteY179" fmla="*/ 3203377 h 3429000"/>
              <a:gd name="connsiteX180" fmla="*/ 2425260 w 12191987"/>
              <a:gd name="connsiteY180" fmla="*/ 3204601 h 3429000"/>
              <a:gd name="connsiteX181" fmla="*/ 2426484 w 12191987"/>
              <a:gd name="connsiteY181" fmla="*/ 3207661 h 3429000"/>
              <a:gd name="connsiteX182" fmla="*/ 2426484 w 12191987"/>
              <a:gd name="connsiteY182" fmla="*/ 3211334 h 3429000"/>
              <a:gd name="connsiteX183" fmla="*/ 2423423 w 12191987"/>
              <a:gd name="connsiteY183" fmla="*/ 3228473 h 3429000"/>
              <a:gd name="connsiteX184" fmla="*/ 2431993 w 12191987"/>
              <a:gd name="connsiteY184" fmla="*/ 3228473 h 3429000"/>
              <a:gd name="connsiteX185" fmla="*/ 2435053 w 12191987"/>
              <a:gd name="connsiteY185" fmla="*/ 3210110 h 3429000"/>
              <a:gd name="connsiteX186" fmla="*/ 2436278 w 12191987"/>
              <a:gd name="connsiteY186" fmla="*/ 3204601 h 3429000"/>
              <a:gd name="connsiteX187" fmla="*/ 2433217 w 12191987"/>
              <a:gd name="connsiteY187" fmla="*/ 3197868 h 3429000"/>
              <a:gd name="connsiteX188" fmla="*/ 2425872 w 12191987"/>
              <a:gd name="connsiteY188" fmla="*/ 3194807 h 3429000"/>
              <a:gd name="connsiteX189" fmla="*/ 2415466 w 12191987"/>
              <a:gd name="connsiteY189" fmla="*/ 3198480 h 3429000"/>
              <a:gd name="connsiteX190" fmla="*/ 2415466 w 12191987"/>
              <a:gd name="connsiteY190" fmla="*/ 3194807 h 3429000"/>
              <a:gd name="connsiteX191" fmla="*/ 2376291 w 12191987"/>
              <a:gd name="connsiteY191" fmla="*/ 3194807 h 3429000"/>
              <a:gd name="connsiteX192" fmla="*/ 2360988 w 12191987"/>
              <a:gd name="connsiteY192" fmla="*/ 3199704 h 3429000"/>
              <a:gd name="connsiteX193" fmla="*/ 2355479 w 12191987"/>
              <a:gd name="connsiteY193" fmla="*/ 3213170 h 3429000"/>
              <a:gd name="connsiteX194" fmla="*/ 2360376 w 12191987"/>
              <a:gd name="connsiteY194" fmla="*/ 3223576 h 3429000"/>
              <a:gd name="connsiteX195" fmla="*/ 2372618 w 12191987"/>
              <a:gd name="connsiteY195" fmla="*/ 3227249 h 3429000"/>
              <a:gd name="connsiteX196" fmla="*/ 2386697 w 12191987"/>
              <a:gd name="connsiteY196" fmla="*/ 3221740 h 3429000"/>
              <a:gd name="connsiteX197" fmla="*/ 2392206 w 12191987"/>
              <a:gd name="connsiteY197" fmla="*/ 3209498 h 3429000"/>
              <a:gd name="connsiteX198" fmla="*/ 2390369 w 12191987"/>
              <a:gd name="connsiteY198" fmla="*/ 3202152 h 3429000"/>
              <a:gd name="connsiteX199" fmla="*/ 2384860 w 12191987"/>
              <a:gd name="connsiteY199" fmla="*/ 3196643 h 3429000"/>
              <a:gd name="connsiteX200" fmla="*/ 2376291 w 12191987"/>
              <a:gd name="connsiteY200" fmla="*/ 3194807 h 3429000"/>
              <a:gd name="connsiteX201" fmla="*/ 2343237 w 12191987"/>
              <a:gd name="connsiteY201" fmla="*/ 3194807 h 3429000"/>
              <a:gd name="connsiteX202" fmla="*/ 2338340 w 12191987"/>
              <a:gd name="connsiteY202" fmla="*/ 3227249 h 3429000"/>
              <a:gd name="connsiteX203" fmla="*/ 2346910 w 12191987"/>
              <a:gd name="connsiteY203" fmla="*/ 3227249 h 3429000"/>
              <a:gd name="connsiteX204" fmla="*/ 2351807 w 12191987"/>
              <a:gd name="connsiteY204" fmla="*/ 3194807 h 3429000"/>
              <a:gd name="connsiteX205" fmla="*/ 2233669 w 12191987"/>
              <a:gd name="connsiteY205" fmla="*/ 3194807 h 3429000"/>
              <a:gd name="connsiteX206" fmla="*/ 2227548 w 12191987"/>
              <a:gd name="connsiteY206" fmla="*/ 3229698 h 3429000"/>
              <a:gd name="connsiteX207" fmla="*/ 2236118 w 12191987"/>
              <a:gd name="connsiteY207" fmla="*/ 3229698 h 3429000"/>
              <a:gd name="connsiteX208" fmla="*/ 2237954 w 12191987"/>
              <a:gd name="connsiteY208" fmla="*/ 3218067 h 3429000"/>
              <a:gd name="connsiteX209" fmla="*/ 2239790 w 12191987"/>
              <a:gd name="connsiteY209" fmla="*/ 3208273 h 3429000"/>
              <a:gd name="connsiteX210" fmla="*/ 2243463 w 12191987"/>
              <a:gd name="connsiteY210" fmla="*/ 3204601 h 3429000"/>
              <a:gd name="connsiteX211" fmla="*/ 2248360 w 12191987"/>
              <a:gd name="connsiteY211" fmla="*/ 3203377 h 3429000"/>
              <a:gd name="connsiteX212" fmla="*/ 2252033 w 12191987"/>
              <a:gd name="connsiteY212" fmla="*/ 3204601 h 3429000"/>
              <a:gd name="connsiteX213" fmla="*/ 2253257 w 12191987"/>
              <a:gd name="connsiteY213" fmla="*/ 3207661 h 3429000"/>
              <a:gd name="connsiteX214" fmla="*/ 2253257 w 12191987"/>
              <a:gd name="connsiteY214" fmla="*/ 3211334 h 3429000"/>
              <a:gd name="connsiteX215" fmla="*/ 2250196 w 12191987"/>
              <a:gd name="connsiteY215" fmla="*/ 3228473 h 3429000"/>
              <a:gd name="connsiteX216" fmla="*/ 2258766 w 12191987"/>
              <a:gd name="connsiteY216" fmla="*/ 3228473 h 3429000"/>
              <a:gd name="connsiteX217" fmla="*/ 2261826 w 12191987"/>
              <a:gd name="connsiteY217" fmla="*/ 3210110 h 3429000"/>
              <a:gd name="connsiteX218" fmla="*/ 2263051 w 12191987"/>
              <a:gd name="connsiteY218" fmla="*/ 3204601 h 3429000"/>
              <a:gd name="connsiteX219" fmla="*/ 2259990 w 12191987"/>
              <a:gd name="connsiteY219" fmla="*/ 3197868 h 3429000"/>
              <a:gd name="connsiteX220" fmla="*/ 2252645 w 12191987"/>
              <a:gd name="connsiteY220" fmla="*/ 3194807 h 3429000"/>
              <a:gd name="connsiteX221" fmla="*/ 2242239 w 12191987"/>
              <a:gd name="connsiteY221" fmla="*/ 3198480 h 3429000"/>
              <a:gd name="connsiteX222" fmla="*/ 2242239 w 12191987"/>
              <a:gd name="connsiteY222" fmla="*/ 3194807 h 3429000"/>
              <a:gd name="connsiteX223" fmla="*/ 2206735 w 12191987"/>
              <a:gd name="connsiteY223" fmla="*/ 3194807 h 3429000"/>
              <a:gd name="connsiteX224" fmla="*/ 2201839 w 12191987"/>
              <a:gd name="connsiteY224" fmla="*/ 3228473 h 3429000"/>
              <a:gd name="connsiteX225" fmla="*/ 2209184 w 12191987"/>
              <a:gd name="connsiteY225" fmla="*/ 3228473 h 3429000"/>
              <a:gd name="connsiteX226" fmla="*/ 2211021 w 12191987"/>
              <a:gd name="connsiteY226" fmla="*/ 3216231 h 3429000"/>
              <a:gd name="connsiteX227" fmla="*/ 2214081 w 12191987"/>
              <a:gd name="connsiteY227" fmla="*/ 3205825 h 3429000"/>
              <a:gd name="connsiteX228" fmla="*/ 2218978 w 12191987"/>
              <a:gd name="connsiteY228" fmla="*/ 3202764 h 3429000"/>
              <a:gd name="connsiteX229" fmla="*/ 2220202 w 12191987"/>
              <a:gd name="connsiteY229" fmla="*/ 3202764 h 3429000"/>
              <a:gd name="connsiteX230" fmla="*/ 2223263 w 12191987"/>
              <a:gd name="connsiteY230" fmla="*/ 3196031 h 3429000"/>
              <a:gd name="connsiteX231" fmla="*/ 2221427 w 12191987"/>
              <a:gd name="connsiteY231" fmla="*/ 3194807 h 3429000"/>
              <a:gd name="connsiteX232" fmla="*/ 2212857 w 12191987"/>
              <a:gd name="connsiteY232" fmla="*/ 3199704 h 3429000"/>
              <a:gd name="connsiteX233" fmla="*/ 2214081 w 12191987"/>
              <a:gd name="connsiteY233" fmla="*/ 3194807 h 3429000"/>
              <a:gd name="connsiteX234" fmla="*/ 2099005 w 12191987"/>
              <a:gd name="connsiteY234" fmla="*/ 3194807 h 3429000"/>
              <a:gd name="connsiteX235" fmla="*/ 2092882 w 12191987"/>
              <a:gd name="connsiteY235" fmla="*/ 3229698 h 3429000"/>
              <a:gd name="connsiteX236" fmla="*/ 2101453 w 12191987"/>
              <a:gd name="connsiteY236" fmla="*/ 3229698 h 3429000"/>
              <a:gd name="connsiteX237" fmla="*/ 2103290 w 12191987"/>
              <a:gd name="connsiteY237" fmla="*/ 3218067 h 3429000"/>
              <a:gd name="connsiteX238" fmla="*/ 2105126 w 12191987"/>
              <a:gd name="connsiteY238" fmla="*/ 3208273 h 3429000"/>
              <a:gd name="connsiteX239" fmla="*/ 2108799 w 12191987"/>
              <a:gd name="connsiteY239" fmla="*/ 3204601 h 3429000"/>
              <a:gd name="connsiteX240" fmla="*/ 2113696 w 12191987"/>
              <a:gd name="connsiteY240" fmla="*/ 3203377 h 3429000"/>
              <a:gd name="connsiteX241" fmla="*/ 2117368 w 12191987"/>
              <a:gd name="connsiteY241" fmla="*/ 3204601 h 3429000"/>
              <a:gd name="connsiteX242" fmla="*/ 2118593 w 12191987"/>
              <a:gd name="connsiteY242" fmla="*/ 3207661 h 3429000"/>
              <a:gd name="connsiteX243" fmla="*/ 2118593 w 12191987"/>
              <a:gd name="connsiteY243" fmla="*/ 3211334 h 3429000"/>
              <a:gd name="connsiteX244" fmla="*/ 2115531 w 12191987"/>
              <a:gd name="connsiteY244" fmla="*/ 3228473 h 3429000"/>
              <a:gd name="connsiteX245" fmla="*/ 2124101 w 12191987"/>
              <a:gd name="connsiteY245" fmla="*/ 3228473 h 3429000"/>
              <a:gd name="connsiteX246" fmla="*/ 2127160 w 12191987"/>
              <a:gd name="connsiteY246" fmla="*/ 3210110 h 3429000"/>
              <a:gd name="connsiteX247" fmla="*/ 2128387 w 12191987"/>
              <a:gd name="connsiteY247" fmla="*/ 3204601 h 3429000"/>
              <a:gd name="connsiteX248" fmla="*/ 2125326 w 12191987"/>
              <a:gd name="connsiteY248" fmla="*/ 3197868 h 3429000"/>
              <a:gd name="connsiteX249" fmla="*/ 2117981 w 12191987"/>
              <a:gd name="connsiteY249" fmla="*/ 3194807 h 3429000"/>
              <a:gd name="connsiteX250" fmla="*/ 2107574 w 12191987"/>
              <a:gd name="connsiteY250" fmla="*/ 3198480 h 3429000"/>
              <a:gd name="connsiteX251" fmla="*/ 2107574 w 12191987"/>
              <a:gd name="connsiteY251" fmla="*/ 3194807 h 3429000"/>
              <a:gd name="connsiteX252" fmla="*/ 2725194 w 12191987"/>
              <a:gd name="connsiteY252" fmla="*/ 3194195 h 3429000"/>
              <a:gd name="connsiteX253" fmla="*/ 2719685 w 12191987"/>
              <a:gd name="connsiteY253" fmla="*/ 3195419 h 3429000"/>
              <a:gd name="connsiteX254" fmla="*/ 2714176 w 12191987"/>
              <a:gd name="connsiteY254" fmla="*/ 3199092 h 3429000"/>
              <a:gd name="connsiteX255" fmla="*/ 2715400 w 12191987"/>
              <a:gd name="connsiteY255" fmla="*/ 3195419 h 3429000"/>
              <a:gd name="connsiteX256" fmla="*/ 2706830 w 12191987"/>
              <a:gd name="connsiteY256" fmla="*/ 3195419 h 3429000"/>
              <a:gd name="connsiteX257" fmla="*/ 2700097 w 12191987"/>
              <a:gd name="connsiteY257" fmla="*/ 3239491 h 3429000"/>
              <a:gd name="connsiteX258" fmla="*/ 2708667 w 12191987"/>
              <a:gd name="connsiteY258" fmla="*/ 3239491 h 3429000"/>
              <a:gd name="connsiteX259" fmla="*/ 2710503 w 12191987"/>
              <a:gd name="connsiteY259" fmla="*/ 3222964 h 3429000"/>
              <a:gd name="connsiteX260" fmla="*/ 2715400 w 12191987"/>
              <a:gd name="connsiteY260" fmla="*/ 3226637 h 3429000"/>
              <a:gd name="connsiteX261" fmla="*/ 2720909 w 12191987"/>
              <a:gd name="connsiteY261" fmla="*/ 3227861 h 3429000"/>
              <a:gd name="connsiteX262" fmla="*/ 2730703 w 12191987"/>
              <a:gd name="connsiteY262" fmla="*/ 3226025 h 3429000"/>
              <a:gd name="connsiteX263" fmla="*/ 2737436 w 12191987"/>
              <a:gd name="connsiteY263" fmla="*/ 3219292 h 3429000"/>
              <a:gd name="connsiteX264" fmla="*/ 2740497 w 12191987"/>
              <a:gd name="connsiteY264" fmla="*/ 3209498 h 3429000"/>
              <a:gd name="connsiteX265" fmla="*/ 2736824 w 12191987"/>
              <a:gd name="connsiteY265" fmla="*/ 3199092 h 3429000"/>
              <a:gd name="connsiteX266" fmla="*/ 2725194 w 12191987"/>
              <a:gd name="connsiteY266" fmla="*/ 3194195 h 3429000"/>
              <a:gd name="connsiteX267" fmla="*/ 2686019 w 12191987"/>
              <a:gd name="connsiteY267" fmla="*/ 3194195 h 3429000"/>
              <a:gd name="connsiteX268" fmla="*/ 2684182 w 12191987"/>
              <a:gd name="connsiteY268" fmla="*/ 3210110 h 3429000"/>
              <a:gd name="connsiteX269" fmla="*/ 2681122 w 12191987"/>
              <a:gd name="connsiteY269" fmla="*/ 3217455 h 3429000"/>
              <a:gd name="connsiteX270" fmla="*/ 2676225 w 12191987"/>
              <a:gd name="connsiteY270" fmla="*/ 3219292 h 3429000"/>
              <a:gd name="connsiteX271" fmla="*/ 2671328 w 12191987"/>
              <a:gd name="connsiteY271" fmla="*/ 3218067 h 3429000"/>
              <a:gd name="connsiteX272" fmla="*/ 2669491 w 12191987"/>
              <a:gd name="connsiteY272" fmla="*/ 3214395 h 3429000"/>
              <a:gd name="connsiteX273" fmla="*/ 2669491 w 12191987"/>
              <a:gd name="connsiteY273" fmla="*/ 3210722 h 3429000"/>
              <a:gd name="connsiteX274" fmla="*/ 2671328 w 12191987"/>
              <a:gd name="connsiteY274" fmla="*/ 3194807 h 3429000"/>
              <a:gd name="connsiteX275" fmla="*/ 2662758 w 12191987"/>
              <a:gd name="connsiteY275" fmla="*/ 3194807 h 3429000"/>
              <a:gd name="connsiteX276" fmla="*/ 2662758 w 12191987"/>
              <a:gd name="connsiteY276" fmla="*/ 3207049 h 3429000"/>
              <a:gd name="connsiteX277" fmla="*/ 2661534 w 12191987"/>
              <a:gd name="connsiteY277" fmla="*/ 3215619 h 3429000"/>
              <a:gd name="connsiteX278" fmla="*/ 2665207 w 12191987"/>
              <a:gd name="connsiteY278" fmla="*/ 3224189 h 3429000"/>
              <a:gd name="connsiteX279" fmla="*/ 2675613 w 12191987"/>
              <a:gd name="connsiteY279" fmla="*/ 3227861 h 3429000"/>
              <a:gd name="connsiteX280" fmla="*/ 2682958 w 12191987"/>
              <a:gd name="connsiteY280" fmla="*/ 3226025 h 3429000"/>
              <a:gd name="connsiteX281" fmla="*/ 2688467 w 12191987"/>
              <a:gd name="connsiteY281" fmla="*/ 3221128 h 3429000"/>
              <a:gd name="connsiteX282" fmla="*/ 2691528 w 12191987"/>
              <a:gd name="connsiteY282" fmla="*/ 3211334 h 3429000"/>
              <a:gd name="connsiteX283" fmla="*/ 2694588 w 12191987"/>
              <a:gd name="connsiteY283" fmla="*/ 3194195 h 3429000"/>
              <a:gd name="connsiteX284" fmla="*/ 3236308 w 12191987"/>
              <a:gd name="connsiteY284" fmla="*/ 3193583 h 3429000"/>
              <a:gd name="connsiteX285" fmla="*/ 3222229 w 12191987"/>
              <a:gd name="connsiteY285" fmla="*/ 3199092 h 3429000"/>
              <a:gd name="connsiteX286" fmla="*/ 3216720 w 12191987"/>
              <a:gd name="connsiteY286" fmla="*/ 3212559 h 3429000"/>
              <a:gd name="connsiteX287" fmla="*/ 3221617 w 12191987"/>
              <a:gd name="connsiteY287" fmla="*/ 3224189 h 3429000"/>
              <a:gd name="connsiteX288" fmla="*/ 3233859 w 12191987"/>
              <a:gd name="connsiteY288" fmla="*/ 3227861 h 3429000"/>
              <a:gd name="connsiteX289" fmla="*/ 3243653 w 12191987"/>
              <a:gd name="connsiteY289" fmla="*/ 3226025 h 3429000"/>
              <a:gd name="connsiteX290" fmla="*/ 3250386 w 12191987"/>
              <a:gd name="connsiteY290" fmla="*/ 3221128 h 3429000"/>
              <a:gd name="connsiteX291" fmla="*/ 3243041 w 12191987"/>
              <a:gd name="connsiteY291" fmla="*/ 3217456 h 3429000"/>
              <a:gd name="connsiteX292" fmla="*/ 3232023 w 12191987"/>
              <a:gd name="connsiteY292" fmla="*/ 3219292 h 3429000"/>
              <a:gd name="connsiteX293" fmla="*/ 3225290 w 12191987"/>
              <a:gd name="connsiteY293" fmla="*/ 3217456 h 3429000"/>
              <a:gd name="connsiteX294" fmla="*/ 3223453 w 12191987"/>
              <a:gd name="connsiteY294" fmla="*/ 3211946 h 3429000"/>
              <a:gd name="connsiteX295" fmla="*/ 3252223 w 12191987"/>
              <a:gd name="connsiteY295" fmla="*/ 3211946 h 3429000"/>
              <a:gd name="connsiteX296" fmla="*/ 3252223 w 12191987"/>
              <a:gd name="connsiteY296" fmla="*/ 3208274 h 3429000"/>
              <a:gd name="connsiteX297" fmla="*/ 3250386 w 12191987"/>
              <a:gd name="connsiteY297" fmla="*/ 3200928 h 3429000"/>
              <a:gd name="connsiteX298" fmla="*/ 3244877 w 12191987"/>
              <a:gd name="connsiteY298" fmla="*/ 3195419 h 3429000"/>
              <a:gd name="connsiteX299" fmla="*/ 3236308 w 12191987"/>
              <a:gd name="connsiteY299" fmla="*/ 3193583 h 3429000"/>
              <a:gd name="connsiteX300" fmla="*/ 2465660 w 12191987"/>
              <a:gd name="connsiteY300" fmla="*/ 3193583 h 3429000"/>
              <a:gd name="connsiteX301" fmla="*/ 2455866 w 12191987"/>
              <a:gd name="connsiteY301" fmla="*/ 3195419 h 3429000"/>
              <a:gd name="connsiteX302" fmla="*/ 2449132 w 12191987"/>
              <a:gd name="connsiteY302" fmla="*/ 3202153 h 3429000"/>
              <a:gd name="connsiteX303" fmla="*/ 2446072 w 12191987"/>
              <a:gd name="connsiteY303" fmla="*/ 3211946 h 3429000"/>
              <a:gd name="connsiteX304" fmla="*/ 2449744 w 12191987"/>
              <a:gd name="connsiteY304" fmla="*/ 3223577 h 3429000"/>
              <a:gd name="connsiteX305" fmla="*/ 2461375 w 12191987"/>
              <a:gd name="connsiteY305" fmla="*/ 3228474 h 3429000"/>
              <a:gd name="connsiteX306" fmla="*/ 2466883 w 12191987"/>
              <a:gd name="connsiteY306" fmla="*/ 3227249 h 3429000"/>
              <a:gd name="connsiteX307" fmla="*/ 2472392 w 12191987"/>
              <a:gd name="connsiteY307" fmla="*/ 3223577 h 3429000"/>
              <a:gd name="connsiteX308" fmla="*/ 2471168 w 12191987"/>
              <a:gd name="connsiteY308" fmla="*/ 3227249 h 3429000"/>
              <a:gd name="connsiteX309" fmla="*/ 2479738 w 12191987"/>
              <a:gd name="connsiteY309" fmla="*/ 3227249 h 3429000"/>
              <a:gd name="connsiteX310" fmla="*/ 2484634 w 12191987"/>
              <a:gd name="connsiteY310" fmla="*/ 3194807 h 3429000"/>
              <a:gd name="connsiteX311" fmla="*/ 2476065 w 12191987"/>
              <a:gd name="connsiteY311" fmla="*/ 3194807 h 3429000"/>
              <a:gd name="connsiteX312" fmla="*/ 2476065 w 12191987"/>
              <a:gd name="connsiteY312" fmla="*/ 3198480 h 3429000"/>
              <a:gd name="connsiteX313" fmla="*/ 2471168 w 12191987"/>
              <a:gd name="connsiteY313" fmla="*/ 3194807 h 3429000"/>
              <a:gd name="connsiteX314" fmla="*/ 2465660 w 12191987"/>
              <a:gd name="connsiteY314" fmla="*/ 3193583 h 3429000"/>
              <a:gd name="connsiteX315" fmla="*/ 2291820 w 12191987"/>
              <a:gd name="connsiteY315" fmla="*/ 3193583 h 3429000"/>
              <a:gd name="connsiteX316" fmla="*/ 2282026 w 12191987"/>
              <a:gd name="connsiteY316" fmla="*/ 3195419 h 3429000"/>
              <a:gd name="connsiteX317" fmla="*/ 2275293 w 12191987"/>
              <a:gd name="connsiteY317" fmla="*/ 3202153 h 3429000"/>
              <a:gd name="connsiteX318" fmla="*/ 2272232 w 12191987"/>
              <a:gd name="connsiteY318" fmla="*/ 3211946 h 3429000"/>
              <a:gd name="connsiteX319" fmla="*/ 2275905 w 12191987"/>
              <a:gd name="connsiteY319" fmla="*/ 3223577 h 3429000"/>
              <a:gd name="connsiteX320" fmla="*/ 2287535 w 12191987"/>
              <a:gd name="connsiteY320" fmla="*/ 3228474 h 3429000"/>
              <a:gd name="connsiteX321" fmla="*/ 2293044 w 12191987"/>
              <a:gd name="connsiteY321" fmla="*/ 3227249 h 3429000"/>
              <a:gd name="connsiteX322" fmla="*/ 2298553 w 12191987"/>
              <a:gd name="connsiteY322" fmla="*/ 3223577 h 3429000"/>
              <a:gd name="connsiteX323" fmla="*/ 2297329 w 12191987"/>
              <a:gd name="connsiteY323" fmla="*/ 3227249 h 3429000"/>
              <a:gd name="connsiteX324" fmla="*/ 2305898 w 12191987"/>
              <a:gd name="connsiteY324" fmla="*/ 3227249 h 3429000"/>
              <a:gd name="connsiteX325" fmla="*/ 2310795 w 12191987"/>
              <a:gd name="connsiteY325" fmla="*/ 3194807 h 3429000"/>
              <a:gd name="connsiteX326" fmla="*/ 2302226 w 12191987"/>
              <a:gd name="connsiteY326" fmla="*/ 3194807 h 3429000"/>
              <a:gd name="connsiteX327" fmla="*/ 2302226 w 12191987"/>
              <a:gd name="connsiteY327" fmla="*/ 3198480 h 3429000"/>
              <a:gd name="connsiteX328" fmla="*/ 2297329 w 12191987"/>
              <a:gd name="connsiteY328" fmla="*/ 3194807 h 3429000"/>
              <a:gd name="connsiteX329" fmla="*/ 2291820 w 12191987"/>
              <a:gd name="connsiteY329" fmla="*/ 3193583 h 3429000"/>
              <a:gd name="connsiteX330" fmla="*/ 2179191 w 12191987"/>
              <a:gd name="connsiteY330" fmla="*/ 3193583 h 3429000"/>
              <a:gd name="connsiteX331" fmla="*/ 2165113 w 12191987"/>
              <a:gd name="connsiteY331" fmla="*/ 3199092 h 3429000"/>
              <a:gd name="connsiteX332" fmla="*/ 2159603 w 12191987"/>
              <a:gd name="connsiteY332" fmla="*/ 3212559 h 3429000"/>
              <a:gd name="connsiteX333" fmla="*/ 2164501 w 12191987"/>
              <a:gd name="connsiteY333" fmla="*/ 3224189 h 3429000"/>
              <a:gd name="connsiteX334" fmla="*/ 2176742 w 12191987"/>
              <a:gd name="connsiteY334" fmla="*/ 3227861 h 3429000"/>
              <a:gd name="connsiteX335" fmla="*/ 2186536 w 12191987"/>
              <a:gd name="connsiteY335" fmla="*/ 3226025 h 3429000"/>
              <a:gd name="connsiteX336" fmla="*/ 2193270 w 12191987"/>
              <a:gd name="connsiteY336" fmla="*/ 3221128 h 3429000"/>
              <a:gd name="connsiteX337" fmla="*/ 2185925 w 12191987"/>
              <a:gd name="connsiteY337" fmla="*/ 3217456 h 3429000"/>
              <a:gd name="connsiteX338" fmla="*/ 2174906 w 12191987"/>
              <a:gd name="connsiteY338" fmla="*/ 3219292 h 3429000"/>
              <a:gd name="connsiteX339" fmla="*/ 2168174 w 12191987"/>
              <a:gd name="connsiteY339" fmla="*/ 3217456 h 3429000"/>
              <a:gd name="connsiteX340" fmla="*/ 2166336 w 12191987"/>
              <a:gd name="connsiteY340" fmla="*/ 3211946 h 3429000"/>
              <a:gd name="connsiteX341" fmla="*/ 2195107 w 12191987"/>
              <a:gd name="connsiteY341" fmla="*/ 3211946 h 3429000"/>
              <a:gd name="connsiteX342" fmla="*/ 2195107 w 12191987"/>
              <a:gd name="connsiteY342" fmla="*/ 3208274 h 3429000"/>
              <a:gd name="connsiteX343" fmla="*/ 2193270 w 12191987"/>
              <a:gd name="connsiteY343" fmla="*/ 3200928 h 3429000"/>
              <a:gd name="connsiteX344" fmla="*/ 2187761 w 12191987"/>
              <a:gd name="connsiteY344" fmla="*/ 3195419 h 3429000"/>
              <a:gd name="connsiteX345" fmla="*/ 2179191 w 12191987"/>
              <a:gd name="connsiteY345" fmla="*/ 3193583 h 3429000"/>
              <a:gd name="connsiteX346" fmla="*/ 3295070 w 12191987"/>
              <a:gd name="connsiteY346" fmla="*/ 3192359 h 3429000"/>
              <a:gd name="connsiteX347" fmla="*/ 3287724 w 12191987"/>
              <a:gd name="connsiteY347" fmla="*/ 3195420 h 3429000"/>
              <a:gd name="connsiteX348" fmla="*/ 3284052 w 12191987"/>
              <a:gd name="connsiteY348" fmla="*/ 3202153 h 3429000"/>
              <a:gd name="connsiteX349" fmla="*/ 3285888 w 12191987"/>
              <a:gd name="connsiteY349" fmla="*/ 3207662 h 3429000"/>
              <a:gd name="connsiteX350" fmla="*/ 3291398 w 12191987"/>
              <a:gd name="connsiteY350" fmla="*/ 3212559 h 3429000"/>
              <a:gd name="connsiteX351" fmla="*/ 3296294 w 12191987"/>
              <a:gd name="connsiteY351" fmla="*/ 3215619 h 3429000"/>
              <a:gd name="connsiteX352" fmla="*/ 3297519 w 12191987"/>
              <a:gd name="connsiteY352" fmla="*/ 3217456 h 3429000"/>
              <a:gd name="connsiteX353" fmla="*/ 3296294 w 12191987"/>
              <a:gd name="connsiteY353" fmla="*/ 3219292 h 3429000"/>
              <a:gd name="connsiteX354" fmla="*/ 3293233 w 12191987"/>
              <a:gd name="connsiteY354" fmla="*/ 3220516 h 3429000"/>
              <a:gd name="connsiteX355" fmla="*/ 3285888 w 12191987"/>
              <a:gd name="connsiteY355" fmla="*/ 3215619 h 3429000"/>
              <a:gd name="connsiteX356" fmla="*/ 3280379 w 12191987"/>
              <a:gd name="connsiteY356" fmla="*/ 3221128 h 3429000"/>
              <a:gd name="connsiteX357" fmla="*/ 3287112 w 12191987"/>
              <a:gd name="connsiteY357" fmla="*/ 3226025 h 3429000"/>
              <a:gd name="connsiteX358" fmla="*/ 3293846 w 12191987"/>
              <a:gd name="connsiteY358" fmla="*/ 3227250 h 3429000"/>
              <a:gd name="connsiteX359" fmla="*/ 3303639 w 12191987"/>
              <a:gd name="connsiteY359" fmla="*/ 3224189 h 3429000"/>
              <a:gd name="connsiteX360" fmla="*/ 3307312 w 12191987"/>
              <a:gd name="connsiteY360" fmla="*/ 3217456 h 3429000"/>
              <a:gd name="connsiteX361" fmla="*/ 3305476 w 12191987"/>
              <a:gd name="connsiteY361" fmla="*/ 3212559 h 3429000"/>
              <a:gd name="connsiteX362" fmla="*/ 3298743 w 12191987"/>
              <a:gd name="connsiteY362" fmla="*/ 3207050 h 3429000"/>
              <a:gd name="connsiteX363" fmla="*/ 3295070 w 12191987"/>
              <a:gd name="connsiteY363" fmla="*/ 3203989 h 3429000"/>
              <a:gd name="connsiteX364" fmla="*/ 3293846 w 12191987"/>
              <a:gd name="connsiteY364" fmla="*/ 3202765 h 3429000"/>
              <a:gd name="connsiteX365" fmla="*/ 3295070 w 12191987"/>
              <a:gd name="connsiteY365" fmla="*/ 3201541 h 3429000"/>
              <a:gd name="connsiteX366" fmla="*/ 3296906 w 12191987"/>
              <a:gd name="connsiteY366" fmla="*/ 3200317 h 3429000"/>
              <a:gd name="connsiteX367" fmla="*/ 3300579 w 12191987"/>
              <a:gd name="connsiteY367" fmla="*/ 3201541 h 3429000"/>
              <a:gd name="connsiteX368" fmla="*/ 3304252 w 12191987"/>
              <a:gd name="connsiteY368" fmla="*/ 3204601 h 3429000"/>
              <a:gd name="connsiteX369" fmla="*/ 3307924 w 12191987"/>
              <a:gd name="connsiteY369" fmla="*/ 3199092 h 3429000"/>
              <a:gd name="connsiteX370" fmla="*/ 3300579 w 12191987"/>
              <a:gd name="connsiteY370" fmla="*/ 3193583 h 3429000"/>
              <a:gd name="connsiteX371" fmla="*/ 3295070 w 12191987"/>
              <a:gd name="connsiteY371" fmla="*/ 3192359 h 3429000"/>
              <a:gd name="connsiteX372" fmla="*/ 3195908 w 12191987"/>
              <a:gd name="connsiteY372" fmla="*/ 3192359 h 3429000"/>
              <a:gd name="connsiteX373" fmla="*/ 3188562 w 12191987"/>
              <a:gd name="connsiteY373" fmla="*/ 3195420 h 3429000"/>
              <a:gd name="connsiteX374" fmla="*/ 3184890 w 12191987"/>
              <a:gd name="connsiteY374" fmla="*/ 3202153 h 3429000"/>
              <a:gd name="connsiteX375" fmla="*/ 3186726 w 12191987"/>
              <a:gd name="connsiteY375" fmla="*/ 3207662 h 3429000"/>
              <a:gd name="connsiteX376" fmla="*/ 3192235 w 12191987"/>
              <a:gd name="connsiteY376" fmla="*/ 3212559 h 3429000"/>
              <a:gd name="connsiteX377" fmla="*/ 3197132 w 12191987"/>
              <a:gd name="connsiteY377" fmla="*/ 3215619 h 3429000"/>
              <a:gd name="connsiteX378" fmla="*/ 3198356 w 12191987"/>
              <a:gd name="connsiteY378" fmla="*/ 3217456 h 3429000"/>
              <a:gd name="connsiteX379" fmla="*/ 3197132 w 12191987"/>
              <a:gd name="connsiteY379" fmla="*/ 3219292 h 3429000"/>
              <a:gd name="connsiteX380" fmla="*/ 3194071 w 12191987"/>
              <a:gd name="connsiteY380" fmla="*/ 3220516 h 3429000"/>
              <a:gd name="connsiteX381" fmla="*/ 3186726 w 12191987"/>
              <a:gd name="connsiteY381" fmla="*/ 3215619 h 3429000"/>
              <a:gd name="connsiteX382" fmla="*/ 3181217 w 12191987"/>
              <a:gd name="connsiteY382" fmla="*/ 3221128 h 3429000"/>
              <a:gd name="connsiteX383" fmla="*/ 3187950 w 12191987"/>
              <a:gd name="connsiteY383" fmla="*/ 3226025 h 3429000"/>
              <a:gd name="connsiteX384" fmla="*/ 3194683 w 12191987"/>
              <a:gd name="connsiteY384" fmla="*/ 3227250 h 3429000"/>
              <a:gd name="connsiteX385" fmla="*/ 3204477 w 12191987"/>
              <a:gd name="connsiteY385" fmla="*/ 3224189 h 3429000"/>
              <a:gd name="connsiteX386" fmla="*/ 3208150 w 12191987"/>
              <a:gd name="connsiteY386" fmla="*/ 3217456 h 3429000"/>
              <a:gd name="connsiteX387" fmla="*/ 3206314 w 12191987"/>
              <a:gd name="connsiteY387" fmla="*/ 3212559 h 3429000"/>
              <a:gd name="connsiteX388" fmla="*/ 3199580 w 12191987"/>
              <a:gd name="connsiteY388" fmla="*/ 3207050 h 3429000"/>
              <a:gd name="connsiteX389" fmla="*/ 3195908 w 12191987"/>
              <a:gd name="connsiteY389" fmla="*/ 3203989 h 3429000"/>
              <a:gd name="connsiteX390" fmla="*/ 3194683 w 12191987"/>
              <a:gd name="connsiteY390" fmla="*/ 3202765 h 3429000"/>
              <a:gd name="connsiteX391" fmla="*/ 3195908 w 12191987"/>
              <a:gd name="connsiteY391" fmla="*/ 3201541 h 3429000"/>
              <a:gd name="connsiteX392" fmla="*/ 3197744 w 12191987"/>
              <a:gd name="connsiteY392" fmla="*/ 3200317 h 3429000"/>
              <a:gd name="connsiteX393" fmla="*/ 3201417 w 12191987"/>
              <a:gd name="connsiteY393" fmla="*/ 3201541 h 3429000"/>
              <a:gd name="connsiteX394" fmla="*/ 3205089 w 12191987"/>
              <a:gd name="connsiteY394" fmla="*/ 3204601 h 3429000"/>
              <a:gd name="connsiteX395" fmla="*/ 3208762 w 12191987"/>
              <a:gd name="connsiteY395" fmla="*/ 3199092 h 3429000"/>
              <a:gd name="connsiteX396" fmla="*/ 3201417 w 12191987"/>
              <a:gd name="connsiteY396" fmla="*/ 3193583 h 3429000"/>
              <a:gd name="connsiteX397" fmla="*/ 3195908 w 12191987"/>
              <a:gd name="connsiteY397" fmla="*/ 3192359 h 3429000"/>
              <a:gd name="connsiteX398" fmla="*/ 3099195 w 12191987"/>
              <a:gd name="connsiteY398" fmla="*/ 3192359 h 3429000"/>
              <a:gd name="connsiteX399" fmla="*/ 3091848 w 12191987"/>
              <a:gd name="connsiteY399" fmla="*/ 3195420 h 3429000"/>
              <a:gd name="connsiteX400" fmla="*/ 3088176 w 12191987"/>
              <a:gd name="connsiteY400" fmla="*/ 3202153 h 3429000"/>
              <a:gd name="connsiteX401" fmla="*/ 3090012 w 12191987"/>
              <a:gd name="connsiteY401" fmla="*/ 3207662 h 3429000"/>
              <a:gd name="connsiteX402" fmla="*/ 3095521 w 12191987"/>
              <a:gd name="connsiteY402" fmla="*/ 3212559 h 3429000"/>
              <a:gd name="connsiteX403" fmla="*/ 3100418 w 12191987"/>
              <a:gd name="connsiteY403" fmla="*/ 3215619 h 3429000"/>
              <a:gd name="connsiteX404" fmla="*/ 3101643 w 12191987"/>
              <a:gd name="connsiteY404" fmla="*/ 3217456 h 3429000"/>
              <a:gd name="connsiteX405" fmla="*/ 3100418 w 12191987"/>
              <a:gd name="connsiteY405" fmla="*/ 3219292 h 3429000"/>
              <a:gd name="connsiteX406" fmla="*/ 3097357 w 12191987"/>
              <a:gd name="connsiteY406" fmla="*/ 3220516 h 3429000"/>
              <a:gd name="connsiteX407" fmla="*/ 3090012 w 12191987"/>
              <a:gd name="connsiteY407" fmla="*/ 3215619 h 3429000"/>
              <a:gd name="connsiteX408" fmla="*/ 3084504 w 12191987"/>
              <a:gd name="connsiteY408" fmla="*/ 3221128 h 3429000"/>
              <a:gd name="connsiteX409" fmla="*/ 3091236 w 12191987"/>
              <a:gd name="connsiteY409" fmla="*/ 3226025 h 3429000"/>
              <a:gd name="connsiteX410" fmla="*/ 3097970 w 12191987"/>
              <a:gd name="connsiteY410" fmla="*/ 3227250 h 3429000"/>
              <a:gd name="connsiteX411" fmla="*/ 3107763 w 12191987"/>
              <a:gd name="connsiteY411" fmla="*/ 3224189 h 3429000"/>
              <a:gd name="connsiteX412" fmla="*/ 3111436 w 12191987"/>
              <a:gd name="connsiteY412" fmla="*/ 3217456 h 3429000"/>
              <a:gd name="connsiteX413" fmla="*/ 3109600 w 12191987"/>
              <a:gd name="connsiteY413" fmla="*/ 3212559 h 3429000"/>
              <a:gd name="connsiteX414" fmla="*/ 3102866 w 12191987"/>
              <a:gd name="connsiteY414" fmla="*/ 3207050 h 3429000"/>
              <a:gd name="connsiteX415" fmla="*/ 3099195 w 12191987"/>
              <a:gd name="connsiteY415" fmla="*/ 3203989 h 3429000"/>
              <a:gd name="connsiteX416" fmla="*/ 3097970 w 12191987"/>
              <a:gd name="connsiteY416" fmla="*/ 3202765 h 3429000"/>
              <a:gd name="connsiteX417" fmla="*/ 3099195 w 12191987"/>
              <a:gd name="connsiteY417" fmla="*/ 3201541 h 3429000"/>
              <a:gd name="connsiteX418" fmla="*/ 3101030 w 12191987"/>
              <a:gd name="connsiteY418" fmla="*/ 3200317 h 3429000"/>
              <a:gd name="connsiteX419" fmla="*/ 3104703 w 12191987"/>
              <a:gd name="connsiteY419" fmla="*/ 3201541 h 3429000"/>
              <a:gd name="connsiteX420" fmla="*/ 3108376 w 12191987"/>
              <a:gd name="connsiteY420" fmla="*/ 3204601 h 3429000"/>
              <a:gd name="connsiteX421" fmla="*/ 3112048 w 12191987"/>
              <a:gd name="connsiteY421" fmla="*/ 3199092 h 3429000"/>
              <a:gd name="connsiteX422" fmla="*/ 3104703 w 12191987"/>
              <a:gd name="connsiteY422" fmla="*/ 3193583 h 3429000"/>
              <a:gd name="connsiteX423" fmla="*/ 3099195 w 12191987"/>
              <a:gd name="connsiteY423" fmla="*/ 3192359 h 3429000"/>
              <a:gd name="connsiteX424" fmla="*/ 2958408 w 12191987"/>
              <a:gd name="connsiteY424" fmla="*/ 3183789 h 3429000"/>
              <a:gd name="connsiteX425" fmla="*/ 2952899 w 12191987"/>
              <a:gd name="connsiteY425" fmla="*/ 3227249 h 3429000"/>
              <a:gd name="connsiteX426" fmla="*/ 2976772 w 12191987"/>
              <a:gd name="connsiteY426" fmla="*/ 3227249 h 3429000"/>
              <a:gd name="connsiteX427" fmla="*/ 2977996 w 12191987"/>
              <a:gd name="connsiteY427" fmla="*/ 3219904 h 3429000"/>
              <a:gd name="connsiteX428" fmla="*/ 2962693 w 12191987"/>
              <a:gd name="connsiteY428" fmla="*/ 3219904 h 3429000"/>
              <a:gd name="connsiteX429" fmla="*/ 2968202 w 12191987"/>
              <a:gd name="connsiteY429" fmla="*/ 3183789 h 3429000"/>
              <a:gd name="connsiteX430" fmla="*/ 2861083 w 12191987"/>
              <a:gd name="connsiteY430" fmla="*/ 3183789 h 3429000"/>
              <a:gd name="connsiteX431" fmla="*/ 2854349 w 12191987"/>
              <a:gd name="connsiteY431" fmla="*/ 3227249 h 3429000"/>
              <a:gd name="connsiteX432" fmla="*/ 2880059 w 12191987"/>
              <a:gd name="connsiteY432" fmla="*/ 3227249 h 3429000"/>
              <a:gd name="connsiteX433" fmla="*/ 2881283 w 12191987"/>
              <a:gd name="connsiteY433" fmla="*/ 3219904 h 3429000"/>
              <a:gd name="connsiteX434" fmla="*/ 2864144 w 12191987"/>
              <a:gd name="connsiteY434" fmla="*/ 3219904 h 3429000"/>
              <a:gd name="connsiteX435" fmla="*/ 2865980 w 12191987"/>
              <a:gd name="connsiteY435" fmla="*/ 3208274 h 3429000"/>
              <a:gd name="connsiteX436" fmla="*/ 2883118 w 12191987"/>
              <a:gd name="connsiteY436" fmla="*/ 3208274 h 3429000"/>
              <a:gd name="connsiteX437" fmla="*/ 2884344 w 12191987"/>
              <a:gd name="connsiteY437" fmla="*/ 3200928 h 3429000"/>
              <a:gd name="connsiteX438" fmla="*/ 2867204 w 12191987"/>
              <a:gd name="connsiteY438" fmla="*/ 3200928 h 3429000"/>
              <a:gd name="connsiteX439" fmla="*/ 2868428 w 12191987"/>
              <a:gd name="connsiteY439" fmla="*/ 3191134 h 3429000"/>
              <a:gd name="connsiteX440" fmla="*/ 2885568 w 12191987"/>
              <a:gd name="connsiteY440" fmla="*/ 3191134 h 3429000"/>
              <a:gd name="connsiteX441" fmla="*/ 2886792 w 12191987"/>
              <a:gd name="connsiteY441" fmla="*/ 3183789 h 3429000"/>
              <a:gd name="connsiteX442" fmla="*/ 2559312 w 12191987"/>
              <a:gd name="connsiteY442" fmla="*/ 3183789 h 3429000"/>
              <a:gd name="connsiteX443" fmla="*/ 2540336 w 12191987"/>
              <a:gd name="connsiteY443" fmla="*/ 3190522 h 3429000"/>
              <a:gd name="connsiteX444" fmla="*/ 2532991 w 12191987"/>
              <a:gd name="connsiteY444" fmla="*/ 3207661 h 3429000"/>
              <a:gd name="connsiteX445" fmla="*/ 2538500 w 12191987"/>
              <a:gd name="connsiteY445" fmla="*/ 3221740 h 3429000"/>
              <a:gd name="connsiteX446" fmla="*/ 2556863 w 12191987"/>
              <a:gd name="connsiteY446" fmla="*/ 3229085 h 3429000"/>
              <a:gd name="connsiteX447" fmla="*/ 2574003 w 12191987"/>
              <a:gd name="connsiteY447" fmla="*/ 3222352 h 3429000"/>
              <a:gd name="connsiteX448" fmla="*/ 2581348 w 12191987"/>
              <a:gd name="connsiteY448" fmla="*/ 3205213 h 3429000"/>
              <a:gd name="connsiteX449" fmla="*/ 2557476 w 12191987"/>
              <a:gd name="connsiteY449" fmla="*/ 3205213 h 3429000"/>
              <a:gd name="connsiteX450" fmla="*/ 2556251 w 12191987"/>
              <a:gd name="connsiteY450" fmla="*/ 3212558 h 3429000"/>
              <a:gd name="connsiteX451" fmla="*/ 2570330 w 12191987"/>
              <a:gd name="connsiteY451" fmla="*/ 3212558 h 3429000"/>
              <a:gd name="connsiteX452" fmla="*/ 2564821 w 12191987"/>
              <a:gd name="connsiteY452" fmla="*/ 3218067 h 3429000"/>
              <a:gd name="connsiteX453" fmla="*/ 2556251 w 12191987"/>
              <a:gd name="connsiteY453" fmla="*/ 3219904 h 3429000"/>
              <a:gd name="connsiteX454" fmla="*/ 2545845 w 12191987"/>
              <a:gd name="connsiteY454" fmla="*/ 3216231 h 3429000"/>
              <a:gd name="connsiteX455" fmla="*/ 2540948 w 12191987"/>
              <a:gd name="connsiteY455" fmla="*/ 3206437 h 3429000"/>
              <a:gd name="connsiteX456" fmla="*/ 2544621 w 12191987"/>
              <a:gd name="connsiteY456" fmla="*/ 3196031 h 3429000"/>
              <a:gd name="connsiteX457" fmla="*/ 2558088 w 12191987"/>
              <a:gd name="connsiteY457" fmla="*/ 3190522 h 3429000"/>
              <a:gd name="connsiteX458" fmla="*/ 2564821 w 12191987"/>
              <a:gd name="connsiteY458" fmla="*/ 3191747 h 3429000"/>
              <a:gd name="connsiteX459" fmla="*/ 2571554 w 12191987"/>
              <a:gd name="connsiteY459" fmla="*/ 3196643 h 3429000"/>
              <a:gd name="connsiteX460" fmla="*/ 2578900 w 12191987"/>
              <a:gd name="connsiteY460" fmla="*/ 3191747 h 3429000"/>
              <a:gd name="connsiteX461" fmla="*/ 2573390 w 12191987"/>
              <a:gd name="connsiteY461" fmla="*/ 3188074 h 3429000"/>
              <a:gd name="connsiteX462" fmla="*/ 2566657 w 12191987"/>
              <a:gd name="connsiteY462" fmla="*/ 3185013 h 3429000"/>
              <a:gd name="connsiteX463" fmla="*/ 2559312 w 12191987"/>
              <a:gd name="connsiteY463" fmla="*/ 3183789 h 3429000"/>
              <a:gd name="connsiteX464" fmla="*/ 2080639 w 12191987"/>
              <a:gd name="connsiteY464" fmla="*/ 3183789 h 3429000"/>
              <a:gd name="connsiteX465" fmla="*/ 2073906 w 12191987"/>
              <a:gd name="connsiteY465" fmla="*/ 3227861 h 3429000"/>
              <a:gd name="connsiteX466" fmla="*/ 2082476 w 12191987"/>
              <a:gd name="connsiteY466" fmla="*/ 3227861 h 3429000"/>
              <a:gd name="connsiteX467" fmla="*/ 2089209 w 12191987"/>
              <a:gd name="connsiteY467" fmla="*/ 3183789 h 3429000"/>
              <a:gd name="connsiteX468" fmla="*/ 2324262 w 12191987"/>
              <a:gd name="connsiteY468" fmla="*/ 3183177 h 3429000"/>
              <a:gd name="connsiteX469" fmla="*/ 2322425 w 12191987"/>
              <a:gd name="connsiteY469" fmla="*/ 3195419 h 3429000"/>
              <a:gd name="connsiteX470" fmla="*/ 2317528 w 12191987"/>
              <a:gd name="connsiteY470" fmla="*/ 3195419 h 3429000"/>
              <a:gd name="connsiteX471" fmla="*/ 2316304 w 12191987"/>
              <a:gd name="connsiteY471" fmla="*/ 3202153 h 3429000"/>
              <a:gd name="connsiteX472" fmla="*/ 2321200 w 12191987"/>
              <a:gd name="connsiteY472" fmla="*/ 3202153 h 3429000"/>
              <a:gd name="connsiteX473" fmla="*/ 2317528 w 12191987"/>
              <a:gd name="connsiteY473" fmla="*/ 3227249 h 3429000"/>
              <a:gd name="connsiteX474" fmla="*/ 2326098 w 12191987"/>
              <a:gd name="connsiteY474" fmla="*/ 3227249 h 3429000"/>
              <a:gd name="connsiteX475" fmla="*/ 2329771 w 12191987"/>
              <a:gd name="connsiteY475" fmla="*/ 3202153 h 3429000"/>
              <a:gd name="connsiteX476" fmla="*/ 2335280 w 12191987"/>
              <a:gd name="connsiteY476" fmla="*/ 3202153 h 3429000"/>
              <a:gd name="connsiteX477" fmla="*/ 2336503 w 12191987"/>
              <a:gd name="connsiteY477" fmla="*/ 3195419 h 3429000"/>
              <a:gd name="connsiteX478" fmla="*/ 2330994 w 12191987"/>
              <a:gd name="connsiteY478" fmla="*/ 3195419 h 3429000"/>
              <a:gd name="connsiteX479" fmla="*/ 2332830 w 12191987"/>
              <a:gd name="connsiteY479" fmla="*/ 3183177 h 3429000"/>
              <a:gd name="connsiteX480" fmla="*/ 2143077 w 12191987"/>
              <a:gd name="connsiteY480" fmla="*/ 3183177 h 3429000"/>
              <a:gd name="connsiteX481" fmla="*/ 2142465 w 12191987"/>
              <a:gd name="connsiteY481" fmla="*/ 3195419 h 3429000"/>
              <a:gd name="connsiteX482" fmla="*/ 2137568 w 12191987"/>
              <a:gd name="connsiteY482" fmla="*/ 3195419 h 3429000"/>
              <a:gd name="connsiteX483" fmla="*/ 2136344 w 12191987"/>
              <a:gd name="connsiteY483" fmla="*/ 3202153 h 3429000"/>
              <a:gd name="connsiteX484" fmla="*/ 2140016 w 12191987"/>
              <a:gd name="connsiteY484" fmla="*/ 3202153 h 3429000"/>
              <a:gd name="connsiteX485" fmla="*/ 2136344 w 12191987"/>
              <a:gd name="connsiteY485" fmla="*/ 3227249 h 3429000"/>
              <a:gd name="connsiteX486" fmla="*/ 2144914 w 12191987"/>
              <a:gd name="connsiteY486" fmla="*/ 3227249 h 3429000"/>
              <a:gd name="connsiteX487" fmla="*/ 2148586 w 12191987"/>
              <a:gd name="connsiteY487" fmla="*/ 3202153 h 3429000"/>
              <a:gd name="connsiteX488" fmla="*/ 2154095 w 12191987"/>
              <a:gd name="connsiteY488" fmla="*/ 3202153 h 3429000"/>
              <a:gd name="connsiteX489" fmla="*/ 2155320 w 12191987"/>
              <a:gd name="connsiteY489" fmla="*/ 3195419 h 3429000"/>
              <a:gd name="connsiteX490" fmla="*/ 2149810 w 12191987"/>
              <a:gd name="connsiteY490" fmla="*/ 3195419 h 3429000"/>
              <a:gd name="connsiteX491" fmla="*/ 2151647 w 12191987"/>
              <a:gd name="connsiteY491" fmla="*/ 3183177 h 3429000"/>
              <a:gd name="connsiteX492" fmla="*/ 3169587 w 12191987"/>
              <a:gd name="connsiteY492" fmla="*/ 3182565 h 3429000"/>
              <a:gd name="connsiteX493" fmla="*/ 3165914 w 12191987"/>
              <a:gd name="connsiteY493" fmla="*/ 3209498 h 3429000"/>
              <a:gd name="connsiteX494" fmla="*/ 3164078 w 12191987"/>
              <a:gd name="connsiteY494" fmla="*/ 3216231 h 3429000"/>
              <a:gd name="connsiteX495" fmla="*/ 3162242 w 12191987"/>
              <a:gd name="connsiteY495" fmla="*/ 3219292 h 3429000"/>
              <a:gd name="connsiteX496" fmla="*/ 3157345 w 12191987"/>
              <a:gd name="connsiteY496" fmla="*/ 3220516 h 3429000"/>
              <a:gd name="connsiteX497" fmla="*/ 3152448 w 12191987"/>
              <a:gd name="connsiteY497" fmla="*/ 3219292 h 3429000"/>
              <a:gd name="connsiteX498" fmla="*/ 3150612 w 12191987"/>
              <a:gd name="connsiteY498" fmla="*/ 3215619 h 3429000"/>
              <a:gd name="connsiteX499" fmla="*/ 3151836 w 12191987"/>
              <a:gd name="connsiteY499" fmla="*/ 3210722 h 3429000"/>
              <a:gd name="connsiteX500" fmla="*/ 3155508 w 12191987"/>
              <a:gd name="connsiteY500" fmla="*/ 3183789 h 3429000"/>
              <a:gd name="connsiteX501" fmla="*/ 3145715 w 12191987"/>
              <a:gd name="connsiteY501" fmla="*/ 3183789 h 3429000"/>
              <a:gd name="connsiteX502" fmla="*/ 3143266 w 12191987"/>
              <a:gd name="connsiteY502" fmla="*/ 3206437 h 3429000"/>
              <a:gd name="connsiteX503" fmla="*/ 3142042 w 12191987"/>
              <a:gd name="connsiteY503" fmla="*/ 3213783 h 3429000"/>
              <a:gd name="connsiteX504" fmla="*/ 3145715 w 12191987"/>
              <a:gd name="connsiteY504" fmla="*/ 3223577 h 3429000"/>
              <a:gd name="connsiteX505" fmla="*/ 3157345 w 12191987"/>
              <a:gd name="connsiteY505" fmla="*/ 3227249 h 3429000"/>
              <a:gd name="connsiteX506" fmla="*/ 3167139 w 12191987"/>
              <a:gd name="connsiteY506" fmla="*/ 3225413 h 3429000"/>
              <a:gd name="connsiteX507" fmla="*/ 3172648 w 12191987"/>
              <a:gd name="connsiteY507" fmla="*/ 3219904 h 3429000"/>
              <a:gd name="connsiteX508" fmla="*/ 3175708 w 12191987"/>
              <a:gd name="connsiteY508" fmla="*/ 3208274 h 3429000"/>
              <a:gd name="connsiteX509" fmla="*/ 3179381 w 12191987"/>
              <a:gd name="connsiteY509" fmla="*/ 3182565 h 3429000"/>
              <a:gd name="connsiteX510" fmla="*/ 3006153 w 12191987"/>
              <a:gd name="connsiteY510" fmla="*/ 3182565 h 3429000"/>
              <a:gd name="connsiteX511" fmla="*/ 2999420 w 12191987"/>
              <a:gd name="connsiteY511" fmla="*/ 3227249 h 3429000"/>
              <a:gd name="connsiteX512" fmla="*/ 3007990 w 12191987"/>
              <a:gd name="connsiteY512" fmla="*/ 3227249 h 3429000"/>
              <a:gd name="connsiteX513" fmla="*/ 3009214 w 12191987"/>
              <a:gd name="connsiteY513" fmla="*/ 3222352 h 3429000"/>
              <a:gd name="connsiteX514" fmla="*/ 3014111 w 12191987"/>
              <a:gd name="connsiteY514" fmla="*/ 3226025 h 3429000"/>
              <a:gd name="connsiteX515" fmla="*/ 3019620 w 12191987"/>
              <a:gd name="connsiteY515" fmla="*/ 3227249 h 3429000"/>
              <a:gd name="connsiteX516" fmla="*/ 3029414 w 12191987"/>
              <a:gd name="connsiteY516" fmla="*/ 3225413 h 3429000"/>
              <a:gd name="connsiteX517" fmla="*/ 3036146 w 12191987"/>
              <a:gd name="connsiteY517" fmla="*/ 3218680 h 3429000"/>
              <a:gd name="connsiteX518" fmla="*/ 3039207 w 12191987"/>
              <a:gd name="connsiteY518" fmla="*/ 3208886 h 3429000"/>
              <a:gd name="connsiteX519" fmla="*/ 3035535 w 12191987"/>
              <a:gd name="connsiteY519" fmla="*/ 3198480 h 3429000"/>
              <a:gd name="connsiteX520" fmla="*/ 3023904 w 12191987"/>
              <a:gd name="connsiteY520" fmla="*/ 3193583 h 3429000"/>
              <a:gd name="connsiteX521" fmla="*/ 3018396 w 12191987"/>
              <a:gd name="connsiteY521" fmla="*/ 3194807 h 3429000"/>
              <a:gd name="connsiteX522" fmla="*/ 3012887 w 12191987"/>
              <a:gd name="connsiteY522" fmla="*/ 3198480 h 3429000"/>
              <a:gd name="connsiteX523" fmla="*/ 3014722 w 12191987"/>
              <a:gd name="connsiteY523" fmla="*/ 3182565 h 3429000"/>
              <a:gd name="connsiteX524" fmla="*/ 3078994 w 12191987"/>
              <a:gd name="connsiteY524" fmla="*/ 3181953 h 3429000"/>
              <a:gd name="connsiteX525" fmla="*/ 3075322 w 12191987"/>
              <a:gd name="connsiteY525" fmla="*/ 3183177 h 3429000"/>
              <a:gd name="connsiteX526" fmla="*/ 3073486 w 12191987"/>
              <a:gd name="connsiteY526" fmla="*/ 3186850 h 3429000"/>
              <a:gd name="connsiteX527" fmla="*/ 3075322 w 12191987"/>
              <a:gd name="connsiteY527" fmla="*/ 3190523 h 3429000"/>
              <a:gd name="connsiteX528" fmla="*/ 3078994 w 12191987"/>
              <a:gd name="connsiteY528" fmla="*/ 3191747 h 3429000"/>
              <a:gd name="connsiteX529" fmla="*/ 3082668 w 12191987"/>
              <a:gd name="connsiteY529" fmla="*/ 3190523 h 3429000"/>
              <a:gd name="connsiteX530" fmla="*/ 3084504 w 12191987"/>
              <a:gd name="connsiteY530" fmla="*/ 3186850 h 3429000"/>
              <a:gd name="connsiteX531" fmla="*/ 3082668 w 12191987"/>
              <a:gd name="connsiteY531" fmla="*/ 3183177 h 3429000"/>
              <a:gd name="connsiteX532" fmla="*/ 3078994 w 12191987"/>
              <a:gd name="connsiteY532" fmla="*/ 3181953 h 3429000"/>
              <a:gd name="connsiteX533" fmla="*/ 2992075 w 12191987"/>
              <a:gd name="connsiteY533" fmla="*/ 3181953 h 3429000"/>
              <a:gd name="connsiteX534" fmla="*/ 2988403 w 12191987"/>
              <a:gd name="connsiteY534" fmla="*/ 3183177 h 3429000"/>
              <a:gd name="connsiteX535" fmla="*/ 2986566 w 12191987"/>
              <a:gd name="connsiteY535" fmla="*/ 3186850 h 3429000"/>
              <a:gd name="connsiteX536" fmla="*/ 2988403 w 12191987"/>
              <a:gd name="connsiteY536" fmla="*/ 3190523 h 3429000"/>
              <a:gd name="connsiteX537" fmla="*/ 2992075 w 12191987"/>
              <a:gd name="connsiteY537" fmla="*/ 3191747 h 3429000"/>
              <a:gd name="connsiteX538" fmla="*/ 2995748 w 12191987"/>
              <a:gd name="connsiteY538" fmla="*/ 3190523 h 3429000"/>
              <a:gd name="connsiteX539" fmla="*/ 2997584 w 12191987"/>
              <a:gd name="connsiteY539" fmla="*/ 3186850 h 3429000"/>
              <a:gd name="connsiteX540" fmla="*/ 2995748 w 12191987"/>
              <a:gd name="connsiteY540" fmla="*/ 3183177 h 3429000"/>
              <a:gd name="connsiteX541" fmla="*/ 2992075 w 12191987"/>
              <a:gd name="connsiteY541" fmla="*/ 3181953 h 3429000"/>
              <a:gd name="connsiteX542" fmla="*/ 2497488 w 12191987"/>
              <a:gd name="connsiteY542" fmla="*/ 3181953 h 3429000"/>
              <a:gd name="connsiteX543" fmla="*/ 2490755 w 12191987"/>
              <a:gd name="connsiteY543" fmla="*/ 3226637 h 3429000"/>
              <a:gd name="connsiteX544" fmla="*/ 2499325 w 12191987"/>
              <a:gd name="connsiteY544" fmla="*/ 3226637 h 3429000"/>
              <a:gd name="connsiteX545" fmla="*/ 2506058 w 12191987"/>
              <a:gd name="connsiteY545" fmla="*/ 3181953 h 3429000"/>
              <a:gd name="connsiteX546" fmla="*/ 2348746 w 12191987"/>
              <a:gd name="connsiteY546" fmla="*/ 3181953 h 3429000"/>
              <a:gd name="connsiteX547" fmla="*/ 2345073 w 12191987"/>
              <a:gd name="connsiteY547" fmla="*/ 3183177 h 3429000"/>
              <a:gd name="connsiteX548" fmla="*/ 2343237 w 12191987"/>
              <a:gd name="connsiteY548" fmla="*/ 3186850 h 3429000"/>
              <a:gd name="connsiteX549" fmla="*/ 2345073 w 12191987"/>
              <a:gd name="connsiteY549" fmla="*/ 3190523 h 3429000"/>
              <a:gd name="connsiteX550" fmla="*/ 2348746 w 12191987"/>
              <a:gd name="connsiteY550" fmla="*/ 3191747 h 3429000"/>
              <a:gd name="connsiteX551" fmla="*/ 2352419 w 12191987"/>
              <a:gd name="connsiteY551" fmla="*/ 3190523 h 3429000"/>
              <a:gd name="connsiteX552" fmla="*/ 2354255 w 12191987"/>
              <a:gd name="connsiteY552" fmla="*/ 3186850 h 3429000"/>
              <a:gd name="connsiteX553" fmla="*/ 2352419 w 12191987"/>
              <a:gd name="connsiteY553" fmla="*/ 3183177 h 3429000"/>
              <a:gd name="connsiteX554" fmla="*/ 2348746 w 12191987"/>
              <a:gd name="connsiteY554" fmla="*/ 3181953 h 3429000"/>
              <a:gd name="connsiteX555" fmla="*/ 2826805 w 12191987"/>
              <a:gd name="connsiteY555" fmla="*/ 3181341 h 3429000"/>
              <a:gd name="connsiteX556" fmla="*/ 2821908 w 12191987"/>
              <a:gd name="connsiteY556" fmla="*/ 3182565 h 3429000"/>
              <a:gd name="connsiteX557" fmla="*/ 2818847 w 12191987"/>
              <a:gd name="connsiteY557" fmla="*/ 3186238 h 3429000"/>
              <a:gd name="connsiteX558" fmla="*/ 2817011 w 12191987"/>
              <a:gd name="connsiteY558" fmla="*/ 3194808 h 3429000"/>
              <a:gd name="connsiteX559" fmla="*/ 2813338 w 12191987"/>
              <a:gd name="connsiteY559" fmla="*/ 3194808 h 3429000"/>
              <a:gd name="connsiteX560" fmla="*/ 2812113 w 12191987"/>
              <a:gd name="connsiteY560" fmla="*/ 3202153 h 3429000"/>
              <a:gd name="connsiteX561" fmla="*/ 2815787 w 12191987"/>
              <a:gd name="connsiteY561" fmla="*/ 3202153 h 3429000"/>
              <a:gd name="connsiteX562" fmla="*/ 2812113 w 12191987"/>
              <a:gd name="connsiteY562" fmla="*/ 3227250 h 3429000"/>
              <a:gd name="connsiteX563" fmla="*/ 2820683 w 12191987"/>
              <a:gd name="connsiteY563" fmla="*/ 3227250 h 3429000"/>
              <a:gd name="connsiteX564" fmla="*/ 2824356 w 12191987"/>
              <a:gd name="connsiteY564" fmla="*/ 3202153 h 3429000"/>
              <a:gd name="connsiteX565" fmla="*/ 2829865 w 12191987"/>
              <a:gd name="connsiteY565" fmla="*/ 3202153 h 3429000"/>
              <a:gd name="connsiteX566" fmla="*/ 2831090 w 12191987"/>
              <a:gd name="connsiteY566" fmla="*/ 3195420 h 3429000"/>
              <a:gd name="connsiteX567" fmla="*/ 2825581 w 12191987"/>
              <a:gd name="connsiteY567" fmla="*/ 3195420 h 3429000"/>
              <a:gd name="connsiteX568" fmla="*/ 2826805 w 12191987"/>
              <a:gd name="connsiteY568" fmla="*/ 3189911 h 3429000"/>
              <a:gd name="connsiteX569" fmla="*/ 2828641 w 12191987"/>
              <a:gd name="connsiteY569" fmla="*/ 3188686 h 3429000"/>
              <a:gd name="connsiteX570" fmla="*/ 2832314 w 12191987"/>
              <a:gd name="connsiteY570" fmla="*/ 3189911 h 3429000"/>
              <a:gd name="connsiteX571" fmla="*/ 2833537 w 12191987"/>
              <a:gd name="connsiteY571" fmla="*/ 3183177 h 3429000"/>
              <a:gd name="connsiteX572" fmla="*/ 2826805 w 12191987"/>
              <a:gd name="connsiteY572" fmla="*/ 3181341 h 3429000"/>
              <a:gd name="connsiteX573" fmla="*/ 1456898 w 12191987"/>
              <a:gd name="connsiteY573" fmla="*/ 3177056 h 3429000"/>
              <a:gd name="connsiteX574" fmla="*/ 1470977 w 12191987"/>
              <a:gd name="connsiteY574" fmla="*/ 3188686 h 3429000"/>
              <a:gd name="connsiteX575" fmla="*/ 1442207 w 12191987"/>
              <a:gd name="connsiteY575" fmla="*/ 3188686 h 3429000"/>
              <a:gd name="connsiteX576" fmla="*/ 1456898 w 12191987"/>
              <a:gd name="connsiteY576" fmla="*/ 3177056 h 3429000"/>
              <a:gd name="connsiteX577" fmla="*/ 834991 w 12191987"/>
              <a:gd name="connsiteY577" fmla="*/ 3171547 h 3429000"/>
              <a:gd name="connsiteX578" fmla="*/ 858251 w 12191987"/>
              <a:gd name="connsiteY578" fmla="*/ 3196644 h 3429000"/>
              <a:gd name="connsiteX579" fmla="*/ 834991 w 12191987"/>
              <a:gd name="connsiteY579" fmla="*/ 3221741 h 3429000"/>
              <a:gd name="connsiteX580" fmla="*/ 811731 w 12191987"/>
              <a:gd name="connsiteY580" fmla="*/ 3196644 h 3429000"/>
              <a:gd name="connsiteX581" fmla="*/ 834991 w 12191987"/>
              <a:gd name="connsiteY581" fmla="*/ 3171547 h 3429000"/>
              <a:gd name="connsiteX582" fmla="*/ 834991 w 12191987"/>
              <a:gd name="connsiteY582" fmla="*/ 3164202 h 3429000"/>
              <a:gd name="connsiteX583" fmla="*/ 803161 w 12191987"/>
              <a:gd name="connsiteY583" fmla="*/ 3196644 h 3429000"/>
              <a:gd name="connsiteX584" fmla="*/ 834991 w 12191987"/>
              <a:gd name="connsiteY584" fmla="*/ 3229086 h 3429000"/>
              <a:gd name="connsiteX585" fmla="*/ 866821 w 12191987"/>
              <a:gd name="connsiteY585" fmla="*/ 3196644 h 3429000"/>
              <a:gd name="connsiteX586" fmla="*/ 834991 w 12191987"/>
              <a:gd name="connsiteY586" fmla="*/ 3164202 h 3429000"/>
              <a:gd name="connsiteX587" fmla="*/ 721751 w 12191987"/>
              <a:gd name="connsiteY587" fmla="*/ 3164202 h 3429000"/>
              <a:gd name="connsiteX588" fmla="*/ 703387 w 12191987"/>
              <a:gd name="connsiteY588" fmla="*/ 3175832 h 3429000"/>
              <a:gd name="connsiteX589" fmla="*/ 703387 w 12191987"/>
              <a:gd name="connsiteY589" fmla="*/ 3165426 h 3429000"/>
              <a:gd name="connsiteX590" fmla="*/ 695430 w 12191987"/>
              <a:gd name="connsiteY590" fmla="*/ 3165426 h 3429000"/>
              <a:gd name="connsiteX591" fmla="*/ 695430 w 12191987"/>
              <a:gd name="connsiteY591" fmla="*/ 3227250 h 3429000"/>
              <a:gd name="connsiteX592" fmla="*/ 703999 w 12191987"/>
              <a:gd name="connsiteY592" fmla="*/ 3227250 h 3429000"/>
              <a:gd name="connsiteX593" fmla="*/ 703999 w 12191987"/>
              <a:gd name="connsiteY593" fmla="*/ 3192971 h 3429000"/>
              <a:gd name="connsiteX594" fmla="*/ 722362 w 12191987"/>
              <a:gd name="connsiteY594" fmla="*/ 3173384 h 3429000"/>
              <a:gd name="connsiteX595" fmla="*/ 726647 w 12191987"/>
              <a:gd name="connsiteY595" fmla="*/ 3173384 h 3429000"/>
              <a:gd name="connsiteX596" fmla="*/ 726647 w 12191987"/>
              <a:gd name="connsiteY596" fmla="*/ 3164202 h 3429000"/>
              <a:gd name="connsiteX597" fmla="*/ 721751 w 12191987"/>
              <a:gd name="connsiteY597" fmla="*/ 3164202 h 3429000"/>
              <a:gd name="connsiteX598" fmla="*/ 1234701 w 12191987"/>
              <a:gd name="connsiteY598" fmla="*/ 3163590 h 3429000"/>
              <a:gd name="connsiteX599" fmla="*/ 1256736 w 12191987"/>
              <a:gd name="connsiteY599" fmla="*/ 3227862 h 3429000"/>
              <a:gd name="connsiteX600" fmla="*/ 1279385 w 12191987"/>
              <a:gd name="connsiteY600" fmla="*/ 3227862 h 3429000"/>
              <a:gd name="connsiteX601" fmla="*/ 1302033 w 12191987"/>
              <a:gd name="connsiteY601" fmla="*/ 3163590 h 3429000"/>
              <a:gd name="connsiteX602" fmla="*/ 1283058 w 12191987"/>
              <a:gd name="connsiteY602" fmla="*/ 3163590 h 3429000"/>
              <a:gd name="connsiteX603" fmla="*/ 1268367 w 12191987"/>
              <a:gd name="connsiteY603" fmla="*/ 3208274 h 3429000"/>
              <a:gd name="connsiteX604" fmla="*/ 1254289 w 12191987"/>
              <a:gd name="connsiteY604" fmla="*/ 3163590 h 3429000"/>
              <a:gd name="connsiteX605" fmla="*/ 652582 w 12191987"/>
              <a:gd name="connsiteY605" fmla="*/ 3163590 h 3429000"/>
              <a:gd name="connsiteX606" fmla="*/ 629322 w 12191987"/>
              <a:gd name="connsiteY606" fmla="*/ 3171548 h 3429000"/>
              <a:gd name="connsiteX607" fmla="*/ 633607 w 12191987"/>
              <a:gd name="connsiteY607" fmla="*/ 3178281 h 3429000"/>
              <a:gd name="connsiteX608" fmla="*/ 652582 w 12191987"/>
              <a:gd name="connsiteY608" fmla="*/ 3171548 h 3429000"/>
              <a:gd name="connsiteX609" fmla="*/ 667885 w 12191987"/>
              <a:gd name="connsiteY609" fmla="*/ 3185014 h 3429000"/>
              <a:gd name="connsiteX610" fmla="*/ 666661 w 12191987"/>
              <a:gd name="connsiteY610" fmla="*/ 3185014 h 3429000"/>
              <a:gd name="connsiteX611" fmla="*/ 660540 w 12191987"/>
              <a:gd name="connsiteY611" fmla="*/ 3190523 h 3429000"/>
              <a:gd name="connsiteX612" fmla="*/ 645849 w 12191987"/>
              <a:gd name="connsiteY612" fmla="*/ 3190523 h 3429000"/>
              <a:gd name="connsiteX613" fmla="*/ 625037 w 12191987"/>
              <a:gd name="connsiteY613" fmla="*/ 3208886 h 3429000"/>
              <a:gd name="connsiteX614" fmla="*/ 647685 w 12191987"/>
              <a:gd name="connsiteY614" fmla="*/ 3227862 h 3429000"/>
              <a:gd name="connsiteX615" fmla="*/ 667273 w 12191987"/>
              <a:gd name="connsiteY615" fmla="*/ 3218680 h 3429000"/>
              <a:gd name="connsiteX616" fmla="*/ 667273 w 12191987"/>
              <a:gd name="connsiteY616" fmla="*/ 3226638 h 3429000"/>
              <a:gd name="connsiteX617" fmla="*/ 675842 w 12191987"/>
              <a:gd name="connsiteY617" fmla="*/ 3226638 h 3429000"/>
              <a:gd name="connsiteX618" fmla="*/ 675842 w 12191987"/>
              <a:gd name="connsiteY618" fmla="*/ 3184402 h 3429000"/>
              <a:gd name="connsiteX619" fmla="*/ 652582 w 12191987"/>
              <a:gd name="connsiteY619" fmla="*/ 3163590 h 3429000"/>
              <a:gd name="connsiteX620" fmla="*/ 1197362 w 12191987"/>
              <a:gd name="connsiteY620" fmla="*/ 3163589 h 3429000"/>
              <a:gd name="connsiteX621" fmla="*/ 1197362 w 12191987"/>
              <a:gd name="connsiteY621" fmla="*/ 3178892 h 3429000"/>
              <a:gd name="connsiteX622" fmla="*/ 1206544 w 12191987"/>
              <a:gd name="connsiteY622" fmla="*/ 3178892 h 3429000"/>
              <a:gd name="connsiteX623" fmla="*/ 1206544 w 12191987"/>
              <a:gd name="connsiteY623" fmla="*/ 3227861 h 3429000"/>
              <a:gd name="connsiteX624" fmla="*/ 1224295 w 12191987"/>
              <a:gd name="connsiteY624" fmla="*/ 3227861 h 3429000"/>
              <a:gd name="connsiteX625" fmla="*/ 1224295 w 12191987"/>
              <a:gd name="connsiteY625" fmla="*/ 3163589 h 3429000"/>
              <a:gd name="connsiteX626" fmla="*/ 1336311 w 12191987"/>
              <a:gd name="connsiteY626" fmla="*/ 3162365 h 3429000"/>
              <a:gd name="connsiteX627" fmla="*/ 1308766 w 12191987"/>
              <a:gd name="connsiteY627" fmla="*/ 3170322 h 3429000"/>
              <a:gd name="connsiteX628" fmla="*/ 1315499 w 12191987"/>
              <a:gd name="connsiteY628" fmla="*/ 3183789 h 3429000"/>
              <a:gd name="connsiteX629" fmla="*/ 1335087 w 12191987"/>
              <a:gd name="connsiteY629" fmla="*/ 3177668 h 3429000"/>
              <a:gd name="connsiteX630" fmla="*/ 1345493 w 12191987"/>
              <a:gd name="connsiteY630" fmla="*/ 3185013 h 3429000"/>
              <a:gd name="connsiteX631" fmla="*/ 1341208 w 12191987"/>
              <a:gd name="connsiteY631" fmla="*/ 3189910 h 3429000"/>
              <a:gd name="connsiteX632" fmla="*/ 1328353 w 12191987"/>
              <a:gd name="connsiteY632" fmla="*/ 3189910 h 3429000"/>
              <a:gd name="connsiteX633" fmla="*/ 1305093 w 12191987"/>
              <a:gd name="connsiteY633" fmla="*/ 3209498 h 3429000"/>
              <a:gd name="connsiteX634" fmla="*/ 1327741 w 12191987"/>
              <a:gd name="connsiteY634" fmla="*/ 3229698 h 3429000"/>
              <a:gd name="connsiteX635" fmla="*/ 1345493 w 12191987"/>
              <a:gd name="connsiteY635" fmla="*/ 3221740 h 3429000"/>
              <a:gd name="connsiteX636" fmla="*/ 1345493 w 12191987"/>
              <a:gd name="connsiteY636" fmla="*/ 3227861 h 3429000"/>
              <a:gd name="connsiteX637" fmla="*/ 1363856 w 12191987"/>
              <a:gd name="connsiteY637" fmla="*/ 3227861 h 3429000"/>
              <a:gd name="connsiteX638" fmla="*/ 1363856 w 12191987"/>
              <a:gd name="connsiteY638" fmla="*/ 3185625 h 3429000"/>
              <a:gd name="connsiteX639" fmla="*/ 1336311 w 12191987"/>
              <a:gd name="connsiteY639" fmla="*/ 3162365 h 3429000"/>
              <a:gd name="connsiteX640" fmla="*/ 1187568 w 12191987"/>
              <a:gd name="connsiteY640" fmla="*/ 3162365 h 3429000"/>
              <a:gd name="connsiteX641" fmla="*/ 1171041 w 12191987"/>
              <a:gd name="connsiteY641" fmla="*/ 3173383 h 3429000"/>
              <a:gd name="connsiteX642" fmla="*/ 1171041 w 12191987"/>
              <a:gd name="connsiteY642" fmla="*/ 3163589 h 3429000"/>
              <a:gd name="connsiteX643" fmla="*/ 1153290 w 12191987"/>
              <a:gd name="connsiteY643" fmla="*/ 3163589 h 3429000"/>
              <a:gd name="connsiteX644" fmla="*/ 1153290 w 12191987"/>
              <a:gd name="connsiteY644" fmla="*/ 3227861 h 3429000"/>
              <a:gd name="connsiteX645" fmla="*/ 1171653 w 12191987"/>
              <a:gd name="connsiteY645" fmla="*/ 3227861 h 3429000"/>
              <a:gd name="connsiteX646" fmla="*/ 1171653 w 12191987"/>
              <a:gd name="connsiteY646" fmla="*/ 3197256 h 3429000"/>
              <a:gd name="connsiteX647" fmla="*/ 1185120 w 12191987"/>
              <a:gd name="connsiteY647" fmla="*/ 3181953 h 3429000"/>
              <a:gd name="connsiteX648" fmla="*/ 1193077 w 12191987"/>
              <a:gd name="connsiteY648" fmla="*/ 3181953 h 3429000"/>
              <a:gd name="connsiteX649" fmla="*/ 1192465 w 12191987"/>
              <a:gd name="connsiteY649" fmla="*/ 3162977 h 3429000"/>
              <a:gd name="connsiteX650" fmla="*/ 1187568 w 12191987"/>
              <a:gd name="connsiteY650" fmla="*/ 3162365 h 3429000"/>
              <a:gd name="connsiteX651" fmla="*/ 1111054 w 12191987"/>
              <a:gd name="connsiteY651" fmla="*/ 3162365 h 3429000"/>
              <a:gd name="connsiteX652" fmla="*/ 1083509 w 12191987"/>
              <a:gd name="connsiteY652" fmla="*/ 3170322 h 3429000"/>
              <a:gd name="connsiteX653" fmla="*/ 1090242 w 12191987"/>
              <a:gd name="connsiteY653" fmla="*/ 3183789 h 3429000"/>
              <a:gd name="connsiteX654" fmla="*/ 1109830 w 12191987"/>
              <a:gd name="connsiteY654" fmla="*/ 3177668 h 3429000"/>
              <a:gd name="connsiteX655" fmla="*/ 1120236 w 12191987"/>
              <a:gd name="connsiteY655" fmla="*/ 3185013 h 3429000"/>
              <a:gd name="connsiteX656" fmla="*/ 1115951 w 12191987"/>
              <a:gd name="connsiteY656" fmla="*/ 3189910 h 3429000"/>
              <a:gd name="connsiteX657" fmla="*/ 1103096 w 12191987"/>
              <a:gd name="connsiteY657" fmla="*/ 3189910 h 3429000"/>
              <a:gd name="connsiteX658" fmla="*/ 1079836 w 12191987"/>
              <a:gd name="connsiteY658" fmla="*/ 3209498 h 3429000"/>
              <a:gd name="connsiteX659" fmla="*/ 1102484 w 12191987"/>
              <a:gd name="connsiteY659" fmla="*/ 3229698 h 3429000"/>
              <a:gd name="connsiteX660" fmla="*/ 1120236 w 12191987"/>
              <a:gd name="connsiteY660" fmla="*/ 3221740 h 3429000"/>
              <a:gd name="connsiteX661" fmla="*/ 1120236 w 12191987"/>
              <a:gd name="connsiteY661" fmla="*/ 3227861 h 3429000"/>
              <a:gd name="connsiteX662" fmla="*/ 1138599 w 12191987"/>
              <a:gd name="connsiteY662" fmla="*/ 3227861 h 3429000"/>
              <a:gd name="connsiteX663" fmla="*/ 1138599 w 12191987"/>
              <a:gd name="connsiteY663" fmla="*/ 3185625 h 3429000"/>
              <a:gd name="connsiteX664" fmla="*/ 1111054 w 12191987"/>
              <a:gd name="connsiteY664" fmla="*/ 3162365 h 3429000"/>
              <a:gd name="connsiteX665" fmla="*/ 1457510 w 12191987"/>
              <a:gd name="connsiteY665" fmla="*/ 3161753 h 3429000"/>
              <a:gd name="connsiteX666" fmla="*/ 1423844 w 12191987"/>
              <a:gd name="connsiteY666" fmla="*/ 3195419 h 3429000"/>
              <a:gd name="connsiteX667" fmla="*/ 1457510 w 12191987"/>
              <a:gd name="connsiteY667" fmla="*/ 3229086 h 3429000"/>
              <a:gd name="connsiteX668" fmla="*/ 1489340 w 12191987"/>
              <a:gd name="connsiteY668" fmla="*/ 3208886 h 3429000"/>
              <a:gd name="connsiteX669" fmla="*/ 1470365 w 12191987"/>
              <a:gd name="connsiteY669" fmla="*/ 3207050 h 3429000"/>
              <a:gd name="connsiteX670" fmla="*/ 1457510 w 12191987"/>
              <a:gd name="connsiteY670" fmla="*/ 3213783 h 3429000"/>
              <a:gd name="connsiteX671" fmla="*/ 1442820 w 12191987"/>
              <a:gd name="connsiteY671" fmla="*/ 3200928 h 3429000"/>
              <a:gd name="connsiteX672" fmla="*/ 1490564 w 12191987"/>
              <a:gd name="connsiteY672" fmla="*/ 3200928 h 3429000"/>
              <a:gd name="connsiteX673" fmla="*/ 1457510 w 12191987"/>
              <a:gd name="connsiteY673" fmla="*/ 3161753 h 3429000"/>
              <a:gd name="connsiteX674" fmla="*/ 742562 w 12191987"/>
              <a:gd name="connsiteY674" fmla="*/ 3139105 h 3429000"/>
              <a:gd name="connsiteX675" fmla="*/ 742562 w 12191987"/>
              <a:gd name="connsiteY675" fmla="*/ 3164814 h 3429000"/>
              <a:gd name="connsiteX676" fmla="*/ 732156 w 12191987"/>
              <a:gd name="connsiteY676" fmla="*/ 3164814 h 3429000"/>
              <a:gd name="connsiteX677" fmla="*/ 732156 w 12191987"/>
              <a:gd name="connsiteY677" fmla="*/ 3171547 h 3429000"/>
              <a:gd name="connsiteX678" fmla="*/ 743174 w 12191987"/>
              <a:gd name="connsiteY678" fmla="*/ 3171547 h 3429000"/>
              <a:gd name="connsiteX679" fmla="*/ 743174 w 12191987"/>
              <a:gd name="connsiteY679" fmla="*/ 3213783 h 3429000"/>
              <a:gd name="connsiteX680" fmla="*/ 757253 w 12191987"/>
              <a:gd name="connsiteY680" fmla="*/ 3227249 h 3429000"/>
              <a:gd name="connsiteX681" fmla="*/ 767047 w 12191987"/>
              <a:gd name="connsiteY681" fmla="*/ 3226637 h 3429000"/>
              <a:gd name="connsiteX682" fmla="*/ 767047 w 12191987"/>
              <a:gd name="connsiteY682" fmla="*/ 3219904 h 3429000"/>
              <a:gd name="connsiteX683" fmla="*/ 760313 w 12191987"/>
              <a:gd name="connsiteY683" fmla="*/ 3220516 h 3429000"/>
              <a:gd name="connsiteX684" fmla="*/ 751744 w 12191987"/>
              <a:gd name="connsiteY684" fmla="*/ 3214395 h 3429000"/>
              <a:gd name="connsiteX685" fmla="*/ 751744 w 12191987"/>
              <a:gd name="connsiteY685" fmla="*/ 3172159 h 3429000"/>
              <a:gd name="connsiteX686" fmla="*/ 767047 w 12191987"/>
              <a:gd name="connsiteY686" fmla="*/ 3172159 h 3429000"/>
              <a:gd name="connsiteX687" fmla="*/ 767047 w 12191987"/>
              <a:gd name="connsiteY687" fmla="*/ 3165426 h 3429000"/>
              <a:gd name="connsiteX688" fmla="*/ 751744 w 12191987"/>
              <a:gd name="connsiteY688" fmla="*/ 3165426 h 3429000"/>
              <a:gd name="connsiteX689" fmla="*/ 751744 w 12191987"/>
              <a:gd name="connsiteY689" fmla="*/ 3139717 h 3429000"/>
              <a:gd name="connsiteX690" fmla="*/ 1383444 w 12191987"/>
              <a:gd name="connsiteY690" fmla="*/ 3137881 h 3429000"/>
              <a:gd name="connsiteX691" fmla="*/ 1383444 w 12191987"/>
              <a:gd name="connsiteY691" fmla="*/ 3162366 h 3429000"/>
              <a:gd name="connsiteX692" fmla="*/ 1373650 w 12191987"/>
              <a:gd name="connsiteY692" fmla="*/ 3162366 h 3429000"/>
              <a:gd name="connsiteX693" fmla="*/ 1373650 w 12191987"/>
              <a:gd name="connsiteY693" fmla="*/ 3177668 h 3429000"/>
              <a:gd name="connsiteX694" fmla="*/ 1383444 w 12191987"/>
              <a:gd name="connsiteY694" fmla="*/ 3177668 h 3429000"/>
              <a:gd name="connsiteX695" fmla="*/ 1383444 w 12191987"/>
              <a:gd name="connsiteY695" fmla="*/ 3213171 h 3429000"/>
              <a:gd name="connsiteX696" fmla="*/ 1401807 w 12191987"/>
              <a:gd name="connsiteY696" fmla="*/ 3227862 h 3429000"/>
              <a:gd name="connsiteX697" fmla="*/ 1415886 w 12191987"/>
              <a:gd name="connsiteY697" fmla="*/ 3227250 h 3429000"/>
              <a:gd name="connsiteX698" fmla="*/ 1415886 w 12191987"/>
              <a:gd name="connsiteY698" fmla="*/ 3211947 h 3429000"/>
              <a:gd name="connsiteX699" fmla="*/ 1407316 w 12191987"/>
              <a:gd name="connsiteY699" fmla="*/ 3212559 h 3429000"/>
              <a:gd name="connsiteX700" fmla="*/ 1401195 w 12191987"/>
              <a:gd name="connsiteY700" fmla="*/ 3207662 h 3429000"/>
              <a:gd name="connsiteX701" fmla="*/ 1401195 w 12191987"/>
              <a:gd name="connsiteY701" fmla="*/ 3178893 h 3429000"/>
              <a:gd name="connsiteX702" fmla="*/ 1415274 w 12191987"/>
              <a:gd name="connsiteY702" fmla="*/ 3178893 h 3429000"/>
              <a:gd name="connsiteX703" fmla="*/ 1415274 w 12191987"/>
              <a:gd name="connsiteY703" fmla="*/ 3163590 h 3429000"/>
              <a:gd name="connsiteX704" fmla="*/ 1401195 w 12191987"/>
              <a:gd name="connsiteY704" fmla="*/ 3163590 h 3429000"/>
              <a:gd name="connsiteX705" fmla="*/ 1401195 w 12191987"/>
              <a:gd name="connsiteY705" fmla="*/ 3139105 h 3429000"/>
              <a:gd name="connsiteX706" fmla="*/ 568723 w 12191987"/>
              <a:gd name="connsiteY706" fmla="*/ 3137268 h 3429000"/>
              <a:gd name="connsiteX707" fmla="*/ 587086 w 12191987"/>
              <a:gd name="connsiteY707" fmla="*/ 3137268 h 3429000"/>
              <a:gd name="connsiteX708" fmla="*/ 610959 w 12191987"/>
              <a:gd name="connsiteY708" fmla="*/ 3159305 h 3429000"/>
              <a:gd name="connsiteX709" fmla="*/ 587086 w 12191987"/>
              <a:gd name="connsiteY709" fmla="*/ 3181953 h 3429000"/>
              <a:gd name="connsiteX710" fmla="*/ 568723 w 12191987"/>
              <a:gd name="connsiteY710" fmla="*/ 3181953 h 3429000"/>
              <a:gd name="connsiteX711" fmla="*/ 1215113 w 12191987"/>
              <a:gd name="connsiteY711" fmla="*/ 3129923 h 3429000"/>
              <a:gd name="connsiteX712" fmla="*/ 1203483 w 12191987"/>
              <a:gd name="connsiteY712" fmla="*/ 3141553 h 3429000"/>
              <a:gd name="connsiteX713" fmla="*/ 1215113 w 12191987"/>
              <a:gd name="connsiteY713" fmla="*/ 3153183 h 3429000"/>
              <a:gd name="connsiteX714" fmla="*/ 1226744 w 12191987"/>
              <a:gd name="connsiteY714" fmla="*/ 3141553 h 3429000"/>
              <a:gd name="connsiteX715" fmla="*/ 1215113 w 12191987"/>
              <a:gd name="connsiteY715" fmla="*/ 3129923 h 3429000"/>
              <a:gd name="connsiteX716" fmla="*/ 1051067 w 12191987"/>
              <a:gd name="connsiteY716" fmla="*/ 3129923 h 3429000"/>
              <a:gd name="connsiteX717" fmla="*/ 1051067 w 12191987"/>
              <a:gd name="connsiteY717" fmla="*/ 3227861 h 3429000"/>
              <a:gd name="connsiteX718" fmla="*/ 1069430 w 12191987"/>
              <a:gd name="connsiteY718" fmla="*/ 3227861 h 3429000"/>
              <a:gd name="connsiteX719" fmla="*/ 1069430 w 12191987"/>
              <a:gd name="connsiteY719" fmla="*/ 3129923 h 3429000"/>
              <a:gd name="connsiteX720" fmla="*/ 560153 w 12191987"/>
              <a:gd name="connsiteY720" fmla="*/ 3129923 h 3429000"/>
              <a:gd name="connsiteX721" fmla="*/ 560153 w 12191987"/>
              <a:gd name="connsiteY721" fmla="*/ 3227861 h 3429000"/>
              <a:gd name="connsiteX722" fmla="*/ 568723 w 12191987"/>
              <a:gd name="connsiteY722" fmla="*/ 3227861 h 3429000"/>
              <a:gd name="connsiteX723" fmla="*/ 568723 w 12191987"/>
              <a:gd name="connsiteY723" fmla="*/ 3189910 h 3429000"/>
              <a:gd name="connsiteX724" fmla="*/ 585862 w 12191987"/>
              <a:gd name="connsiteY724" fmla="*/ 3189910 h 3429000"/>
              <a:gd name="connsiteX725" fmla="*/ 619528 w 12191987"/>
              <a:gd name="connsiteY725" fmla="*/ 3159917 h 3429000"/>
              <a:gd name="connsiteX726" fmla="*/ 585862 w 12191987"/>
              <a:gd name="connsiteY726" fmla="*/ 3129923 h 3429000"/>
              <a:gd name="connsiteX727" fmla="*/ 900488 w 12191987"/>
              <a:gd name="connsiteY727" fmla="*/ 3129311 h 3429000"/>
              <a:gd name="connsiteX728" fmla="*/ 886409 w 12191987"/>
              <a:gd name="connsiteY728" fmla="*/ 3144002 h 3429000"/>
              <a:gd name="connsiteX729" fmla="*/ 886409 w 12191987"/>
              <a:gd name="connsiteY729" fmla="*/ 3166650 h 3429000"/>
              <a:gd name="connsiteX730" fmla="*/ 876003 w 12191987"/>
              <a:gd name="connsiteY730" fmla="*/ 3166650 h 3429000"/>
              <a:gd name="connsiteX731" fmla="*/ 876003 w 12191987"/>
              <a:gd name="connsiteY731" fmla="*/ 3173383 h 3429000"/>
              <a:gd name="connsiteX732" fmla="*/ 886409 w 12191987"/>
              <a:gd name="connsiteY732" fmla="*/ 3173383 h 3429000"/>
              <a:gd name="connsiteX733" fmla="*/ 886409 w 12191987"/>
              <a:gd name="connsiteY733" fmla="*/ 3227861 h 3429000"/>
              <a:gd name="connsiteX734" fmla="*/ 894979 w 12191987"/>
              <a:gd name="connsiteY734" fmla="*/ 3227861 h 3429000"/>
              <a:gd name="connsiteX735" fmla="*/ 894979 w 12191987"/>
              <a:gd name="connsiteY735" fmla="*/ 3173383 h 3429000"/>
              <a:gd name="connsiteX736" fmla="*/ 907833 w 12191987"/>
              <a:gd name="connsiteY736" fmla="*/ 3173383 h 3429000"/>
              <a:gd name="connsiteX737" fmla="*/ 907833 w 12191987"/>
              <a:gd name="connsiteY737" fmla="*/ 3166650 h 3429000"/>
              <a:gd name="connsiteX738" fmla="*/ 894979 w 12191987"/>
              <a:gd name="connsiteY738" fmla="*/ 3166650 h 3429000"/>
              <a:gd name="connsiteX739" fmla="*/ 894979 w 12191987"/>
              <a:gd name="connsiteY739" fmla="*/ 3145226 h 3429000"/>
              <a:gd name="connsiteX740" fmla="*/ 902936 w 12191987"/>
              <a:gd name="connsiteY740" fmla="*/ 3136656 h 3429000"/>
              <a:gd name="connsiteX741" fmla="*/ 909057 w 12191987"/>
              <a:gd name="connsiteY741" fmla="*/ 3137268 h 3429000"/>
              <a:gd name="connsiteX742" fmla="*/ 909057 w 12191987"/>
              <a:gd name="connsiteY742" fmla="*/ 3129923 h 3429000"/>
              <a:gd name="connsiteX743" fmla="*/ 900488 w 12191987"/>
              <a:gd name="connsiteY743" fmla="*/ 3129311 h 3429000"/>
              <a:gd name="connsiteX744" fmla="*/ 992916 w 12191987"/>
              <a:gd name="connsiteY744" fmla="*/ 3128087 h 3429000"/>
              <a:gd name="connsiteX745" fmla="*/ 942111 w 12191987"/>
              <a:gd name="connsiteY745" fmla="*/ 3178893 h 3429000"/>
              <a:gd name="connsiteX746" fmla="*/ 992916 w 12191987"/>
              <a:gd name="connsiteY746" fmla="*/ 3229698 h 3429000"/>
              <a:gd name="connsiteX747" fmla="*/ 1040660 w 12191987"/>
              <a:gd name="connsiteY747" fmla="*/ 3192971 h 3429000"/>
              <a:gd name="connsiteX748" fmla="*/ 1019236 w 12191987"/>
              <a:gd name="connsiteY748" fmla="*/ 3192971 h 3429000"/>
              <a:gd name="connsiteX749" fmla="*/ 992304 w 12191987"/>
              <a:gd name="connsiteY749" fmla="*/ 3211335 h 3429000"/>
              <a:gd name="connsiteX750" fmla="*/ 961699 w 12191987"/>
              <a:gd name="connsiteY750" fmla="*/ 3179505 h 3429000"/>
              <a:gd name="connsiteX751" fmla="*/ 992304 w 12191987"/>
              <a:gd name="connsiteY751" fmla="*/ 3146450 h 3429000"/>
              <a:gd name="connsiteX752" fmla="*/ 1019236 w 12191987"/>
              <a:gd name="connsiteY752" fmla="*/ 3164814 h 3429000"/>
              <a:gd name="connsiteX753" fmla="*/ 1040660 w 12191987"/>
              <a:gd name="connsiteY753" fmla="*/ 3164814 h 3429000"/>
              <a:gd name="connsiteX754" fmla="*/ 992916 w 12191987"/>
              <a:gd name="connsiteY754" fmla="*/ 3128087 h 3429000"/>
              <a:gd name="connsiteX755" fmla="*/ 2645562 w 12191987"/>
              <a:gd name="connsiteY755" fmla="*/ 3069051 h 3429000"/>
              <a:gd name="connsiteX756" fmla="*/ 2672862 w 12191987"/>
              <a:gd name="connsiteY756" fmla="*/ 3108738 h 3429000"/>
              <a:gd name="connsiteX757" fmla="*/ 2676217 w 12191987"/>
              <a:gd name="connsiteY757" fmla="*/ 3111885 h 3429000"/>
              <a:gd name="connsiteX758" fmla="*/ 2649517 w 12191987"/>
              <a:gd name="connsiteY758" fmla="*/ 3106740 h 3429000"/>
              <a:gd name="connsiteX759" fmla="*/ 2618683 w 12191987"/>
              <a:gd name="connsiteY759" fmla="*/ 3085239 h 3429000"/>
              <a:gd name="connsiteX760" fmla="*/ 2617494 w 12191987"/>
              <a:gd name="connsiteY760" fmla="*/ 3083364 h 3429000"/>
              <a:gd name="connsiteX761" fmla="*/ 2737407 w 12191987"/>
              <a:gd name="connsiteY761" fmla="*/ 3068198 h 3429000"/>
              <a:gd name="connsiteX762" fmla="*/ 2762634 w 12191987"/>
              <a:gd name="connsiteY762" fmla="*/ 3080473 h 3429000"/>
              <a:gd name="connsiteX763" fmla="*/ 2756409 w 12191987"/>
              <a:gd name="connsiteY763" fmla="*/ 3088912 h 3429000"/>
              <a:gd name="connsiteX764" fmla="*/ 2725191 w 12191987"/>
              <a:gd name="connsiteY764" fmla="*/ 3107275 h 3429000"/>
              <a:gd name="connsiteX765" fmla="*/ 2708903 w 12191987"/>
              <a:gd name="connsiteY765" fmla="*/ 3110165 h 3429000"/>
              <a:gd name="connsiteX766" fmla="*/ 2709236 w 12191987"/>
              <a:gd name="connsiteY766" fmla="*/ 3109867 h 3429000"/>
              <a:gd name="connsiteX767" fmla="*/ 2737287 w 12191987"/>
              <a:gd name="connsiteY767" fmla="*/ 3068754 h 3429000"/>
              <a:gd name="connsiteX768" fmla="*/ 2687859 w 12191987"/>
              <a:gd name="connsiteY768" fmla="*/ 3061381 h 3429000"/>
              <a:gd name="connsiteX769" fmla="*/ 2687859 w 12191987"/>
              <a:gd name="connsiteY769" fmla="*/ 3111745 h 3429000"/>
              <a:gd name="connsiteX770" fmla="*/ 2678850 w 12191987"/>
              <a:gd name="connsiteY770" fmla="*/ 3103574 h 3429000"/>
              <a:gd name="connsiteX771" fmla="*/ 2653576 w 12191987"/>
              <a:gd name="connsiteY771" fmla="*/ 3066384 h 3429000"/>
              <a:gd name="connsiteX772" fmla="*/ 2695204 w 12191987"/>
              <a:gd name="connsiteY772" fmla="*/ 3061192 h 3429000"/>
              <a:gd name="connsiteX773" fmla="*/ 2728736 w 12191987"/>
              <a:gd name="connsiteY773" fmla="*/ 3065973 h 3429000"/>
              <a:gd name="connsiteX774" fmla="*/ 2702989 w 12191987"/>
              <a:gd name="connsiteY774" fmla="*/ 3103669 h 3429000"/>
              <a:gd name="connsiteX775" fmla="*/ 2695204 w 12191987"/>
              <a:gd name="connsiteY775" fmla="*/ 3110959 h 3429000"/>
              <a:gd name="connsiteX776" fmla="*/ 2749631 w 12191987"/>
              <a:gd name="connsiteY776" fmla="*/ 3011786 h 3429000"/>
              <a:gd name="connsiteX777" fmla="*/ 2796496 w 12191987"/>
              <a:gd name="connsiteY777" fmla="*/ 3011786 h 3429000"/>
              <a:gd name="connsiteX778" fmla="*/ 2784335 w 12191987"/>
              <a:gd name="connsiteY778" fmla="*/ 3051785 h 3429000"/>
              <a:gd name="connsiteX779" fmla="*/ 2783954 w 12191987"/>
              <a:gd name="connsiteY779" fmla="*/ 3051573 h 3429000"/>
              <a:gd name="connsiteX780" fmla="*/ 2767511 w 12191987"/>
              <a:gd name="connsiteY780" fmla="*/ 3073863 h 3429000"/>
              <a:gd name="connsiteX781" fmla="*/ 2739336 w 12191987"/>
              <a:gd name="connsiteY781" fmla="*/ 3059299 h 3429000"/>
              <a:gd name="connsiteX782" fmla="*/ 2695204 w 12191987"/>
              <a:gd name="connsiteY782" fmla="*/ 3011786 h 3429000"/>
              <a:gd name="connsiteX783" fmla="*/ 2741055 w 12191987"/>
              <a:gd name="connsiteY783" fmla="*/ 3011786 h 3429000"/>
              <a:gd name="connsiteX784" fmla="*/ 2731120 w 12191987"/>
              <a:gd name="connsiteY784" fmla="*/ 3057132 h 3429000"/>
              <a:gd name="connsiteX785" fmla="*/ 2695204 w 12191987"/>
              <a:gd name="connsiteY785" fmla="*/ 3052010 h 3429000"/>
              <a:gd name="connsiteX786" fmla="*/ 2640915 w 12191987"/>
              <a:gd name="connsiteY786" fmla="*/ 3011786 h 3429000"/>
              <a:gd name="connsiteX787" fmla="*/ 2687859 w 12191987"/>
              <a:gd name="connsiteY787" fmla="*/ 3011786 h 3429000"/>
              <a:gd name="connsiteX788" fmla="*/ 2687859 w 12191987"/>
              <a:gd name="connsiteY788" fmla="*/ 3052218 h 3429000"/>
              <a:gd name="connsiteX789" fmla="*/ 2650932 w 12191987"/>
              <a:gd name="connsiteY789" fmla="*/ 3057776 h 3429000"/>
              <a:gd name="connsiteX790" fmla="*/ 2589913 w 12191987"/>
              <a:gd name="connsiteY790" fmla="*/ 3011786 h 3429000"/>
              <a:gd name="connsiteX791" fmla="*/ 2632355 w 12191987"/>
              <a:gd name="connsiteY791" fmla="*/ 3011786 h 3429000"/>
              <a:gd name="connsiteX792" fmla="*/ 2643023 w 12191987"/>
              <a:gd name="connsiteY792" fmla="*/ 3060149 h 3429000"/>
              <a:gd name="connsiteX793" fmla="*/ 2612493 w 12191987"/>
              <a:gd name="connsiteY793" fmla="*/ 3075476 h 3429000"/>
              <a:gd name="connsiteX794" fmla="*/ 2597871 w 12191987"/>
              <a:gd name="connsiteY794" fmla="*/ 3052415 h 3429000"/>
              <a:gd name="connsiteX795" fmla="*/ 2589913 w 12191987"/>
              <a:gd name="connsiteY795" fmla="*/ 3011786 h 3429000"/>
              <a:gd name="connsiteX796" fmla="*/ 1523618 w 12191987"/>
              <a:gd name="connsiteY796" fmla="*/ 3006276 h 3429000"/>
              <a:gd name="connsiteX797" fmla="*/ 1526679 w 12191987"/>
              <a:gd name="connsiteY797" fmla="*/ 3006276 h 3429000"/>
              <a:gd name="connsiteX798" fmla="*/ 1529740 w 12191987"/>
              <a:gd name="connsiteY798" fmla="*/ 3006889 h 3429000"/>
              <a:gd name="connsiteX799" fmla="*/ 1530352 w 12191987"/>
              <a:gd name="connsiteY799" fmla="*/ 3009337 h 3429000"/>
              <a:gd name="connsiteX800" fmla="*/ 1529127 w 12191987"/>
              <a:gd name="connsiteY800" fmla="*/ 3011173 h 3429000"/>
              <a:gd name="connsiteX801" fmla="*/ 1526679 w 12191987"/>
              <a:gd name="connsiteY801" fmla="*/ 3011785 h 3429000"/>
              <a:gd name="connsiteX802" fmla="*/ 1523618 w 12191987"/>
              <a:gd name="connsiteY802" fmla="*/ 3011785 h 3429000"/>
              <a:gd name="connsiteX803" fmla="*/ 1519946 w 12191987"/>
              <a:gd name="connsiteY803" fmla="*/ 3003216 h 3429000"/>
              <a:gd name="connsiteX804" fmla="*/ 1519946 w 12191987"/>
              <a:gd name="connsiteY804" fmla="*/ 3022803 h 3429000"/>
              <a:gd name="connsiteX805" fmla="*/ 1523618 w 12191987"/>
              <a:gd name="connsiteY805" fmla="*/ 3022803 h 3429000"/>
              <a:gd name="connsiteX806" fmla="*/ 1523618 w 12191987"/>
              <a:gd name="connsiteY806" fmla="*/ 3014846 h 3429000"/>
              <a:gd name="connsiteX807" fmla="*/ 1528515 w 12191987"/>
              <a:gd name="connsiteY807" fmla="*/ 3015458 h 3429000"/>
              <a:gd name="connsiteX808" fmla="*/ 1530964 w 12191987"/>
              <a:gd name="connsiteY808" fmla="*/ 3016070 h 3429000"/>
              <a:gd name="connsiteX809" fmla="*/ 1531576 w 12191987"/>
              <a:gd name="connsiteY809" fmla="*/ 3018519 h 3429000"/>
              <a:gd name="connsiteX810" fmla="*/ 1531576 w 12191987"/>
              <a:gd name="connsiteY810" fmla="*/ 3021579 h 3429000"/>
              <a:gd name="connsiteX811" fmla="*/ 1531576 w 12191987"/>
              <a:gd name="connsiteY811" fmla="*/ 3022803 h 3429000"/>
              <a:gd name="connsiteX812" fmla="*/ 1534637 w 12191987"/>
              <a:gd name="connsiteY812" fmla="*/ 3022803 h 3429000"/>
              <a:gd name="connsiteX813" fmla="*/ 1534024 w 12191987"/>
              <a:gd name="connsiteY813" fmla="*/ 3021579 h 3429000"/>
              <a:gd name="connsiteX814" fmla="*/ 1534024 w 12191987"/>
              <a:gd name="connsiteY814" fmla="*/ 3019743 h 3429000"/>
              <a:gd name="connsiteX815" fmla="*/ 1534024 w 12191987"/>
              <a:gd name="connsiteY815" fmla="*/ 3018519 h 3429000"/>
              <a:gd name="connsiteX816" fmla="*/ 1533412 w 12191987"/>
              <a:gd name="connsiteY816" fmla="*/ 3015458 h 3429000"/>
              <a:gd name="connsiteX817" fmla="*/ 1531576 w 12191987"/>
              <a:gd name="connsiteY817" fmla="*/ 3013622 h 3429000"/>
              <a:gd name="connsiteX818" fmla="*/ 1533412 w 12191987"/>
              <a:gd name="connsiteY818" fmla="*/ 3011785 h 3429000"/>
              <a:gd name="connsiteX819" fmla="*/ 1534024 w 12191987"/>
              <a:gd name="connsiteY819" fmla="*/ 3009337 h 3429000"/>
              <a:gd name="connsiteX820" fmla="*/ 1532188 w 12191987"/>
              <a:gd name="connsiteY820" fmla="*/ 3005052 h 3429000"/>
              <a:gd name="connsiteX821" fmla="*/ 1526679 w 12191987"/>
              <a:gd name="connsiteY821" fmla="*/ 3003216 h 3429000"/>
              <a:gd name="connsiteX822" fmla="*/ 1526679 w 12191987"/>
              <a:gd name="connsiteY822" fmla="*/ 2998626 h 3429000"/>
              <a:gd name="connsiteX823" fmla="*/ 1535861 w 12191987"/>
              <a:gd name="connsiteY823" fmla="*/ 3002604 h 3429000"/>
              <a:gd name="connsiteX824" fmla="*/ 1535861 w 12191987"/>
              <a:gd name="connsiteY824" fmla="*/ 3022803 h 3429000"/>
              <a:gd name="connsiteX825" fmla="*/ 1535249 w 12191987"/>
              <a:gd name="connsiteY825" fmla="*/ 3023416 h 3429000"/>
              <a:gd name="connsiteX826" fmla="*/ 1516885 w 12191987"/>
              <a:gd name="connsiteY826" fmla="*/ 3022803 h 3429000"/>
              <a:gd name="connsiteX827" fmla="*/ 1513213 w 12191987"/>
              <a:gd name="connsiteY827" fmla="*/ 3013010 h 3429000"/>
              <a:gd name="connsiteX828" fmla="*/ 1516885 w 12191987"/>
              <a:gd name="connsiteY828" fmla="*/ 3002604 h 3429000"/>
              <a:gd name="connsiteX829" fmla="*/ 1517497 w 12191987"/>
              <a:gd name="connsiteY829" fmla="*/ 3001992 h 3429000"/>
              <a:gd name="connsiteX830" fmla="*/ 1526679 w 12191987"/>
              <a:gd name="connsiteY830" fmla="*/ 2998626 h 3429000"/>
              <a:gd name="connsiteX831" fmla="*/ 1526679 w 12191987"/>
              <a:gd name="connsiteY831" fmla="*/ 2995871 h 3429000"/>
              <a:gd name="connsiteX832" fmla="*/ 1515661 w 12191987"/>
              <a:gd name="connsiteY832" fmla="*/ 3000767 h 3429000"/>
              <a:gd name="connsiteX833" fmla="*/ 1510764 w 12191987"/>
              <a:gd name="connsiteY833" fmla="*/ 3013010 h 3429000"/>
              <a:gd name="connsiteX834" fmla="*/ 1515661 w 12191987"/>
              <a:gd name="connsiteY834" fmla="*/ 3025252 h 3429000"/>
              <a:gd name="connsiteX835" fmla="*/ 1516273 w 12191987"/>
              <a:gd name="connsiteY835" fmla="*/ 3025864 h 3429000"/>
              <a:gd name="connsiteX836" fmla="*/ 1538309 w 12191987"/>
              <a:gd name="connsiteY836" fmla="*/ 3025252 h 3429000"/>
              <a:gd name="connsiteX837" fmla="*/ 1543206 w 12191987"/>
              <a:gd name="connsiteY837" fmla="*/ 3013010 h 3429000"/>
              <a:gd name="connsiteX838" fmla="*/ 1538309 w 12191987"/>
              <a:gd name="connsiteY838" fmla="*/ 3000767 h 3429000"/>
              <a:gd name="connsiteX839" fmla="*/ 1537697 w 12191987"/>
              <a:gd name="connsiteY839" fmla="*/ 3000155 h 3429000"/>
              <a:gd name="connsiteX840" fmla="*/ 1526679 w 12191987"/>
              <a:gd name="connsiteY840" fmla="*/ 2995871 h 3429000"/>
              <a:gd name="connsiteX841" fmla="*/ 2783679 w 12191987"/>
              <a:gd name="connsiteY841" fmla="*/ 2981180 h 3429000"/>
              <a:gd name="connsiteX842" fmla="*/ 2783954 w 12191987"/>
              <a:gd name="connsiteY842" fmla="*/ 2981180 h 3429000"/>
              <a:gd name="connsiteX843" fmla="*/ 2783954 w 12191987"/>
              <a:gd name="connsiteY843" fmla="*/ 2981792 h 3429000"/>
              <a:gd name="connsiteX844" fmla="*/ 2728586 w 12191987"/>
              <a:gd name="connsiteY844" fmla="*/ 2956095 h 3429000"/>
              <a:gd name="connsiteX845" fmla="*/ 2734849 w 12191987"/>
              <a:gd name="connsiteY845" fmla="*/ 2981180 h 3429000"/>
              <a:gd name="connsiteX846" fmla="*/ 2695204 w 12191987"/>
              <a:gd name="connsiteY846" fmla="*/ 2981180 h 3429000"/>
              <a:gd name="connsiteX847" fmla="*/ 2695204 w 12191987"/>
              <a:gd name="connsiteY847" fmla="*/ 2961047 h 3429000"/>
              <a:gd name="connsiteX848" fmla="*/ 2653325 w 12191987"/>
              <a:gd name="connsiteY848" fmla="*/ 2955784 h 3429000"/>
              <a:gd name="connsiteX849" fmla="*/ 2687859 w 12191987"/>
              <a:gd name="connsiteY849" fmla="*/ 2961034 h 3429000"/>
              <a:gd name="connsiteX850" fmla="*/ 2687859 w 12191987"/>
              <a:gd name="connsiteY850" fmla="*/ 2981180 h 3429000"/>
              <a:gd name="connsiteX851" fmla="*/ 2646914 w 12191987"/>
              <a:gd name="connsiteY851" fmla="*/ 2981180 h 3429000"/>
              <a:gd name="connsiteX852" fmla="*/ 2765115 w 12191987"/>
              <a:gd name="connsiteY852" fmla="*/ 2939862 h 3429000"/>
              <a:gd name="connsiteX853" fmla="*/ 2783679 w 12191987"/>
              <a:gd name="connsiteY853" fmla="*/ 2981180 h 3429000"/>
              <a:gd name="connsiteX854" fmla="*/ 2743386 w 12191987"/>
              <a:gd name="connsiteY854" fmla="*/ 2981180 h 3429000"/>
              <a:gd name="connsiteX855" fmla="*/ 2736674 w 12191987"/>
              <a:gd name="connsiteY855" fmla="*/ 2954423 h 3429000"/>
              <a:gd name="connsiteX856" fmla="*/ 2613945 w 12191987"/>
              <a:gd name="connsiteY856" fmla="*/ 2938691 h 3429000"/>
              <a:gd name="connsiteX857" fmla="*/ 2643836 w 12191987"/>
              <a:gd name="connsiteY857" fmla="*/ 2953516 h 3429000"/>
              <a:gd name="connsiteX858" fmla="*/ 2639511 w 12191987"/>
              <a:gd name="connsiteY858" fmla="*/ 2962108 h 3429000"/>
              <a:gd name="connsiteX859" fmla="*/ 2636209 w 12191987"/>
              <a:gd name="connsiteY859" fmla="*/ 2981180 h 3429000"/>
              <a:gd name="connsiteX860" fmla="*/ 2592974 w 12191987"/>
              <a:gd name="connsiteY860" fmla="*/ 2981180 h 3429000"/>
              <a:gd name="connsiteX861" fmla="*/ 2605139 w 12191987"/>
              <a:gd name="connsiteY861" fmla="*/ 2949962 h 3429000"/>
              <a:gd name="connsiteX862" fmla="*/ 2709952 w 12191987"/>
              <a:gd name="connsiteY862" fmla="*/ 2909101 h 3429000"/>
              <a:gd name="connsiteX863" fmla="*/ 2731312 w 12191987"/>
              <a:gd name="connsiteY863" fmla="*/ 2913847 h 3429000"/>
              <a:gd name="connsiteX864" fmla="*/ 2758071 w 12191987"/>
              <a:gd name="connsiteY864" fmla="*/ 2934282 h 3429000"/>
              <a:gd name="connsiteX865" fmla="*/ 2734466 w 12191987"/>
              <a:gd name="connsiteY865" fmla="*/ 2945615 h 3429000"/>
              <a:gd name="connsiteX866" fmla="*/ 2734123 w 12191987"/>
              <a:gd name="connsiteY866" fmla="*/ 2944252 h 3429000"/>
              <a:gd name="connsiteX867" fmla="*/ 2719827 w 12191987"/>
              <a:gd name="connsiteY867" fmla="*/ 2921118 h 3429000"/>
              <a:gd name="connsiteX868" fmla="*/ 2673609 w 12191987"/>
              <a:gd name="connsiteY868" fmla="*/ 2906290 h 3429000"/>
              <a:gd name="connsiteX869" fmla="*/ 2657177 w 12191987"/>
              <a:gd name="connsiteY869" fmla="*/ 2927008 h 3429000"/>
              <a:gd name="connsiteX870" fmla="*/ 2647209 w 12191987"/>
              <a:gd name="connsiteY870" fmla="*/ 2946815 h 3429000"/>
              <a:gd name="connsiteX871" fmla="*/ 2618883 w 12191987"/>
              <a:gd name="connsiteY871" fmla="*/ 2932370 h 3429000"/>
              <a:gd name="connsiteX872" fmla="*/ 2622355 w 12191987"/>
              <a:gd name="connsiteY872" fmla="*/ 2927926 h 3429000"/>
              <a:gd name="connsiteX873" fmla="*/ 2652272 w 12191987"/>
              <a:gd name="connsiteY873" fmla="*/ 2909792 h 3429000"/>
              <a:gd name="connsiteX874" fmla="*/ 2695204 w 12191987"/>
              <a:gd name="connsiteY874" fmla="*/ 2905823 h 3429000"/>
              <a:gd name="connsiteX875" fmla="*/ 2696667 w 12191987"/>
              <a:gd name="connsiteY875" fmla="*/ 2906148 h 3429000"/>
              <a:gd name="connsiteX876" fmla="*/ 2700407 w 12191987"/>
              <a:gd name="connsiteY876" fmla="*/ 2909906 h 3429000"/>
              <a:gd name="connsiteX877" fmla="*/ 2726360 w 12191987"/>
              <a:gd name="connsiteY877" fmla="*/ 2947178 h 3429000"/>
              <a:gd name="connsiteX878" fmla="*/ 2726495 w 12191987"/>
              <a:gd name="connsiteY878" fmla="*/ 2947718 h 3429000"/>
              <a:gd name="connsiteX879" fmla="*/ 2695204 w 12191987"/>
              <a:gd name="connsiteY879" fmla="*/ 2952229 h 3429000"/>
              <a:gd name="connsiteX880" fmla="*/ 2687240 w 12191987"/>
              <a:gd name="connsiteY880" fmla="*/ 2904053 h 3429000"/>
              <a:gd name="connsiteX881" fmla="*/ 2687859 w 12191987"/>
              <a:gd name="connsiteY881" fmla="*/ 2904191 h 3429000"/>
              <a:gd name="connsiteX882" fmla="*/ 2687859 w 12191987"/>
              <a:gd name="connsiteY882" fmla="*/ 2952755 h 3429000"/>
              <a:gd name="connsiteX883" fmla="*/ 2655290 w 12191987"/>
              <a:gd name="connsiteY883" fmla="*/ 2948002 h 3429000"/>
              <a:gd name="connsiteX884" fmla="*/ 2655802 w 12191987"/>
              <a:gd name="connsiteY884" fmla="*/ 2945974 h 3429000"/>
              <a:gd name="connsiteX885" fmla="*/ 2681949 w 12191987"/>
              <a:gd name="connsiteY885" fmla="*/ 2908692 h 3429000"/>
              <a:gd name="connsiteX886" fmla="*/ 2686492 w 12191987"/>
              <a:gd name="connsiteY886" fmla="*/ 2904176 h 3429000"/>
              <a:gd name="connsiteX887" fmla="*/ 1135536 w 12191987"/>
              <a:gd name="connsiteY887" fmla="*/ 2892423 h 3429000"/>
              <a:gd name="connsiteX888" fmla="*/ 1171039 w 12191987"/>
              <a:gd name="connsiteY888" fmla="*/ 2950574 h 3429000"/>
              <a:gd name="connsiteX889" fmla="*/ 1131863 w 12191987"/>
              <a:gd name="connsiteY889" fmla="*/ 3011785 h 3429000"/>
              <a:gd name="connsiteX890" fmla="*/ 1111664 w 12191987"/>
              <a:gd name="connsiteY890" fmla="*/ 3008725 h 3429000"/>
              <a:gd name="connsiteX891" fmla="*/ 1111664 w 12191987"/>
              <a:gd name="connsiteY891" fmla="*/ 2897320 h 3429000"/>
              <a:gd name="connsiteX892" fmla="*/ 1135536 w 12191987"/>
              <a:gd name="connsiteY892" fmla="*/ 2892423 h 3429000"/>
              <a:gd name="connsiteX893" fmla="*/ 2687240 w 12191987"/>
              <a:gd name="connsiteY893" fmla="*/ 2874672 h 3429000"/>
              <a:gd name="connsiteX894" fmla="*/ 2585017 w 12191987"/>
              <a:gd name="connsiteY894" fmla="*/ 2923029 h 3429000"/>
              <a:gd name="connsiteX895" fmla="*/ 2555635 w 12191987"/>
              <a:gd name="connsiteY895" fmla="*/ 3009949 h 3429000"/>
              <a:gd name="connsiteX896" fmla="*/ 2591138 w 12191987"/>
              <a:gd name="connsiteY896" fmla="*/ 3103603 h 3429000"/>
              <a:gd name="connsiteX897" fmla="*/ 2689688 w 12191987"/>
              <a:gd name="connsiteY897" fmla="*/ 3144614 h 3429000"/>
              <a:gd name="connsiteX898" fmla="*/ 2740494 w 12191987"/>
              <a:gd name="connsiteY898" fmla="*/ 3136045 h 3429000"/>
              <a:gd name="connsiteX899" fmla="*/ 2780281 w 12191987"/>
              <a:gd name="connsiteY899" fmla="*/ 3110948 h 3429000"/>
              <a:gd name="connsiteX900" fmla="*/ 2811499 w 12191987"/>
              <a:gd name="connsiteY900" fmla="*/ 3066876 h 3429000"/>
              <a:gd name="connsiteX901" fmla="*/ 2790722 w 12191987"/>
              <a:gd name="connsiteY901" fmla="*/ 3055333 h 3429000"/>
              <a:gd name="connsiteX902" fmla="*/ 2803849 w 12191987"/>
              <a:gd name="connsiteY902" fmla="*/ 3011786 h 3429000"/>
              <a:gd name="connsiteX903" fmla="*/ 2820681 w 12191987"/>
              <a:gd name="connsiteY903" fmla="*/ 3011786 h 3429000"/>
              <a:gd name="connsiteX904" fmla="*/ 2791911 w 12191987"/>
              <a:gd name="connsiteY904" fmla="*/ 2924253 h 3429000"/>
              <a:gd name="connsiteX905" fmla="*/ 2687240 w 12191987"/>
              <a:gd name="connsiteY905" fmla="*/ 2874672 h 3429000"/>
              <a:gd name="connsiteX906" fmla="*/ 1337534 w 12191987"/>
              <a:gd name="connsiteY906" fmla="*/ 2874059 h 3429000"/>
              <a:gd name="connsiteX907" fmla="*/ 1337534 w 12191987"/>
              <a:gd name="connsiteY907" fmla="*/ 3030760 h 3429000"/>
              <a:gd name="connsiteX908" fmla="*/ 1373036 w 12191987"/>
              <a:gd name="connsiteY908" fmla="*/ 3030760 h 3429000"/>
              <a:gd name="connsiteX909" fmla="*/ 1373036 w 12191987"/>
              <a:gd name="connsiteY909" fmla="*/ 2874059 h 3429000"/>
              <a:gd name="connsiteX910" fmla="*/ 1006993 w 12191987"/>
              <a:gd name="connsiteY910" fmla="*/ 2874059 h 3429000"/>
              <a:gd name="connsiteX911" fmla="*/ 1006993 w 12191987"/>
              <a:gd name="connsiteY911" fmla="*/ 3030760 h 3429000"/>
              <a:gd name="connsiteX912" fmla="*/ 1042496 w 12191987"/>
              <a:gd name="connsiteY912" fmla="*/ 3030760 h 3429000"/>
              <a:gd name="connsiteX913" fmla="*/ 1042496 w 12191987"/>
              <a:gd name="connsiteY913" fmla="*/ 2874059 h 3429000"/>
              <a:gd name="connsiteX914" fmla="*/ 696039 w 12191987"/>
              <a:gd name="connsiteY914" fmla="*/ 2874059 h 3429000"/>
              <a:gd name="connsiteX915" fmla="*/ 745620 w 12191987"/>
              <a:gd name="connsiteY915" fmla="*/ 2949961 h 3429000"/>
              <a:gd name="connsiteX916" fmla="*/ 689918 w 12191987"/>
              <a:gd name="connsiteY916" fmla="*/ 3030760 h 3429000"/>
              <a:gd name="connsiteX917" fmla="*/ 730930 w 12191987"/>
              <a:gd name="connsiteY917" fmla="*/ 3030760 h 3429000"/>
              <a:gd name="connsiteX918" fmla="*/ 765208 w 12191987"/>
              <a:gd name="connsiteY918" fmla="*/ 2973834 h 3429000"/>
              <a:gd name="connsiteX919" fmla="*/ 765820 w 12191987"/>
              <a:gd name="connsiteY919" fmla="*/ 2973834 h 3429000"/>
              <a:gd name="connsiteX920" fmla="*/ 799487 w 12191987"/>
              <a:gd name="connsiteY920" fmla="*/ 3030760 h 3429000"/>
              <a:gd name="connsiteX921" fmla="*/ 842947 w 12191987"/>
              <a:gd name="connsiteY921" fmla="*/ 3030760 h 3429000"/>
              <a:gd name="connsiteX922" fmla="*/ 787244 w 12191987"/>
              <a:gd name="connsiteY922" fmla="*/ 2947513 h 3429000"/>
              <a:gd name="connsiteX923" fmla="*/ 838050 w 12191987"/>
              <a:gd name="connsiteY923" fmla="*/ 2874059 h 3429000"/>
              <a:gd name="connsiteX924" fmla="*/ 800099 w 12191987"/>
              <a:gd name="connsiteY924" fmla="*/ 2874059 h 3429000"/>
              <a:gd name="connsiteX925" fmla="*/ 768881 w 12191987"/>
              <a:gd name="connsiteY925" fmla="*/ 2925477 h 3429000"/>
              <a:gd name="connsiteX926" fmla="*/ 768269 w 12191987"/>
              <a:gd name="connsiteY926" fmla="*/ 2925477 h 3429000"/>
              <a:gd name="connsiteX927" fmla="*/ 738275 w 12191987"/>
              <a:gd name="connsiteY927" fmla="*/ 2874059 h 3429000"/>
              <a:gd name="connsiteX928" fmla="*/ 1459344 w 12191987"/>
              <a:gd name="connsiteY928" fmla="*/ 2871611 h 3429000"/>
              <a:gd name="connsiteX929" fmla="*/ 1404866 w 12191987"/>
              <a:gd name="connsiteY929" fmla="*/ 2916907 h 3429000"/>
              <a:gd name="connsiteX930" fmla="*/ 1444041 w 12191987"/>
              <a:gd name="connsiteY930" fmla="*/ 2960979 h 3429000"/>
              <a:gd name="connsiteX931" fmla="*/ 1472198 w 12191987"/>
              <a:gd name="connsiteY931" fmla="*/ 2986688 h 3429000"/>
              <a:gd name="connsiteX932" fmla="*/ 1442817 w 12191987"/>
              <a:gd name="connsiteY932" fmla="*/ 3008724 h 3429000"/>
              <a:gd name="connsiteX933" fmla="*/ 1410375 w 12191987"/>
              <a:gd name="connsiteY933" fmla="*/ 2999542 h 3429000"/>
              <a:gd name="connsiteX934" fmla="*/ 1400581 w 12191987"/>
              <a:gd name="connsiteY934" fmla="*/ 3022191 h 3429000"/>
              <a:gd name="connsiteX935" fmla="*/ 1448326 w 12191987"/>
              <a:gd name="connsiteY935" fmla="*/ 3033821 h 3429000"/>
              <a:gd name="connsiteX936" fmla="*/ 1509537 w 12191987"/>
              <a:gd name="connsiteY936" fmla="*/ 2986076 h 3429000"/>
              <a:gd name="connsiteX937" fmla="*/ 1468526 w 12191987"/>
              <a:gd name="connsiteY937" fmla="*/ 2940167 h 3429000"/>
              <a:gd name="connsiteX938" fmla="*/ 1440368 w 12191987"/>
              <a:gd name="connsiteY938" fmla="*/ 2915683 h 3429000"/>
              <a:gd name="connsiteX939" fmla="*/ 1467302 w 12191987"/>
              <a:gd name="connsiteY939" fmla="*/ 2894871 h 3429000"/>
              <a:gd name="connsiteX940" fmla="*/ 1494235 w 12191987"/>
              <a:gd name="connsiteY940" fmla="*/ 2903441 h 3429000"/>
              <a:gd name="connsiteX941" fmla="*/ 1504028 w 12191987"/>
              <a:gd name="connsiteY941" fmla="*/ 2882629 h 3429000"/>
              <a:gd name="connsiteX942" fmla="*/ 1459344 w 12191987"/>
              <a:gd name="connsiteY942" fmla="*/ 2871611 h 3429000"/>
              <a:gd name="connsiteX943" fmla="*/ 1315498 w 12191987"/>
              <a:gd name="connsiteY943" fmla="*/ 2871611 h 3429000"/>
              <a:gd name="connsiteX944" fmla="*/ 1234087 w 12191987"/>
              <a:gd name="connsiteY944" fmla="*/ 2882629 h 3429000"/>
              <a:gd name="connsiteX945" fmla="*/ 1234087 w 12191987"/>
              <a:gd name="connsiteY945" fmla="*/ 3030761 h 3429000"/>
              <a:gd name="connsiteX946" fmla="*/ 1270202 w 12191987"/>
              <a:gd name="connsiteY946" fmla="*/ 3030761 h 3429000"/>
              <a:gd name="connsiteX947" fmla="*/ 1270202 w 12191987"/>
              <a:gd name="connsiteY947" fmla="*/ 2898544 h 3429000"/>
              <a:gd name="connsiteX948" fmla="*/ 1308765 w 12191987"/>
              <a:gd name="connsiteY948" fmla="*/ 2897320 h 3429000"/>
              <a:gd name="connsiteX949" fmla="*/ 1315498 w 12191987"/>
              <a:gd name="connsiteY949" fmla="*/ 2871611 h 3429000"/>
              <a:gd name="connsiteX950" fmla="*/ 599937 w 12191987"/>
              <a:gd name="connsiteY950" fmla="*/ 2831211 h 3429000"/>
              <a:gd name="connsiteX951" fmla="*/ 554641 w 12191987"/>
              <a:gd name="connsiteY951" fmla="*/ 2886301 h 3429000"/>
              <a:gd name="connsiteX952" fmla="*/ 554641 w 12191987"/>
              <a:gd name="connsiteY952" fmla="*/ 2976894 h 3429000"/>
              <a:gd name="connsiteX953" fmla="*/ 599937 w 12191987"/>
              <a:gd name="connsiteY953" fmla="*/ 3031985 h 3429000"/>
              <a:gd name="connsiteX954" fmla="*/ 671555 w 12191987"/>
              <a:gd name="connsiteY954" fmla="*/ 3031985 h 3429000"/>
              <a:gd name="connsiteX955" fmla="*/ 671555 w 12191987"/>
              <a:gd name="connsiteY955" fmla="*/ 3007500 h 3429000"/>
              <a:gd name="connsiteX956" fmla="*/ 617077 w 12191987"/>
              <a:gd name="connsiteY956" fmla="*/ 3007500 h 3429000"/>
              <a:gd name="connsiteX957" fmla="*/ 591980 w 12191987"/>
              <a:gd name="connsiteY957" fmla="*/ 2980567 h 3429000"/>
              <a:gd name="connsiteX958" fmla="*/ 591980 w 12191987"/>
              <a:gd name="connsiteY958" fmla="*/ 2940779 h 3429000"/>
              <a:gd name="connsiteX959" fmla="*/ 665434 w 12191987"/>
              <a:gd name="connsiteY959" fmla="*/ 2940779 h 3429000"/>
              <a:gd name="connsiteX960" fmla="*/ 665434 w 12191987"/>
              <a:gd name="connsiteY960" fmla="*/ 2916295 h 3429000"/>
              <a:gd name="connsiteX961" fmla="*/ 591368 w 12191987"/>
              <a:gd name="connsiteY961" fmla="*/ 2916295 h 3429000"/>
              <a:gd name="connsiteX962" fmla="*/ 591368 w 12191987"/>
              <a:gd name="connsiteY962" fmla="*/ 2882629 h 3429000"/>
              <a:gd name="connsiteX963" fmla="*/ 616465 w 12191987"/>
              <a:gd name="connsiteY963" fmla="*/ 2855696 h 3429000"/>
              <a:gd name="connsiteX964" fmla="*/ 671555 w 12191987"/>
              <a:gd name="connsiteY964" fmla="*/ 2855696 h 3429000"/>
              <a:gd name="connsiteX965" fmla="*/ 671555 w 12191987"/>
              <a:gd name="connsiteY965" fmla="*/ 2831211 h 3429000"/>
              <a:gd name="connsiteX966" fmla="*/ 866818 w 12191987"/>
              <a:gd name="connsiteY966" fmla="*/ 2830599 h 3429000"/>
              <a:gd name="connsiteX967" fmla="*/ 866818 w 12191987"/>
              <a:gd name="connsiteY967" fmla="*/ 2976282 h 3429000"/>
              <a:gd name="connsiteX968" fmla="*/ 912114 w 12191987"/>
              <a:gd name="connsiteY968" fmla="*/ 3031373 h 3429000"/>
              <a:gd name="connsiteX969" fmla="*/ 983120 w 12191987"/>
              <a:gd name="connsiteY969" fmla="*/ 3031373 h 3429000"/>
              <a:gd name="connsiteX970" fmla="*/ 983120 w 12191987"/>
              <a:gd name="connsiteY970" fmla="*/ 3006888 h 3429000"/>
              <a:gd name="connsiteX971" fmla="*/ 928643 w 12191987"/>
              <a:gd name="connsiteY971" fmla="*/ 3006888 h 3429000"/>
              <a:gd name="connsiteX972" fmla="*/ 903545 w 12191987"/>
              <a:gd name="connsiteY972" fmla="*/ 2979955 h 3429000"/>
              <a:gd name="connsiteX973" fmla="*/ 903545 w 12191987"/>
              <a:gd name="connsiteY973" fmla="*/ 2830599 h 3429000"/>
              <a:gd name="connsiteX974" fmla="*/ 1111664 w 12191987"/>
              <a:gd name="connsiteY974" fmla="*/ 2828763 h 3429000"/>
              <a:gd name="connsiteX975" fmla="*/ 1076161 w 12191987"/>
              <a:gd name="connsiteY975" fmla="*/ 2835496 h 3429000"/>
              <a:gd name="connsiteX976" fmla="*/ 1076161 w 12191987"/>
              <a:gd name="connsiteY976" fmla="*/ 3022191 h 3429000"/>
              <a:gd name="connsiteX977" fmla="*/ 1130639 w 12191987"/>
              <a:gd name="connsiteY977" fmla="*/ 3033821 h 3429000"/>
              <a:gd name="connsiteX978" fmla="*/ 1207154 w 12191987"/>
              <a:gd name="connsiteY978" fmla="*/ 2948125 h 3429000"/>
              <a:gd name="connsiteX979" fmla="*/ 1145330 w 12191987"/>
              <a:gd name="connsiteY979" fmla="*/ 2871611 h 3429000"/>
              <a:gd name="connsiteX980" fmla="*/ 1111664 w 12191987"/>
              <a:gd name="connsiteY980" fmla="*/ 2878344 h 3429000"/>
              <a:gd name="connsiteX981" fmla="*/ 2886176 w 12191987"/>
              <a:gd name="connsiteY981" fmla="*/ 2825090 h 3429000"/>
              <a:gd name="connsiteX982" fmla="*/ 2886788 w 12191987"/>
              <a:gd name="connsiteY982" fmla="*/ 3136044 h 3429000"/>
              <a:gd name="connsiteX983" fmla="*/ 3037369 w 12191987"/>
              <a:gd name="connsiteY983" fmla="*/ 3136044 h 3429000"/>
              <a:gd name="connsiteX984" fmla="*/ 3037369 w 12191987"/>
              <a:gd name="connsiteY984" fmla="*/ 3106663 h 3429000"/>
              <a:gd name="connsiteX985" fmla="*/ 2917395 w 12191987"/>
              <a:gd name="connsiteY985" fmla="*/ 3106663 h 3429000"/>
              <a:gd name="connsiteX986" fmla="*/ 2917395 w 12191987"/>
              <a:gd name="connsiteY986" fmla="*/ 2825090 h 3429000"/>
              <a:gd name="connsiteX987" fmla="*/ 2345680 w 12191987"/>
              <a:gd name="connsiteY987" fmla="*/ 2815297 h 3429000"/>
              <a:gd name="connsiteX988" fmla="*/ 2258147 w 12191987"/>
              <a:gd name="connsiteY988" fmla="*/ 2837333 h 3429000"/>
              <a:gd name="connsiteX989" fmla="*/ 2196936 w 12191987"/>
              <a:gd name="connsiteY989" fmla="*/ 2896708 h 3429000"/>
              <a:gd name="connsiteX990" fmla="*/ 2174900 w 12191987"/>
              <a:gd name="connsiteY990" fmla="*/ 2978732 h 3429000"/>
              <a:gd name="connsiteX991" fmla="*/ 2214075 w 12191987"/>
              <a:gd name="connsiteY991" fmla="*/ 3083403 h 3429000"/>
              <a:gd name="connsiteX992" fmla="*/ 2351189 w 12191987"/>
              <a:gd name="connsiteY992" fmla="*/ 3142778 h 3429000"/>
              <a:gd name="connsiteX993" fmla="*/ 2464430 w 12191987"/>
              <a:gd name="connsiteY993" fmla="*/ 3100542 h 3429000"/>
              <a:gd name="connsiteX994" fmla="*/ 2507278 w 12191987"/>
              <a:gd name="connsiteY994" fmla="*/ 2986077 h 3429000"/>
              <a:gd name="connsiteX995" fmla="*/ 2372613 w 12191987"/>
              <a:gd name="connsiteY995" fmla="*/ 2986077 h 3429000"/>
              <a:gd name="connsiteX996" fmla="*/ 2372613 w 12191987"/>
              <a:gd name="connsiteY996" fmla="*/ 3015458 h 3429000"/>
              <a:gd name="connsiteX997" fmla="*/ 2471163 w 12191987"/>
              <a:gd name="connsiteY997" fmla="*/ 3015458 h 3429000"/>
              <a:gd name="connsiteX998" fmla="*/ 2431988 w 12191987"/>
              <a:gd name="connsiteY998" fmla="*/ 3085852 h 3429000"/>
              <a:gd name="connsiteX999" fmla="*/ 2351189 w 12191987"/>
              <a:gd name="connsiteY999" fmla="*/ 3113397 h 3429000"/>
              <a:gd name="connsiteX1000" fmla="*/ 2277735 w 12191987"/>
              <a:gd name="connsiteY1000" fmla="*/ 3095033 h 3429000"/>
              <a:gd name="connsiteX1001" fmla="*/ 2225093 w 12191987"/>
              <a:gd name="connsiteY1001" fmla="*/ 3045452 h 3429000"/>
              <a:gd name="connsiteX1002" fmla="*/ 2206118 w 12191987"/>
              <a:gd name="connsiteY1002" fmla="*/ 2978732 h 3429000"/>
              <a:gd name="connsiteX1003" fmla="*/ 2224481 w 12191987"/>
              <a:gd name="connsiteY1003" fmla="*/ 2913847 h 3429000"/>
              <a:gd name="connsiteX1004" fmla="*/ 2275899 w 12191987"/>
              <a:gd name="connsiteY1004" fmla="*/ 2865490 h 3429000"/>
              <a:gd name="connsiteX1005" fmla="*/ 2345680 w 12191987"/>
              <a:gd name="connsiteY1005" fmla="*/ 2847127 h 3429000"/>
              <a:gd name="connsiteX1006" fmla="*/ 2406891 w 12191987"/>
              <a:gd name="connsiteY1006" fmla="*/ 2860593 h 3429000"/>
              <a:gd name="connsiteX1007" fmla="*/ 2464430 w 12191987"/>
              <a:gd name="connsiteY1007" fmla="*/ 2899769 h 3429000"/>
              <a:gd name="connsiteX1008" fmla="*/ 2488303 w 12191987"/>
              <a:gd name="connsiteY1008" fmla="*/ 2877121 h 3429000"/>
              <a:gd name="connsiteX1009" fmla="*/ 2420358 w 12191987"/>
              <a:gd name="connsiteY1009" fmla="*/ 2829376 h 3429000"/>
              <a:gd name="connsiteX1010" fmla="*/ 2345680 w 12191987"/>
              <a:gd name="connsiteY1010" fmla="*/ 2815297 h 3429000"/>
              <a:gd name="connsiteX1011" fmla="*/ 3094295 w 12191987"/>
              <a:gd name="connsiteY1011" fmla="*/ 2788976 h 3429000"/>
              <a:gd name="connsiteX1012" fmla="*/ 3094295 w 12191987"/>
              <a:gd name="connsiteY1012" fmla="*/ 2998931 h 3429000"/>
              <a:gd name="connsiteX1013" fmla="*/ 3101028 w 12191987"/>
              <a:gd name="connsiteY1013" fmla="*/ 3072385 h 3429000"/>
              <a:gd name="connsiteX1014" fmla="*/ 3140816 w 12191987"/>
              <a:gd name="connsiteY1014" fmla="*/ 3125639 h 3429000"/>
              <a:gd name="connsiteX1015" fmla="*/ 3213045 w 12191987"/>
              <a:gd name="connsiteY1015" fmla="*/ 3145839 h 3429000"/>
              <a:gd name="connsiteX1016" fmla="*/ 3279766 w 12191987"/>
              <a:gd name="connsiteY1016" fmla="*/ 3125027 h 3429000"/>
              <a:gd name="connsiteX1017" fmla="*/ 3315881 w 12191987"/>
              <a:gd name="connsiteY1017" fmla="*/ 3074221 h 3429000"/>
              <a:gd name="connsiteX1018" fmla="*/ 3325674 w 12191987"/>
              <a:gd name="connsiteY1018" fmla="*/ 2998931 h 3429000"/>
              <a:gd name="connsiteX1019" fmla="*/ 3325674 w 12191987"/>
              <a:gd name="connsiteY1019" fmla="*/ 2788976 h 3429000"/>
              <a:gd name="connsiteX1020" fmla="*/ 3290172 w 12191987"/>
              <a:gd name="connsiteY1020" fmla="*/ 2788976 h 3429000"/>
              <a:gd name="connsiteX1021" fmla="*/ 3290172 w 12191987"/>
              <a:gd name="connsiteY1021" fmla="*/ 2998931 h 3429000"/>
              <a:gd name="connsiteX1022" fmla="*/ 3286499 w 12191987"/>
              <a:gd name="connsiteY1022" fmla="*/ 3053409 h 3429000"/>
              <a:gd name="connsiteX1023" fmla="*/ 3271196 w 12191987"/>
              <a:gd name="connsiteY1023" fmla="*/ 3084627 h 3429000"/>
              <a:gd name="connsiteX1024" fmla="*/ 3244263 w 12191987"/>
              <a:gd name="connsiteY1024" fmla="*/ 3104827 h 3429000"/>
              <a:gd name="connsiteX1025" fmla="*/ 3210597 w 12191987"/>
              <a:gd name="connsiteY1025" fmla="*/ 3112172 h 3429000"/>
              <a:gd name="connsiteX1026" fmla="*/ 3171421 w 12191987"/>
              <a:gd name="connsiteY1026" fmla="*/ 3102379 h 3429000"/>
              <a:gd name="connsiteX1027" fmla="*/ 3142652 w 12191987"/>
              <a:gd name="connsiteY1027" fmla="*/ 3079730 h 3429000"/>
              <a:gd name="connsiteX1028" fmla="*/ 3130410 w 12191987"/>
              <a:gd name="connsiteY1028" fmla="*/ 3045452 h 3429000"/>
              <a:gd name="connsiteX1029" fmla="*/ 3129186 w 12191987"/>
              <a:gd name="connsiteY1029" fmla="*/ 2998931 h 3429000"/>
              <a:gd name="connsiteX1030" fmla="*/ 3129186 w 12191987"/>
              <a:gd name="connsiteY1030" fmla="*/ 2788976 h 3429000"/>
              <a:gd name="connsiteX1031" fmla="*/ 3094907 w 12191987"/>
              <a:gd name="connsiteY1031" fmla="*/ 2788976 h 3429000"/>
              <a:gd name="connsiteX1032" fmla="*/ 2078186 w 12191987"/>
              <a:gd name="connsiteY1032" fmla="*/ 2788976 h 3429000"/>
              <a:gd name="connsiteX1033" fmla="*/ 2078186 w 12191987"/>
              <a:gd name="connsiteY1033" fmla="*/ 3137269 h 3429000"/>
              <a:gd name="connsiteX1034" fmla="*/ 2112464 w 12191987"/>
              <a:gd name="connsiteY1034" fmla="*/ 3137269 h 3429000"/>
              <a:gd name="connsiteX1035" fmla="*/ 2112464 w 12191987"/>
              <a:gd name="connsiteY1035" fmla="*/ 2788976 h 3429000"/>
              <a:gd name="connsiteX1036" fmla="*/ 1189404 w 12191987"/>
              <a:gd name="connsiteY1036" fmla="*/ 2717358 h 3429000"/>
              <a:gd name="connsiteX1037" fmla="*/ 1008218 w 12191987"/>
              <a:gd name="connsiteY1037" fmla="*/ 2809787 h 3429000"/>
              <a:gd name="connsiteX1038" fmla="*/ 1002709 w 12191987"/>
              <a:gd name="connsiteY1038" fmla="*/ 2823866 h 3429000"/>
              <a:gd name="connsiteX1039" fmla="*/ 1007606 w 12191987"/>
              <a:gd name="connsiteY1039" fmla="*/ 2837945 h 3429000"/>
              <a:gd name="connsiteX1040" fmla="*/ 1024133 w 12191987"/>
              <a:gd name="connsiteY1040" fmla="*/ 2846514 h 3429000"/>
              <a:gd name="connsiteX1041" fmla="*/ 1044333 w 12191987"/>
              <a:gd name="connsiteY1041" fmla="*/ 2835496 h 3429000"/>
              <a:gd name="connsiteX1042" fmla="*/ 1188792 w 12191987"/>
              <a:gd name="connsiteY1042" fmla="*/ 2727152 h 3429000"/>
              <a:gd name="connsiteX1043" fmla="*/ 1336311 w 12191987"/>
              <a:gd name="connsiteY1043" fmla="*/ 2836720 h 3429000"/>
              <a:gd name="connsiteX1044" fmla="*/ 1358348 w 12191987"/>
              <a:gd name="connsiteY1044" fmla="*/ 2845902 h 3429000"/>
              <a:gd name="connsiteX1045" fmla="*/ 1377323 w 12191987"/>
              <a:gd name="connsiteY1045" fmla="*/ 2823866 h 3429000"/>
              <a:gd name="connsiteX1046" fmla="*/ 1371814 w 12191987"/>
              <a:gd name="connsiteY1046" fmla="*/ 2809787 h 3429000"/>
              <a:gd name="connsiteX1047" fmla="*/ 1189404 w 12191987"/>
              <a:gd name="connsiteY1047" fmla="*/ 2717358 h 3429000"/>
              <a:gd name="connsiteX1048" fmla="*/ 0 w 12191987"/>
              <a:gd name="connsiteY1048" fmla="*/ 0 h 3429000"/>
              <a:gd name="connsiteX1049" fmla="*/ 12191987 w 12191987"/>
              <a:gd name="connsiteY1049" fmla="*/ 0 h 3429000"/>
              <a:gd name="connsiteX1050" fmla="*/ 12191987 w 12191987"/>
              <a:gd name="connsiteY1050" fmla="*/ 3429000 h 3429000"/>
              <a:gd name="connsiteX1051" fmla="*/ 0 w 12191987"/>
              <a:gd name="connsiteY1051" fmla="*/ 3429000 h 3429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Lst>
            <a:rect l="l" t="t" r="r" b="b"/>
            <a:pathLst>
              <a:path w="12191987" h="3429000">
                <a:moveTo>
                  <a:pt x="2465047" y="3203377"/>
                </a:moveTo>
                <a:cubicBezTo>
                  <a:pt x="2468108" y="3203377"/>
                  <a:pt x="2469944" y="3203377"/>
                  <a:pt x="2471781" y="3205213"/>
                </a:cubicBezTo>
                <a:cubicBezTo>
                  <a:pt x="2472392" y="3205825"/>
                  <a:pt x="2473617" y="3207662"/>
                  <a:pt x="2473617" y="3210722"/>
                </a:cubicBezTo>
                <a:cubicBezTo>
                  <a:pt x="2473617" y="3212559"/>
                  <a:pt x="2473004" y="3214395"/>
                  <a:pt x="2471781" y="3216231"/>
                </a:cubicBezTo>
                <a:cubicBezTo>
                  <a:pt x="2471168" y="3218068"/>
                  <a:pt x="2469944" y="3218680"/>
                  <a:pt x="2468108" y="3219904"/>
                </a:cubicBezTo>
                <a:cubicBezTo>
                  <a:pt x="2466272" y="3221128"/>
                  <a:pt x="2464434" y="3221128"/>
                  <a:pt x="2462598" y="3221128"/>
                </a:cubicBezTo>
                <a:cubicBezTo>
                  <a:pt x="2459539" y="3221128"/>
                  <a:pt x="2457701" y="3220516"/>
                  <a:pt x="2455866" y="3219292"/>
                </a:cubicBezTo>
                <a:cubicBezTo>
                  <a:pt x="2455253" y="3218680"/>
                  <a:pt x="2454029" y="3216843"/>
                  <a:pt x="2454029" y="3213783"/>
                </a:cubicBezTo>
                <a:cubicBezTo>
                  <a:pt x="2454029" y="3211334"/>
                  <a:pt x="2455866" y="3208274"/>
                  <a:pt x="2457701" y="3206437"/>
                </a:cubicBezTo>
                <a:cubicBezTo>
                  <a:pt x="2459539" y="3204601"/>
                  <a:pt x="2461987" y="3203377"/>
                  <a:pt x="2465047" y="3203377"/>
                </a:cubicBezTo>
                <a:close/>
                <a:moveTo>
                  <a:pt x="2291208" y="3203377"/>
                </a:moveTo>
                <a:cubicBezTo>
                  <a:pt x="2294268" y="3203377"/>
                  <a:pt x="2296104" y="3203377"/>
                  <a:pt x="2297941" y="3205213"/>
                </a:cubicBezTo>
                <a:cubicBezTo>
                  <a:pt x="2298553" y="3205825"/>
                  <a:pt x="2299777" y="3207662"/>
                  <a:pt x="2299777" y="3210722"/>
                </a:cubicBezTo>
                <a:cubicBezTo>
                  <a:pt x="2299777" y="3212559"/>
                  <a:pt x="2299165" y="3214395"/>
                  <a:pt x="2297941" y="3216231"/>
                </a:cubicBezTo>
                <a:cubicBezTo>
                  <a:pt x="2297329" y="3218068"/>
                  <a:pt x="2296104" y="3218680"/>
                  <a:pt x="2294268" y="3219904"/>
                </a:cubicBezTo>
                <a:cubicBezTo>
                  <a:pt x="2292432" y="3221128"/>
                  <a:pt x="2290595" y="3221128"/>
                  <a:pt x="2288759" y="3221128"/>
                </a:cubicBezTo>
                <a:cubicBezTo>
                  <a:pt x="2285698" y="3221128"/>
                  <a:pt x="2283862" y="3220516"/>
                  <a:pt x="2282026" y="3219292"/>
                </a:cubicBezTo>
                <a:cubicBezTo>
                  <a:pt x="2281414" y="3218680"/>
                  <a:pt x="2280189" y="3216843"/>
                  <a:pt x="2280189" y="3213783"/>
                </a:cubicBezTo>
                <a:cubicBezTo>
                  <a:pt x="2280189" y="3211334"/>
                  <a:pt x="2282026" y="3208274"/>
                  <a:pt x="2283862" y="3206437"/>
                </a:cubicBezTo>
                <a:cubicBezTo>
                  <a:pt x="2285698" y="3204601"/>
                  <a:pt x="2288147" y="3203377"/>
                  <a:pt x="2291208" y="3203377"/>
                </a:cubicBezTo>
                <a:close/>
                <a:moveTo>
                  <a:pt x="3235696" y="3200928"/>
                </a:moveTo>
                <a:cubicBezTo>
                  <a:pt x="3237532" y="3200928"/>
                  <a:pt x="3239368" y="3201541"/>
                  <a:pt x="3241205" y="3202765"/>
                </a:cubicBezTo>
                <a:cubicBezTo>
                  <a:pt x="3243041" y="3203989"/>
                  <a:pt x="3243653" y="3205825"/>
                  <a:pt x="3244877" y="3207662"/>
                </a:cubicBezTo>
                <a:lnTo>
                  <a:pt x="3226514" y="3207662"/>
                </a:lnTo>
                <a:cubicBezTo>
                  <a:pt x="3227126" y="3205825"/>
                  <a:pt x="3228350" y="3203989"/>
                  <a:pt x="3230187" y="3202765"/>
                </a:cubicBezTo>
                <a:cubicBezTo>
                  <a:pt x="3232023" y="3202153"/>
                  <a:pt x="3233859" y="3200928"/>
                  <a:pt x="3235696" y="3200928"/>
                </a:cubicBezTo>
                <a:close/>
                <a:moveTo>
                  <a:pt x="3021456" y="3200928"/>
                </a:moveTo>
                <a:cubicBezTo>
                  <a:pt x="3024516" y="3200928"/>
                  <a:pt x="3026352" y="3202153"/>
                  <a:pt x="3028189" y="3202765"/>
                </a:cubicBezTo>
                <a:cubicBezTo>
                  <a:pt x="3028801" y="3203377"/>
                  <a:pt x="3030026" y="3205213"/>
                  <a:pt x="3030026" y="3208274"/>
                </a:cubicBezTo>
                <a:cubicBezTo>
                  <a:pt x="3030026" y="3210722"/>
                  <a:pt x="3028189" y="3213783"/>
                  <a:pt x="3026352" y="3215619"/>
                </a:cubicBezTo>
                <a:cubicBezTo>
                  <a:pt x="3024516" y="3217456"/>
                  <a:pt x="3022068" y="3218680"/>
                  <a:pt x="3019008" y="3218680"/>
                </a:cubicBezTo>
                <a:cubicBezTo>
                  <a:pt x="3015947" y="3218680"/>
                  <a:pt x="3014111" y="3218680"/>
                  <a:pt x="3012273" y="3216843"/>
                </a:cubicBezTo>
                <a:cubicBezTo>
                  <a:pt x="3011662" y="3216231"/>
                  <a:pt x="3010437" y="3214395"/>
                  <a:pt x="3010437" y="3211334"/>
                </a:cubicBezTo>
                <a:cubicBezTo>
                  <a:pt x="3010437" y="3209498"/>
                  <a:pt x="3011050" y="3207662"/>
                  <a:pt x="3012273" y="3205825"/>
                </a:cubicBezTo>
                <a:cubicBezTo>
                  <a:pt x="3012887" y="3203989"/>
                  <a:pt x="3014111" y="3203377"/>
                  <a:pt x="3015947" y="3202153"/>
                </a:cubicBezTo>
                <a:cubicBezTo>
                  <a:pt x="3017783" y="3200928"/>
                  <a:pt x="3019620" y="3200928"/>
                  <a:pt x="3021456" y="3200928"/>
                </a:cubicBezTo>
                <a:close/>
                <a:moveTo>
                  <a:pt x="2787630" y="3200928"/>
                </a:moveTo>
                <a:cubicBezTo>
                  <a:pt x="2790690" y="3200928"/>
                  <a:pt x="2793751" y="3202152"/>
                  <a:pt x="2794363" y="3202764"/>
                </a:cubicBezTo>
                <a:cubicBezTo>
                  <a:pt x="2794975" y="3203377"/>
                  <a:pt x="2796199" y="3206437"/>
                  <a:pt x="2796199" y="3208273"/>
                </a:cubicBezTo>
                <a:cubicBezTo>
                  <a:pt x="2796199" y="3210722"/>
                  <a:pt x="2794975" y="3213782"/>
                  <a:pt x="2793139" y="3215619"/>
                </a:cubicBezTo>
                <a:cubicBezTo>
                  <a:pt x="2791302" y="3218067"/>
                  <a:pt x="2788242" y="3219292"/>
                  <a:pt x="2784569" y="3219292"/>
                </a:cubicBezTo>
                <a:cubicBezTo>
                  <a:pt x="2782733" y="3219292"/>
                  <a:pt x="2780896" y="3218679"/>
                  <a:pt x="2779060" y="3217455"/>
                </a:cubicBezTo>
                <a:cubicBezTo>
                  <a:pt x="2778448" y="3216843"/>
                  <a:pt x="2777224" y="3213782"/>
                  <a:pt x="2777224" y="3211946"/>
                </a:cubicBezTo>
                <a:cubicBezTo>
                  <a:pt x="2777224" y="3209498"/>
                  <a:pt x="2778448" y="3206437"/>
                  <a:pt x="2780284" y="3204601"/>
                </a:cubicBezTo>
                <a:cubicBezTo>
                  <a:pt x="2780896" y="3202152"/>
                  <a:pt x="2783957" y="3200928"/>
                  <a:pt x="2787630" y="3200928"/>
                </a:cubicBezTo>
                <a:close/>
                <a:moveTo>
                  <a:pt x="2722746" y="3200928"/>
                </a:moveTo>
                <a:cubicBezTo>
                  <a:pt x="2725806" y="3200928"/>
                  <a:pt x="2727642" y="3202153"/>
                  <a:pt x="2728866" y="3202765"/>
                </a:cubicBezTo>
                <a:cubicBezTo>
                  <a:pt x="2729478" y="3203377"/>
                  <a:pt x="2730703" y="3205213"/>
                  <a:pt x="2730703" y="3208274"/>
                </a:cubicBezTo>
                <a:cubicBezTo>
                  <a:pt x="2730703" y="3210722"/>
                  <a:pt x="2729478" y="3213783"/>
                  <a:pt x="2727642" y="3215619"/>
                </a:cubicBezTo>
                <a:cubicBezTo>
                  <a:pt x="2725806" y="3217455"/>
                  <a:pt x="2723357" y="3218680"/>
                  <a:pt x="2720297" y="3218680"/>
                </a:cubicBezTo>
                <a:cubicBezTo>
                  <a:pt x="2717236" y="3218680"/>
                  <a:pt x="2715400" y="3218680"/>
                  <a:pt x="2713564" y="3216843"/>
                </a:cubicBezTo>
                <a:cubicBezTo>
                  <a:pt x="2712951" y="3216231"/>
                  <a:pt x="2711727" y="3214395"/>
                  <a:pt x="2711727" y="3211334"/>
                </a:cubicBezTo>
                <a:cubicBezTo>
                  <a:pt x="2711727" y="3209498"/>
                  <a:pt x="2712339" y="3207661"/>
                  <a:pt x="2713564" y="3205825"/>
                </a:cubicBezTo>
                <a:cubicBezTo>
                  <a:pt x="2714176" y="3203989"/>
                  <a:pt x="2715400" y="3203377"/>
                  <a:pt x="2717236" y="3202153"/>
                </a:cubicBezTo>
                <a:cubicBezTo>
                  <a:pt x="2719073" y="3200928"/>
                  <a:pt x="2720909" y="3200928"/>
                  <a:pt x="2722746" y="3200928"/>
                </a:cubicBezTo>
                <a:close/>
                <a:moveTo>
                  <a:pt x="2633377" y="3200928"/>
                </a:moveTo>
                <a:cubicBezTo>
                  <a:pt x="2635825" y="3200928"/>
                  <a:pt x="2638887" y="3202152"/>
                  <a:pt x="2640110" y="3202764"/>
                </a:cubicBezTo>
                <a:cubicBezTo>
                  <a:pt x="2640723" y="3203377"/>
                  <a:pt x="2641946" y="3206437"/>
                  <a:pt x="2641946" y="3208273"/>
                </a:cubicBezTo>
                <a:cubicBezTo>
                  <a:pt x="2641946" y="3210722"/>
                  <a:pt x="2640723" y="3213782"/>
                  <a:pt x="2638887" y="3215619"/>
                </a:cubicBezTo>
                <a:cubicBezTo>
                  <a:pt x="2637051" y="3218067"/>
                  <a:pt x="2633989" y="3219292"/>
                  <a:pt x="2630316" y="3219292"/>
                </a:cubicBezTo>
                <a:cubicBezTo>
                  <a:pt x="2628480" y="3219292"/>
                  <a:pt x="2626644" y="3218679"/>
                  <a:pt x="2624808" y="3217455"/>
                </a:cubicBezTo>
                <a:cubicBezTo>
                  <a:pt x="2624195" y="3216843"/>
                  <a:pt x="2622972" y="3213782"/>
                  <a:pt x="2622972" y="3211946"/>
                </a:cubicBezTo>
                <a:cubicBezTo>
                  <a:pt x="2622972" y="3209498"/>
                  <a:pt x="2624195" y="3206437"/>
                  <a:pt x="2626031" y="3204601"/>
                </a:cubicBezTo>
                <a:cubicBezTo>
                  <a:pt x="2626644" y="3202152"/>
                  <a:pt x="2629705" y="3200928"/>
                  <a:pt x="2633377" y="3200928"/>
                </a:cubicBezTo>
                <a:close/>
                <a:moveTo>
                  <a:pt x="2376291" y="3200928"/>
                </a:moveTo>
                <a:cubicBezTo>
                  <a:pt x="2378739" y="3200928"/>
                  <a:pt x="2380576" y="3202152"/>
                  <a:pt x="2383024" y="3202764"/>
                </a:cubicBezTo>
                <a:cubicBezTo>
                  <a:pt x="2383636" y="3203377"/>
                  <a:pt x="2384860" y="3206437"/>
                  <a:pt x="2384860" y="3208273"/>
                </a:cubicBezTo>
                <a:cubicBezTo>
                  <a:pt x="2384860" y="3210722"/>
                  <a:pt x="2383636" y="3213782"/>
                  <a:pt x="2381800" y="3215619"/>
                </a:cubicBezTo>
                <a:cubicBezTo>
                  <a:pt x="2379964" y="3218067"/>
                  <a:pt x="2376903" y="3219292"/>
                  <a:pt x="2373230" y="3219292"/>
                </a:cubicBezTo>
                <a:cubicBezTo>
                  <a:pt x="2371394" y="3219292"/>
                  <a:pt x="2369558" y="3218679"/>
                  <a:pt x="2367721" y="3217455"/>
                </a:cubicBezTo>
                <a:cubicBezTo>
                  <a:pt x="2367109" y="3216843"/>
                  <a:pt x="2365885" y="3213782"/>
                  <a:pt x="2365885" y="3211946"/>
                </a:cubicBezTo>
                <a:cubicBezTo>
                  <a:pt x="2365885" y="3209498"/>
                  <a:pt x="2367109" y="3206437"/>
                  <a:pt x="2368945" y="3204601"/>
                </a:cubicBezTo>
                <a:cubicBezTo>
                  <a:pt x="2369558" y="3202152"/>
                  <a:pt x="2372618" y="3200928"/>
                  <a:pt x="2376291" y="3200928"/>
                </a:cubicBezTo>
                <a:close/>
                <a:moveTo>
                  <a:pt x="2179191" y="3200928"/>
                </a:moveTo>
                <a:cubicBezTo>
                  <a:pt x="2181027" y="3200928"/>
                  <a:pt x="2182863" y="3201541"/>
                  <a:pt x="2184700" y="3202765"/>
                </a:cubicBezTo>
                <a:cubicBezTo>
                  <a:pt x="2186536" y="3203989"/>
                  <a:pt x="2187149" y="3205825"/>
                  <a:pt x="2188372" y="3207662"/>
                </a:cubicBezTo>
                <a:lnTo>
                  <a:pt x="2170009" y="3207662"/>
                </a:lnTo>
                <a:cubicBezTo>
                  <a:pt x="2170622" y="3205825"/>
                  <a:pt x="2171846" y="3203989"/>
                  <a:pt x="2173682" y="3202765"/>
                </a:cubicBezTo>
                <a:cubicBezTo>
                  <a:pt x="2175519" y="3202153"/>
                  <a:pt x="2177355" y="3200928"/>
                  <a:pt x="2179191" y="3200928"/>
                </a:cubicBezTo>
                <a:close/>
                <a:moveTo>
                  <a:pt x="1345493" y="3200316"/>
                </a:moveTo>
                <a:lnTo>
                  <a:pt x="1345493" y="3204601"/>
                </a:lnTo>
                <a:cubicBezTo>
                  <a:pt x="1345493" y="3212558"/>
                  <a:pt x="1339371" y="3216231"/>
                  <a:pt x="1333250" y="3215619"/>
                </a:cubicBezTo>
                <a:cubicBezTo>
                  <a:pt x="1327741" y="3215619"/>
                  <a:pt x="1324068" y="3212558"/>
                  <a:pt x="1324068" y="3208274"/>
                </a:cubicBezTo>
                <a:cubicBezTo>
                  <a:pt x="1324068" y="3203989"/>
                  <a:pt x="1327741" y="3201540"/>
                  <a:pt x="1333250" y="3201540"/>
                </a:cubicBezTo>
                <a:lnTo>
                  <a:pt x="1339984" y="3201540"/>
                </a:lnTo>
                <a:cubicBezTo>
                  <a:pt x="1342432" y="3201540"/>
                  <a:pt x="1344268" y="3201540"/>
                  <a:pt x="1345493" y="3200316"/>
                </a:cubicBezTo>
                <a:close/>
                <a:moveTo>
                  <a:pt x="1120236" y="3200316"/>
                </a:moveTo>
                <a:lnTo>
                  <a:pt x="1120236" y="3204601"/>
                </a:lnTo>
                <a:cubicBezTo>
                  <a:pt x="1120236" y="3212558"/>
                  <a:pt x="1114727" y="3216231"/>
                  <a:pt x="1107993" y="3215619"/>
                </a:cubicBezTo>
                <a:cubicBezTo>
                  <a:pt x="1102484" y="3215619"/>
                  <a:pt x="1098812" y="3212558"/>
                  <a:pt x="1098812" y="3208274"/>
                </a:cubicBezTo>
                <a:cubicBezTo>
                  <a:pt x="1098812" y="3203989"/>
                  <a:pt x="1102484" y="3201540"/>
                  <a:pt x="1107993" y="3201540"/>
                </a:cubicBezTo>
                <a:lnTo>
                  <a:pt x="1114727" y="3201540"/>
                </a:lnTo>
                <a:cubicBezTo>
                  <a:pt x="1117175" y="3201540"/>
                  <a:pt x="1119011" y="3201540"/>
                  <a:pt x="1120236" y="3200316"/>
                </a:cubicBezTo>
                <a:close/>
                <a:moveTo>
                  <a:pt x="667885" y="3197256"/>
                </a:moveTo>
                <a:lnTo>
                  <a:pt x="667885" y="3205826"/>
                </a:lnTo>
                <a:cubicBezTo>
                  <a:pt x="667885" y="3216844"/>
                  <a:pt x="658703" y="3222353"/>
                  <a:pt x="649522" y="3222353"/>
                </a:cubicBezTo>
                <a:cubicBezTo>
                  <a:pt x="639116" y="3222353"/>
                  <a:pt x="634831" y="3216232"/>
                  <a:pt x="634831" y="3210723"/>
                </a:cubicBezTo>
                <a:cubicBezTo>
                  <a:pt x="634831" y="3203990"/>
                  <a:pt x="639116" y="3199705"/>
                  <a:pt x="648297" y="3199705"/>
                </a:cubicBezTo>
                <a:lnTo>
                  <a:pt x="659928" y="3199705"/>
                </a:lnTo>
                <a:cubicBezTo>
                  <a:pt x="662988" y="3199705"/>
                  <a:pt x="666049" y="3199093"/>
                  <a:pt x="667885" y="3197256"/>
                </a:cubicBezTo>
                <a:close/>
                <a:moveTo>
                  <a:pt x="3263852" y="3194807"/>
                </a:moveTo>
                <a:lnTo>
                  <a:pt x="3256507" y="3228473"/>
                </a:lnTo>
                <a:lnTo>
                  <a:pt x="3266300" y="3228473"/>
                </a:lnTo>
                <a:lnTo>
                  <a:pt x="3268136" y="3216231"/>
                </a:lnTo>
                <a:cubicBezTo>
                  <a:pt x="3269360" y="3211334"/>
                  <a:pt x="3269974" y="3207661"/>
                  <a:pt x="3271198" y="3205825"/>
                </a:cubicBezTo>
                <a:cubicBezTo>
                  <a:pt x="3272422" y="3203989"/>
                  <a:pt x="3274258" y="3202764"/>
                  <a:pt x="3276095" y="3202764"/>
                </a:cubicBezTo>
                <a:cubicBezTo>
                  <a:pt x="3276095" y="3202764"/>
                  <a:pt x="3276095" y="3202764"/>
                  <a:pt x="3277319" y="3202764"/>
                </a:cubicBezTo>
                <a:lnTo>
                  <a:pt x="3280379" y="3196031"/>
                </a:lnTo>
                <a:cubicBezTo>
                  <a:pt x="3280379" y="3194807"/>
                  <a:pt x="3279767" y="3194807"/>
                  <a:pt x="3278543" y="3194807"/>
                </a:cubicBezTo>
                <a:cubicBezTo>
                  <a:pt x="3274869" y="3194807"/>
                  <a:pt x="3271810" y="3196031"/>
                  <a:pt x="3269974" y="3199704"/>
                </a:cubicBezTo>
                <a:lnTo>
                  <a:pt x="3271198" y="3194807"/>
                </a:lnTo>
                <a:close/>
                <a:moveTo>
                  <a:pt x="3072262" y="3194807"/>
                </a:moveTo>
                <a:lnTo>
                  <a:pt x="3067364" y="3227249"/>
                </a:lnTo>
                <a:lnTo>
                  <a:pt x="3075935" y="3227249"/>
                </a:lnTo>
                <a:lnTo>
                  <a:pt x="3080831" y="3194807"/>
                </a:lnTo>
                <a:close/>
                <a:moveTo>
                  <a:pt x="3049001" y="3194807"/>
                </a:moveTo>
                <a:lnTo>
                  <a:pt x="3042879" y="3228473"/>
                </a:lnTo>
                <a:lnTo>
                  <a:pt x="3051450" y="3228473"/>
                </a:lnTo>
                <a:lnTo>
                  <a:pt x="3053286" y="3216231"/>
                </a:lnTo>
                <a:cubicBezTo>
                  <a:pt x="3054510" y="3211334"/>
                  <a:pt x="3055121" y="3207661"/>
                  <a:pt x="3056347" y="3205825"/>
                </a:cubicBezTo>
                <a:cubicBezTo>
                  <a:pt x="3057570" y="3203989"/>
                  <a:pt x="3059407" y="3202764"/>
                  <a:pt x="3061243" y="3202764"/>
                </a:cubicBezTo>
                <a:cubicBezTo>
                  <a:pt x="3061243" y="3202764"/>
                  <a:pt x="3061243" y="3202764"/>
                  <a:pt x="3062467" y="3202764"/>
                </a:cubicBezTo>
                <a:lnTo>
                  <a:pt x="3065528" y="3196031"/>
                </a:lnTo>
                <a:cubicBezTo>
                  <a:pt x="3065528" y="3194807"/>
                  <a:pt x="3064915" y="3194807"/>
                  <a:pt x="3063692" y="3194807"/>
                </a:cubicBezTo>
                <a:cubicBezTo>
                  <a:pt x="3060018" y="3194807"/>
                  <a:pt x="3056959" y="3196031"/>
                  <a:pt x="3055121" y="3199704"/>
                </a:cubicBezTo>
                <a:lnTo>
                  <a:pt x="3056347" y="3194807"/>
                </a:lnTo>
                <a:close/>
                <a:moveTo>
                  <a:pt x="2985342" y="3194807"/>
                </a:moveTo>
                <a:lnTo>
                  <a:pt x="2980445" y="3227249"/>
                </a:lnTo>
                <a:lnTo>
                  <a:pt x="2989015" y="3227249"/>
                </a:lnTo>
                <a:lnTo>
                  <a:pt x="2993912" y="3194807"/>
                </a:lnTo>
                <a:close/>
                <a:moveTo>
                  <a:pt x="2891689" y="3194807"/>
                </a:moveTo>
                <a:lnTo>
                  <a:pt x="2903320" y="3210722"/>
                </a:lnTo>
                <a:lnTo>
                  <a:pt x="2889852" y="3226637"/>
                </a:lnTo>
                <a:lnTo>
                  <a:pt x="2900259" y="3226637"/>
                </a:lnTo>
                <a:lnTo>
                  <a:pt x="2907604" y="3216843"/>
                </a:lnTo>
                <a:lnTo>
                  <a:pt x="2914338" y="3226637"/>
                </a:lnTo>
                <a:lnTo>
                  <a:pt x="2924131" y="3226637"/>
                </a:lnTo>
                <a:lnTo>
                  <a:pt x="2912500" y="3210722"/>
                </a:lnTo>
                <a:lnTo>
                  <a:pt x="2924744" y="3194807"/>
                </a:lnTo>
                <a:lnTo>
                  <a:pt x="2914338" y="3194807"/>
                </a:lnTo>
                <a:lnTo>
                  <a:pt x="2906992" y="3204601"/>
                </a:lnTo>
                <a:lnTo>
                  <a:pt x="2901483" y="3194807"/>
                </a:lnTo>
                <a:close/>
                <a:moveTo>
                  <a:pt x="2788854" y="3194807"/>
                </a:moveTo>
                <a:cubicBezTo>
                  <a:pt x="2782733" y="3194807"/>
                  <a:pt x="2778448" y="3196643"/>
                  <a:pt x="2773551" y="3199704"/>
                </a:cubicBezTo>
                <a:cubicBezTo>
                  <a:pt x="2769878" y="3203377"/>
                  <a:pt x="2768042" y="3207661"/>
                  <a:pt x="2768042" y="3213170"/>
                </a:cubicBezTo>
                <a:cubicBezTo>
                  <a:pt x="2768042" y="3216843"/>
                  <a:pt x="2769878" y="3220516"/>
                  <a:pt x="2772939" y="3223576"/>
                </a:cubicBezTo>
                <a:cubicBezTo>
                  <a:pt x="2775387" y="3226025"/>
                  <a:pt x="2780284" y="3227249"/>
                  <a:pt x="2785181" y="3227249"/>
                </a:cubicBezTo>
                <a:cubicBezTo>
                  <a:pt x="2790690" y="3227249"/>
                  <a:pt x="2795587" y="3225413"/>
                  <a:pt x="2799260" y="3221740"/>
                </a:cubicBezTo>
                <a:cubicBezTo>
                  <a:pt x="2802932" y="3219292"/>
                  <a:pt x="2804769" y="3214395"/>
                  <a:pt x="2804769" y="3209498"/>
                </a:cubicBezTo>
                <a:cubicBezTo>
                  <a:pt x="2804769" y="3207049"/>
                  <a:pt x="2804157" y="3203989"/>
                  <a:pt x="2802932" y="3202152"/>
                </a:cubicBezTo>
                <a:cubicBezTo>
                  <a:pt x="2802320" y="3199704"/>
                  <a:pt x="2800484" y="3197255"/>
                  <a:pt x="2797423" y="3196643"/>
                </a:cubicBezTo>
                <a:cubicBezTo>
                  <a:pt x="2794363" y="3196031"/>
                  <a:pt x="2791914" y="3194807"/>
                  <a:pt x="2788854" y="3194807"/>
                </a:cubicBezTo>
                <a:close/>
                <a:moveTo>
                  <a:pt x="2633989" y="3194807"/>
                </a:moveTo>
                <a:cubicBezTo>
                  <a:pt x="2628480" y="3194807"/>
                  <a:pt x="2623584" y="3196643"/>
                  <a:pt x="2618687" y="3199704"/>
                </a:cubicBezTo>
                <a:cubicBezTo>
                  <a:pt x="2615013" y="3203377"/>
                  <a:pt x="2613178" y="3207661"/>
                  <a:pt x="2613178" y="3213170"/>
                </a:cubicBezTo>
                <a:cubicBezTo>
                  <a:pt x="2613178" y="3216843"/>
                  <a:pt x="2615013" y="3220516"/>
                  <a:pt x="2618074" y="3223576"/>
                </a:cubicBezTo>
                <a:cubicBezTo>
                  <a:pt x="2620522" y="3226025"/>
                  <a:pt x="2625420" y="3227249"/>
                  <a:pt x="2630316" y="3227249"/>
                </a:cubicBezTo>
                <a:cubicBezTo>
                  <a:pt x="2635825" y="3227249"/>
                  <a:pt x="2640723" y="3224801"/>
                  <a:pt x="2644396" y="3221740"/>
                </a:cubicBezTo>
                <a:cubicBezTo>
                  <a:pt x="2648068" y="3219292"/>
                  <a:pt x="2649904" y="3214395"/>
                  <a:pt x="2649904" y="3209498"/>
                </a:cubicBezTo>
                <a:cubicBezTo>
                  <a:pt x="2649904" y="3207049"/>
                  <a:pt x="2649292" y="3203989"/>
                  <a:pt x="2648068" y="3202152"/>
                </a:cubicBezTo>
                <a:cubicBezTo>
                  <a:pt x="2647455" y="3199704"/>
                  <a:pt x="2644396" y="3197868"/>
                  <a:pt x="2642560" y="3196643"/>
                </a:cubicBezTo>
                <a:cubicBezTo>
                  <a:pt x="2639498" y="3196031"/>
                  <a:pt x="2637051" y="3194807"/>
                  <a:pt x="2633989" y="3194807"/>
                </a:cubicBezTo>
                <a:close/>
                <a:moveTo>
                  <a:pt x="2591142" y="3194807"/>
                </a:moveTo>
                <a:lnTo>
                  <a:pt x="2585021" y="3228473"/>
                </a:lnTo>
                <a:lnTo>
                  <a:pt x="2593591" y="3228473"/>
                </a:lnTo>
                <a:lnTo>
                  <a:pt x="2595427" y="3216231"/>
                </a:lnTo>
                <a:cubicBezTo>
                  <a:pt x="2596651" y="3211334"/>
                  <a:pt x="2597263" y="3207661"/>
                  <a:pt x="2598487" y="3205825"/>
                </a:cubicBezTo>
                <a:cubicBezTo>
                  <a:pt x="2599712" y="3203989"/>
                  <a:pt x="2601548" y="3202764"/>
                  <a:pt x="2603384" y="3202764"/>
                </a:cubicBezTo>
                <a:cubicBezTo>
                  <a:pt x="2603384" y="3202764"/>
                  <a:pt x="2603384" y="3202764"/>
                  <a:pt x="2604609" y="3202764"/>
                </a:cubicBezTo>
                <a:lnTo>
                  <a:pt x="2607669" y="3196031"/>
                </a:lnTo>
                <a:cubicBezTo>
                  <a:pt x="2607669" y="3194807"/>
                  <a:pt x="2607057" y="3194807"/>
                  <a:pt x="2605833" y="3194807"/>
                </a:cubicBezTo>
                <a:cubicBezTo>
                  <a:pt x="2602160" y="3194807"/>
                  <a:pt x="2599100" y="3196031"/>
                  <a:pt x="2597263" y="3199704"/>
                </a:cubicBezTo>
                <a:lnTo>
                  <a:pt x="2598487" y="3194807"/>
                </a:lnTo>
                <a:close/>
                <a:moveTo>
                  <a:pt x="2406896" y="3194807"/>
                </a:moveTo>
                <a:lnTo>
                  <a:pt x="2400775" y="3229698"/>
                </a:lnTo>
                <a:lnTo>
                  <a:pt x="2409345" y="3229698"/>
                </a:lnTo>
                <a:lnTo>
                  <a:pt x="2411181" y="3218067"/>
                </a:lnTo>
                <a:cubicBezTo>
                  <a:pt x="2411793" y="3213170"/>
                  <a:pt x="2411793" y="3210110"/>
                  <a:pt x="2413017" y="3208273"/>
                </a:cubicBezTo>
                <a:cubicBezTo>
                  <a:pt x="2413629" y="3206437"/>
                  <a:pt x="2415466" y="3205825"/>
                  <a:pt x="2416690" y="3204601"/>
                </a:cubicBezTo>
                <a:cubicBezTo>
                  <a:pt x="2418526" y="3203377"/>
                  <a:pt x="2420363" y="3203377"/>
                  <a:pt x="2421587" y="3203377"/>
                </a:cubicBezTo>
                <a:cubicBezTo>
                  <a:pt x="2423423" y="3203377"/>
                  <a:pt x="2424035" y="3203377"/>
                  <a:pt x="2425260" y="3204601"/>
                </a:cubicBezTo>
                <a:cubicBezTo>
                  <a:pt x="2426484" y="3205825"/>
                  <a:pt x="2426484" y="3207049"/>
                  <a:pt x="2426484" y="3207661"/>
                </a:cubicBezTo>
                <a:cubicBezTo>
                  <a:pt x="2426484" y="3208273"/>
                  <a:pt x="2426484" y="3209498"/>
                  <a:pt x="2426484" y="3211334"/>
                </a:cubicBezTo>
                <a:lnTo>
                  <a:pt x="2423423" y="3228473"/>
                </a:lnTo>
                <a:lnTo>
                  <a:pt x="2431993" y="3228473"/>
                </a:lnTo>
                <a:lnTo>
                  <a:pt x="2435053" y="3210110"/>
                </a:lnTo>
                <a:cubicBezTo>
                  <a:pt x="2436278" y="3207661"/>
                  <a:pt x="2436278" y="3205825"/>
                  <a:pt x="2436278" y="3204601"/>
                </a:cubicBezTo>
                <a:cubicBezTo>
                  <a:pt x="2436278" y="3201540"/>
                  <a:pt x="2435053" y="3199704"/>
                  <a:pt x="2433217" y="3197868"/>
                </a:cubicBezTo>
                <a:cubicBezTo>
                  <a:pt x="2431381" y="3196031"/>
                  <a:pt x="2428932" y="3194807"/>
                  <a:pt x="2425872" y="3194807"/>
                </a:cubicBezTo>
                <a:cubicBezTo>
                  <a:pt x="2422199" y="3194807"/>
                  <a:pt x="2419138" y="3195419"/>
                  <a:pt x="2415466" y="3198480"/>
                </a:cubicBezTo>
                <a:lnTo>
                  <a:pt x="2415466" y="3194807"/>
                </a:lnTo>
                <a:close/>
                <a:moveTo>
                  <a:pt x="2376291" y="3194807"/>
                </a:moveTo>
                <a:cubicBezTo>
                  <a:pt x="2372006" y="3194807"/>
                  <a:pt x="2367109" y="3195419"/>
                  <a:pt x="2360988" y="3199704"/>
                </a:cubicBezTo>
                <a:cubicBezTo>
                  <a:pt x="2357315" y="3203377"/>
                  <a:pt x="2355479" y="3207661"/>
                  <a:pt x="2355479" y="3213170"/>
                </a:cubicBezTo>
                <a:cubicBezTo>
                  <a:pt x="2355479" y="3216843"/>
                  <a:pt x="2357315" y="3220516"/>
                  <a:pt x="2360376" y="3223576"/>
                </a:cubicBezTo>
                <a:cubicBezTo>
                  <a:pt x="2362824" y="3226025"/>
                  <a:pt x="2367721" y="3227249"/>
                  <a:pt x="2372618" y="3227249"/>
                </a:cubicBezTo>
                <a:cubicBezTo>
                  <a:pt x="2378127" y="3227249"/>
                  <a:pt x="2383024" y="3225413"/>
                  <a:pt x="2386697" y="3221740"/>
                </a:cubicBezTo>
                <a:cubicBezTo>
                  <a:pt x="2390369" y="3219292"/>
                  <a:pt x="2392206" y="3214395"/>
                  <a:pt x="2392206" y="3209498"/>
                </a:cubicBezTo>
                <a:cubicBezTo>
                  <a:pt x="2392206" y="3207049"/>
                  <a:pt x="2391594" y="3203989"/>
                  <a:pt x="2390369" y="3202152"/>
                </a:cubicBezTo>
                <a:cubicBezTo>
                  <a:pt x="2389757" y="3199704"/>
                  <a:pt x="2387921" y="3197255"/>
                  <a:pt x="2384860" y="3196643"/>
                </a:cubicBezTo>
                <a:cubicBezTo>
                  <a:pt x="2381800" y="3196031"/>
                  <a:pt x="2379351" y="3194807"/>
                  <a:pt x="2376291" y="3194807"/>
                </a:cubicBezTo>
                <a:close/>
                <a:moveTo>
                  <a:pt x="2343237" y="3194807"/>
                </a:moveTo>
                <a:lnTo>
                  <a:pt x="2338340" y="3227249"/>
                </a:lnTo>
                <a:lnTo>
                  <a:pt x="2346910" y="3227249"/>
                </a:lnTo>
                <a:lnTo>
                  <a:pt x="2351807" y="3194807"/>
                </a:lnTo>
                <a:close/>
                <a:moveTo>
                  <a:pt x="2233669" y="3194807"/>
                </a:moveTo>
                <a:lnTo>
                  <a:pt x="2227548" y="3229698"/>
                </a:lnTo>
                <a:lnTo>
                  <a:pt x="2236118" y="3229698"/>
                </a:lnTo>
                <a:lnTo>
                  <a:pt x="2237954" y="3218067"/>
                </a:lnTo>
                <a:cubicBezTo>
                  <a:pt x="2238566" y="3213170"/>
                  <a:pt x="2238566" y="3210110"/>
                  <a:pt x="2239790" y="3208273"/>
                </a:cubicBezTo>
                <a:cubicBezTo>
                  <a:pt x="2240402" y="3206437"/>
                  <a:pt x="2242239" y="3205825"/>
                  <a:pt x="2243463" y="3204601"/>
                </a:cubicBezTo>
                <a:cubicBezTo>
                  <a:pt x="2245299" y="3203377"/>
                  <a:pt x="2247136" y="3203377"/>
                  <a:pt x="2248360" y="3203377"/>
                </a:cubicBezTo>
                <a:cubicBezTo>
                  <a:pt x="2250196" y="3203377"/>
                  <a:pt x="2250808" y="3203377"/>
                  <a:pt x="2252033" y="3204601"/>
                </a:cubicBezTo>
                <a:cubicBezTo>
                  <a:pt x="2253257" y="3205825"/>
                  <a:pt x="2253257" y="3207049"/>
                  <a:pt x="2253257" y="3207661"/>
                </a:cubicBezTo>
                <a:cubicBezTo>
                  <a:pt x="2253257" y="3208273"/>
                  <a:pt x="2253257" y="3209498"/>
                  <a:pt x="2253257" y="3211334"/>
                </a:cubicBezTo>
                <a:lnTo>
                  <a:pt x="2250196" y="3228473"/>
                </a:lnTo>
                <a:lnTo>
                  <a:pt x="2258766" y="3228473"/>
                </a:lnTo>
                <a:lnTo>
                  <a:pt x="2261826" y="3210110"/>
                </a:lnTo>
                <a:cubicBezTo>
                  <a:pt x="2263051" y="3207661"/>
                  <a:pt x="2263051" y="3205825"/>
                  <a:pt x="2263051" y="3204601"/>
                </a:cubicBezTo>
                <a:cubicBezTo>
                  <a:pt x="2263051" y="3201540"/>
                  <a:pt x="2261826" y="3199704"/>
                  <a:pt x="2259990" y="3197868"/>
                </a:cubicBezTo>
                <a:cubicBezTo>
                  <a:pt x="2258154" y="3196031"/>
                  <a:pt x="2255705" y="3194807"/>
                  <a:pt x="2252645" y="3194807"/>
                </a:cubicBezTo>
                <a:cubicBezTo>
                  <a:pt x="2248972" y="3194807"/>
                  <a:pt x="2245911" y="3195419"/>
                  <a:pt x="2242239" y="3198480"/>
                </a:cubicBezTo>
                <a:lnTo>
                  <a:pt x="2242239" y="3194807"/>
                </a:lnTo>
                <a:close/>
                <a:moveTo>
                  <a:pt x="2206735" y="3194807"/>
                </a:moveTo>
                <a:lnTo>
                  <a:pt x="2201839" y="3228473"/>
                </a:lnTo>
                <a:lnTo>
                  <a:pt x="2209184" y="3228473"/>
                </a:lnTo>
                <a:lnTo>
                  <a:pt x="2211021" y="3216231"/>
                </a:lnTo>
                <a:cubicBezTo>
                  <a:pt x="2212245" y="3211334"/>
                  <a:pt x="2212857" y="3207661"/>
                  <a:pt x="2214081" y="3205825"/>
                </a:cubicBezTo>
                <a:cubicBezTo>
                  <a:pt x="2215305" y="3203989"/>
                  <a:pt x="2217142" y="3202764"/>
                  <a:pt x="2218978" y="3202764"/>
                </a:cubicBezTo>
                <a:cubicBezTo>
                  <a:pt x="2218978" y="3202764"/>
                  <a:pt x="2218978" y="3202764"/>
                  <a:pt x="2220202" y="3202764"/>
                </a:cubicBezTo>
                <a:lnTo>
                  <a:pt x="2223263" y="3196031"/>
                </a:lnTo>
                <a:cubicBezTo>
                  <a:pt x="2223263" y="3194807"/>
                  <a:pt x="2222651" y="3194807"/>
                  <a:pt x="2221427" y="3194807"/>
                </a:cubicBezTo>
                <a:cubicBezTo>
                  <a:pt x="2217754" y="3194807"/>
                  <a:pt x="2214693" y="3196031"/>
                  <a:pt x="2212857" y="3199704"/>
                </a:cubicBezTo>
                <a:lnTo>
                  <a:pt x="2214081" y="3194807"/>
                </a:lnTo>
                <a:close/>
                <a:moveTo>
                  <a:pt x="2099005" y="3194807"/>
                </a:moveTo>
                <a:lnTo>
                  <a:pt x="2092882" y="3229698"/>
                </a:lnTo>
                <a:lnTo>
                  <a:pt x="2101453" y="3229698"/>
                </a:lnTo>
                <a:lnTo>
                  <a:pt x="2103290" y="3218067"/>
                </a:lnTo>
                <a:cubicBezTo>
                  <a:pt x="2103901" y="3213170"/>
                  <a:pt x="2103901" y="3210110"/>
                  <a:pt x="2105126" y="3208273"/>
                </a:cubicBezTo>
                <a:cubicBezTo>
                  <a:pt x="2105738" y="3206437"/>
                  <a:pt x="2107574" y="3205825"/>
                  <a:pt x="2108799" y="3204601"/>
                </a:cubicBezTo>
                <a:cubicBezTo>
                  <a:pt x="2110634" y="3203377"/>
                  <a:pt x="2112471" y="3203377"/>
                  <a:pt x="2113696" y="3203377"/>
                </a:cubicBezTo>
                <a:cubicBezTo>
                  <a:pt x="2115531" y="3203377"/>
                  <a:pt x="2116144" y="3203377"/>
                  <a:pt x="2117368" y="3204601"/>
                </a:cubicBezTo>
                <a:cubicBezTo>
                  <a:pt x="2118593" y="3205825"/>
                  <a:pt x="2118593" y="3207049"/>
                  <a:pt x="2118593" y="3207661"/>
                </a:cubicBezTo>
                <a:cubicBezTo>
                  <a:pt x="2118593" y="3208273"/>
                  <a:pt x="2118593" y="3209498"/>
                  <a:pt x="2118593" y="3211334"/>
                </a:cubicBezTo>
                <a:lnTo>
                  <a:pt x="2115531" y="3228473"/>
                </a:lnTo>
                <a:lnTo>
                  <a:pt x="2124101" y="3228473"/>
                </a:lnTo>
                <a:lnTo>
                  <a:pt x="2127160" y="3210110"/>
                </a:lnTo>
                <a:cubicBezTo>
                  <a:pt x="2128387" y="3207661"/>
                  <a:pt x="2128387" y="3205825"/>
                  <a:pt x="2128387" y="3204601"/>
                </a:cubicBezTo>
                <a:cubicBezTo>
                  <a:pt x="2128387" y="3201540"/>
                  <a:pt x="2127160" y="3199704"/>
                  <a:pt x="2125326" y="3197868"/>
                </a:cubicBezTo>
                <a:cubicBezTo>
                  <a:pt x="2123490" y="3196031"/>
                  <a:pt x="2121041" y="3194807"/>
                  <a:pt x="2117981" y="3194807"/>
                </a:cubicBezTo>
                <a:cubicBezTo>
                  <a:pt x="2114308" y="3194807"/>
                  <a:pt x="2111247" y="3195419"/>
                  <a:pt x="2107574" y="3198480"/>
                </a:cubicBezTo>
                <a:lnTo>
                  <a:pt x="2107574" y="3194807"/>
                </a:lnTo>
                <a:close/>
                <a:moveTo>
                  <a:pt x="2725194" y="3194195"/>
                </a:moveTo>
                <a:cubicBezTo>
                  <a:pt x="2723357" y="3194195"/>
                  <a:pt x="2721521" y="3194195"/>
                  <a:pt x="2719685" y="3195419"/>
                </a:cubicBezTo>
                <a:cubicBezTo>
                  <a:pt x="2717848" y="3196031"/>
                  <a:pt x="2716012" y="3197256"/>
                  <a:pt x="2714176" y="3199092"/>
                </a:cubicBezTo>
                <a:lnTo>
                  <a:pt x="2715400" y="3195419"/>
                </a:lnTo>
                <a:lnTo>
                  <a:pt x="2706830" y="3195419"/>
                </a:lnTo>
                <a:lnTo>
                  <a:pt x="2700097" y="3239491"/>
                </a:lnTo>
                <a:lnTo>
                  <a:pt x="2708667" y="3239491"/>
                </a:lnTo>
                <a:lnTo>
                  <a:pt x="2710503" y="3222964"/>
                </a:lnTo>
                <a:cubicBezTo>
                  <a:pt x="2711727" y="3224801"/>
                  <a:pt x="2713564" y="3225413"/>
                  <a:pt x="2715400" y="3226637"/>
                </a:cubicBezTo>
                <a:cubicBezTo>
                  <a:pt x="2717236" y="3227861"/>
                  <a:pt x="2719073" y="3227861"/>
                  <a:pt x="2720909" y="3227861"/>
                </a:cubicBezTo>
                <a:cubicBezTo>
                  <a:pt x="2725194" y="3227861"/>
                  <a:pt x="2727642" y="3227861"/>
                  <a:pt x="2730703" y="3226025"/>
                </a:cubicBezTo>
                <a:cubicBezTo>
                  <a:pt x="2733764" y="3224189"/>
                  <a:pt x="2735600" y="3222352"/>
                  <a:pt x="2737436" y="3219292"/>
                </a:cubicBezTo>
                <a:cubicBezTo>
                  <a:pt x="2739272" y="3215007"/>
                  <a:pt x="2740497" y="3212558"/>
                  <a:pt x="2740497" y="3209498"/>
                </a:cubicBezTo>
                <a:cubicBezTo>
                  <a:pt x="2740497" y="3205825"/>
                  <a:pt x="2739884" y="3202153"/>
                  <a:pt x="2736824" y="3199092"/>
                </a:cubicBezTo>
                <a:cubicBezTo>
                  <a:pt x="2733764" y="3196031"/>
                  <a:pt x="2730091" y="3194195"/>
                  <a:pt x="2725194" y="3194195"/>
                </a:cubicBezTo>
                <a:close/>
                <a:moveTo>
                  <a:pt x="2686019" y="3194195"/>
                </a:moveTo>
                <a:lnTo>
                  <a:pt x="2684182" y="3210110"/>
                </a:lnTo>
                <a:cubicBezTo>
                  <a:pt x="2682958" y="3213783"/>
                  <a:pt x="2682346" y="3216231"/>
                  <a:pt x="2681122" y="3217455"/>
                </a:cubicBezTo>
                <a:cubicBezTo>
                  <a:pt x="2679897" y="3218067"/>
                  <a:pt x="2678061" y="3219292"/>
                  <a:pt x="2676225" y="3219292"/>
                </a:cubicBezTo>
                <a:cubicBezTo>
                  <a:pt x="2673164" y="3219292"/>
                  <a:pt x="2672553" y="3219292"/>
                  <a:pt x="2671328" y="3218067"/>
                </a:cubicBezTo>
                <a:cubicBezTo>
                  <a:pt x="2670716" y="3217455"/>
                  <a:pt x="2669491" y="3215619"/>
                  <a:pt x="2669491" y="3214395"/>
                </a:cubicBezTo>
                <a:cubicBezTo>
                  <a:pt x="2669491" y="3213783"/>
                  <a:pt x="2669491" y="3212558"/>
                  <a:pt x="2669491" y="3210722"/>
                </a:cubicBezTo>
                <a:lnTo>
                  <a:pt x="2671328" y="3194807"/>
                </a:lnTo>
                <a:lnTo>
                  <a:pt x="2662758" y="3194807"/>
                </a:lnTo>
                <a:lnTo>
                  <a:pt x="2662758" y="3207049"/>
                </a:lnTo>
                <a:cubicBezTo>
                  <a:pt x="2661534" y="3210722"/>
                  <a:pt x="2661534" y="3213783"/>
                  <a:pt x="2661534" y="3215619"/>
                </a:cubicBezTo>
                <a:cubicBezTo>
                  <a:pt x="2661534" y="3218680"/>
                  <a:pt x="2662146" y="3222352"/>
                  <a:pt x="2665207" y="3224189"/>
                </a:cubicBezTo>
                <a:cubicBezTo>
                  <a:pt x="2668267" y="3226637"/>
                  <a:pt x="2670716" y="3227861"/>
                  <a:pt x="2675613" y="3227861"/>
                </a:cubicBezTo>
                <a:cubicBezTo>
                  <a:pt x="2678061" y="3227861"/>
                  <a:pt x="2681122" y="3227249"/>
                  <a:pt x="2682958" y="3226025"/>
                </a:cubicBezTo>
                <a:cubicBezTo>
                  <a:pt x="2684794" y="3224801"/>
                  <a:pt x="2687243" y="3222964"/>
                  <a:pt x="2688467" y="3221128"/>
                </a:cubicBezTo>
                <a:cubicBezTo>
                  <a:pt x="2689691" y="3218067"/>
                  <a:pt x="2690303" y="3215007"/>
                  <a:pt x="2691528" y="3211334"/>
                </a:cubicBezTo>
                <a:lnTo>
                  <a:pt x="2694588" y="3194195"/>
                </a:lnTo>
                <a:close/>
                <a:moveTo>
                  <a:pt x="3236308" y="3193583"/>
                </a:moveTo>
                <a:cubicBezTo>
                  <a:pt x="3230799" y="3193583"/>
                  <a:pt x="3225902" y="3195419"/>
                  <a:pt x="3222229" y="3199092"/>
                </a:cubicBezTo>
                <a:cubicBezTo>
                  <a:pt x="3218556" y="3202765"/>
                  <a:pt x="3216720" y="3207050"/>
                  <a:pt x="3216720" y="3212559"/>
                </a:cubicBezTo>
                <a:cubicBezTo>
                  <a:pt x="3216720" y="3217456"/>
                  <a:pt x="3218556" y="3221128"/>
                  <a:pt x="3221617" y="3224189"/>
                </a:cubicBezTo>
                <a:cubicBezTo>
                  <a:pt x="3224065" y="3226637"/>
                  <a:pt x="3228350" y="3227861"/>
                  <a:pt x="3233859" y="3227861"/>
                </a:cubicBezTo>
                <a:cubicBezTo>
                  <a:pt x="3238144" y="3227861"/>
                  <a:pt x="3240592" y="3227249"/>
                  <a:pt x="3243653" y="3226025"/>
                </a:cubicBezTo>
                <a:cubicBezTo>
                  <a:pt x="3246714" y="3224801"/>
                  <a:pt x="3248550" y="3222965"/>
                  <a:pt x="3250386" y="3221128"/>
                </a:cubicBezTo>
                <a:lnTo>
                  <a:pt x="3243041" y="3217456"/>
                </a:lnTo>
                <a:cubicBezTo>
                  <a:pt x="3239980" y="3219292"/>
                  <a:pt x="3236920" y="3220516"/>
                  <a:pt x="3232023" y="3219292"/>
                </a:cubicBezTo>
                <a:cubicBezTo>
                  <a:pt x="3228962" y="3219292"/>
                  <a:pt x="3226514" y="3218680"/>
                  <a:pt x="3225290" y="3217456"/>
                </a:cubicBezTo>
                <a:cubicBezTo>
                  <a:pt x="3224678" y="3215619"/>
                  <a:pt x="3223453" y="3213783"/>
                  <a:pt x="3223453" y="3211946"/>
                </a:cubicBezTo>
                <a:lnTo>
                  <a:pt x="3252223" y="3211946"/>
                </a:lnTo>
                <a:cubicBezTo>
                  <a:pt x="3252223" y="3210110"/>
                  <a:pt x="3252223" y="3209498"/>
                  <a:pt x="3252223" y="3208274"/>
                </a:cubicBezTo>
                <a:cubicBezTo>
                  <a:pt x="3252223" y="3206437"/>
                  <a:pt x="3251611" y="3203989"/>
                  <a:pt x="3250386" y="3200928"/>
                </a:cubicBezTo>
                <a:cubicBezTo>
                  <a:pt x="3249774" y="3199092"/>
                  <a:pt x="3247938" y="3196644"/>
                  <a:pt x="3244877" y="3195419"/>
                </a:cubicBezTo>
                <a:cubicBezTo>
                  <a:pt x="3243041" y="3194807"/>
                  <a:pt x="3239980" y="3193583"/>
                  <a:pt x="3236308" y="3193583"/>
                </a:cubicBezTo>
                <a:close/>
                <a:moveTo>
                  <a:pt x="2465660" y="3193583"/>
                </a:moveTo>
                <a:cubicBezTo>
                  <a:pt x="2461375" y="3193583"/>
                  <a:pt x="2458925" y="3193583"/>
                  <a:pt x="2455866" y="3195419"/>
                </a:cubicBezTo>
                <a:cubicBezTo>
                  <a:pt x="2452805" y="3197256"/>
                  <a:pt x="2450968" y="3198480"/>
                  <a:pt x="2449132" y="3202153"/>
                </a:cubicBezTo>
                <a:cubicBezTo>
                  <a:pt x="2447295" y="3206437"/>
                  <a:pt x="2446072" y="3208886"/>
                  <a:pt x="2446072" y="3211946"/>
                </a:cubicBezTo>
                <a:cubicBezTo>
                  <a:pt x="2446072" y="3216843"/>
                  <a:pt x="2446684" y="3220516"/>
                  <a:pt x="2449744" y="3223577"/>
                </a:cubicBezTo>
                <a:cubicBezTo>
                  <a:pt x="2452805" y="3226637"/>
                  <a:pt x="2456477" y="3228474"/>
                  <a:pt x="2461375" y="3228474"/>
                </a:cubicBezTo>
                <a:cubicBezTo>
                  <a:pt x="2463210" y="3228474"/>
                  <a:pt x="2465047" y="3227861"/>
                  <a:pt x="2466883" y="3227249"/>
                </a:cubicBezTo>
                <a:cubicBezTo>
                  <a:pt x="2468719" y="3226637"/>
                  <a:pt x="2470556" y="3225413"/>
                  <a:pt x="2472392" y="3223577"/>
                </a:cubicBezTo>
                <a:lnTo>
                  <a:pt x="2471168" y="3227249"/>
                </a:lnTo>
                <a:lnTo>
                  <a:pt x="2479738" y="3227249"/>
                </a:lnTo>
                <a:lnTo>
                  <a:pt x="2484634" y="3194807"/>
                </a:lnTo>
                <a:lnTo>
                  <a:pt x="2476065" y="3194807"/>
                </a:lnTo>
                <a:lnTo>
                  <a:pt x="2476065" y="3198480"/>
                </a:lnTo>
                <a:cubicBezTo>
                  <a:pt x="2474840" y="3196644"/>
                  <a:pt x="2473004" y="3196032"/>
                  <a:pt x="2471168" y="3194807"/>
                </a:cubicBezTo>
                <a:cubicBezTo>
                  <a:pt x="2469332" y="3193583"/>
                  <a:pt x="2467496" y="3193583"/>
                  <a:pt x="2465660" y="3193583"/>
                </a:cubicBezTo>
                <a:close/>
                <a:moveTo>
                  <a:pt x="2291820" y="3193583"/>
                </a:moveTo>
                <a:cubicBezTo>
                  <a:pt x="2287535" y="3193583"/>
                  <a:pt x="2285086" y="3193583"/>
                  <a:pt x="2282026" y="3195419"/>
                </a:cubicBezTo>
                <a:cubicBezTo>
                  <a:pt x="2278965" y="3197256"/>
                  <a:pt x="2277129" y="3198480"/>
                  <a:pt x="2275293" y="3202153"/>
                </a:cubicBezTo>
                <a:cubicBezTo>
                  <a:pt x="2273456" y="3206437"/>
                  <a:pt x="2272232" y="3208886"/>
                  <a:pt x="2272232" y="3211946"/>
                </a:cubicBezTo>
                <a:cubicBezTo>
                  <a:pt x="2272232" y="3216843"/>
                  <a:pt x="2272843" y="3220516"/>
                  <a:pt x="2275905" y="3223577"/>
                </a:cubicBezTo>
                <a:cubicBezTo>
                  <a:pt x="2278965" y="3226637"/>
                  <a:pt x="2282638" y="3228474"/>
                  <a:pt x="2287535" y="3228474"/>
                </a:cubicBezTo>
                <a:cubicBezTo>
                  <a:pt x="2289371" y="3228474"/>
                  <a:pt x="2291208" y="3227861"/>
                  <a:pt x="2293044" y="3227249"/>
                </a:cubicBezTo>
                <a:cubicBezTo>
                  <a:pt x="2294880" y="3226637"/>
                  <a:pt x="2296717" y="3225413"/>
                  <a:pt x="2298553" y="3223577"/>
                </a:cubicBezTo>
                <a:lnTo>
                  <a:pt x="2297329" y="3227249"/>
                </a:lnTo>
                <a:lnTo>
                  <a:pt x="2305898" y="3227249"/>
                </a:lnTo>
                <a:lnTo>
                  <a:pt x="2310795" y="3194807"/>
                </a:lnTo>
                <a:lnTo>
                  <a:pt x="2302226" y="3194807"/>
                </a:lnTo>
                <a:lnTo>
                  <a:pt x="2302226" y="3198480"/>
                </a:lnTo>
                <a:cubicBezTo>
                  <a:pt x="2301001" y="3196644"/>
                  <a:pt x="2299165" y="3196032"/>
                  <a:pt x="2297329" y="3194807"/>
                </a:cubicBezTo>
                <a:cubicBezTo>
                  <a:pt x="2295492" y="3193583"/>
                  <a:pt x="2293656" y="3193583"/>
                  <a:pt x="2291820" y="3193583"/>
                </a:cubicBezTo>
                <a:close/>
                <a:moveTo>
                  <a:pt x="2179191" y="3193583"/>
                </a:moveTo>
                <a:cubicBezTo>
                  <a:pt x="2173682" y="3193583"/>
                  <a:pt x="2168786" y="3195419"/>
                  <a:pt x="2165113" y="3199092"/>
                </a:cubicBezTo>
                <a:cubicBezTo>
                  <a:pt x="2161439" y="3202765"/>
                  <a:pt x="2159603" y="3207050"/>
                  <a:pt x="2159603" y="3212559"/>
                </a:cubicBezTo>
                <a:cubicBezTo>
                  <a:pt x="2159603" y="3217456"/>
                  <a:pt x="2161439" y="3221128"/>
                  <a:pt x="2164501" y="3224189"/>
                </a:cubicBezTo>
                <a:cubicBezTo>
                  <a:pt x="2166948" y="3226637"/>
                  <a:pt x="2171234" y="3227861"/>
                  <a:pt x="2176742" y="3227861"/>
                </a:cubicBezTo>
                <a:cubicBezTo>
                  <a:pt x="2181027" y="3227861"/>
                  <a:pt x="2183475" y="3227249"/>
                  <a:pt x="2186536" y="3226025"/>
                </a:cubicBezTo>
                <a:cubicBezTo>
                  <a:pt x="2189598" y="3224801"/>
                  <a:pt x="2191434" y="3222965"/>
                  <a:pt x="2193270" y="3221128"/>
                </a:cubicBezTo>
                <a:lnTo>
                  <a:pt x="2185925" y="3217456"/>
                </a:lnTo>
                <a:cubicBezTo>
                  <a:pt x="2182863" y="3219292"/>
                  <a:pt x="2179804" y="3220516"/>
                  <a:pt x="2174906" y="3219292"/>
                </a:cubicBezTo>
                <a:cubicBezTo>
                  <a:pt x="2171846" y="3219292"/>
                  <a:pt x="2169397" y="3218680"/>
                  <a:pt x="2168174" y="3217456"/>
                </a:cubicBezTo>
                <a:cubicBezTo>
                  <a:pt x="2167561" y="3215619"/>
                  <a:pt x="2166336" y="3213783"/>
                  <a:pt x="2166336" y="3211946"/>
                </a:cubicBezTo>
                <a:lnTo>
                  <a:pt x="2195107" y="3211946"/>
                </a:lnTo>
                <a:cubicBezTo>
                  <a:pt x="2195107" y="3210110"/>
                  <a:pt x="2195107" y="3209498"/>
                  <a:pt x="2195107" y="3208274"/>
                </a:cubicBezTo>
                <a:cubicBezTo>
                  <a:pt x="2195107" y="3206437"/>
                  <a:pt x="2194493" y="3202765"/>
                  <a:pt x="2193270" y="3200928"/>
                </a:cubicBezTo>
                <a:cubicBezTo>
                  <a:pt x="2192657" y="3199092"/>
                  <a:pt x="2190821" y="3196644"/>
                  <a:pt x="2187761" y="3195419"/>
                </a:cubicBezTo>
                <a:cubicBezTo>
                  <a:pt x="2185925" y="3194807"/>
                  <a:pt x="2182863" y="3193583"/>
                  <a:pt x="2179191" y="3193583"/>
                </a:cubicBezTo>
                <a:close/>
                <a:moveTo>
                  <a:pt x="3295070" y="3192359"/>
                </a:moveTo>
                <a:cubicBezTo>
                  <a:pt x="3292621" y="3192359"/>
                  <a:pt x="3290785" y="3193583"/>
                  <a:pt x="3287724" y="3195420"/>
                </a:cubicBezTo>
                <a:cubicBezTo>
                  <a:pt x="3285276" y="3197256"/>
                  <a:pt x="3284052" y="3199092"/>
                  <a:pt x="3284052" y="3202153"/>
                </a:cubicBezTo>
                <a:cubicBezTo>
                  <a:pt x="3284052" y="3203989"/>
                  <a:pt x="3284664" y="3205825"/>
                  <a:pt x="3285888" y="3207662"/>
                </a:cubicBezTo>
                <a:cubicBezTo>
                  <a:pt x="3286500" y="3208886"/>
                  <a:pt x="3288338" y="3210722"/>
                  <a:pt x="3291398" y="3212559"/>
                </a:cubicBezTo>
                <a:cubicBezTo>
                  <a:pt x="3294458" y="3213783"/>
                  <a:pt x="3295070" y="3214395"/>
                  <a:pt x="3296294" y="3215619"/>
                </a:cubicBezTo>
                <a:cubicBezTo>
                  <a:pt x="3297519" y="3216232"/>
                  <a:pt x="3297519" y="3216844"/>
                  <a:pt x="3297519" y="3217456"/>
                </a:cubicBezTo>
                <a:cubicBezTo>
                  <a:pt x="3297519" y="3218068"/>
                  <a:pt x="3297519" y="3219292"/>
                  <a:pt x="3296294" y="3219292"/>
                </a:cubicBezTo>
                <a:cubicBezTo>
                  <a:pt x="3295070" y="3220516"/>
                  <a:pt x="3294458" y="3220516"/>
                  <a:pt x="3293233" y="3220516"/>
                </a:cubicBezTo>
                <a:cubicBezTo>
                  <a:pt x="3290785" y="3220516"/>
                  <a:pt x="3287724" y="3218680"/>
                  <a:pt x="3285888" y="3215619"/>
                </a:cubicBezTo>
                <a:lnTo>
                  <a:pt x="3280379" y="3221128"/>
                </a:lnTo>
                <a:cubicBezTo>
                  <a:pt x="3283440" y="3224189"/>
                  <a:pt x="3285276" y="3224801"/>
                  <a:pt x="3287112" y="3226025"/>
                </a:cubicBezTo>
                <a:cubicBezTo>
                  <a:pt x="3288950" y="3227250"/>
                  <a:pt x="3292010" y="3227250"/>
                  <a:pt x="3293846" y="3227250"/>
                </a:cubicBezTo>
                <a:cubicBezTo>
                  <a:pt x="3298131" y="3227250"/>
                  <a:pt x="3301803" y="3226025"/>
                  <a:pt x="3303639" y="3224189"/>
                </a:cubicBezTo>
                <a:cubicBezTo>
                  <a:pt x="3306088" y="3222353"/>
                  <a:pt x="3307312" y="3219292"/>
                  <a:pt x="3307312" y="3217456"/>
                </a:cubicBezTo>
                <a:cubicBezTo>
                  <a:pt x="3307312" y="3216232"/>
                  <a:pt x="3306700" y="3214395"/>
                  <a:pt x="3305476" y="3212559"/>
                </a:cubicBezTo>
                <a:cubicBezTo>
                  <a:pt x="3304252" y="3210722"/>
                  <a:pt x="3302415" y="3208886"/>
                  <a:pt x="3298743" y="3207050"/>
                </a:cubicBezTo>
                <a:cubicBezTo>
                  <a:pt x="3296906" y="3205213"/>
                  <a:pt x="3295070" y="3203989"/>
                  <a:pt x="3295070" y="3203989"/>
                </a:cubicBezTo>
                <a:cubicBezTo>
                  <a:pt x="3293846" y="3203989"/>
                  <a:pt x="3293846" y="3202765"/>
                  <a:pt x="3293846" y="3202765"/>
                </a:cubicBezTo>
                <a:cubicBezTo>
                  <a:pt x="3293846" y="3202765"/>
                  <a:pt x="3293846" y="3201541"/>
                  <a:pt x="3295070" y="3201541"/>
                </a:cubicBezTo>
                <a:cubicBezTo>
                  <a:pt x="3295682" y="3200317"/>
                  <a:pt x="3295682" y="3200317"/>
                  <a:pt x="3296906" y="3200317"/>
                </a:cubicBezTo>
                <a:cubicBezTo>
                  <a:pt x="3298743" y="3200317"/>
                  <a:pt x="3299355" y="3200317"/>
                  <a:pt x="3300579" y="3201541"/>
                </a:cubicBezTo>
                <a:cubicBezTo>
                  <a:pt x="3302415" y="3202765"/>
                  <a:pt x="3303027" y="3203377"/>
                  <a:pt x="3304252" y="3204601"/>
                </a:cubicBezTo>
                <a:lnTo>
                  <a:pt x="3307924" y="3199092"/>
                </a:lnTo>
                <a:cubicBezTo>
                  <a:pt x="3306700" y="3197256"/>
                  <a:pt x="3304864" y="3196644"/>
                  <a:pt x="3300579" y="3193583"/>
                </a:cubicBezTo>
                <a:cubicBezTo>
                  <a:pt x="3298743" y="3192359"/>
                  <a:pt x="3296906" y="3192359"/>
                  <a:pt x="3295070" y="3192359"/>
                </a:cubicBezTo>
                <a:close/>
                <a:moveTo>
                  <a:pt x="3195908" y="3192359"/>
                </a:moveTo>
                <a:cubicBezTo>
                  <a:pt x="3193459" y="3192359"/>
                  <a:pt x="3190399" y="3193583"/>
                  <a:pt x="3188562" y="3195420"/>
                </a:cubicBezTo>
                <a:cubicBezTo>
                  <a:pt x="3186114" y="3197256"/>
                  <a:pt x="3184890" y="3199092"/>
                  <a:pt x="3184890" y="3202153"/>
                </a:cubicBezTo>
                <a:cubicBezTo>
                  <a:pt x="3184890" y="3203989"/>
                  <a:pt x="3185501" y="3205825"/>
                  <a:pt x="3186726" y="3207662"/>
                </a:cubicBezTo>
                <a:cubicBezTo>
                  <a:pt x="3187338" y="3208886"/>
                  <a:pt x="3189174" y="3210722"/>
                  <a:pt x="3192235" y="3212559"/>
                </a:cubicBezTo>
                <a:cubicBezTo>
                  <a:pt x="3195296" y="3213783"/>
                  <a:pt x="3195908" y="3214395"/>
                  <a:pt x="3197132" y="3215619"/>
                </a:cubicBezTo>
                <a:cubicBezTo>
                  <a:pt x="3198356" y="3216232"/>
                  <a:pt x="3198356" y="3216844"/>
                  <a:pt x="3198356" y="3217456"/>
                </a:cubicBezTo>
                <a:cubicBezTo>
                  <a:pt x="3198356" y="3218068"/>
                  <a:pt x="3198356" y="3219292"/>
                  <a:pt x="3197132" y="3219292"/>
                </a:cubicBezTo>
                <a:cubicBezTo>
                  <a:pt x="3195908" y="3220516"/>
                  <a:pt x="3195296" y="3220516"/>
                  <a:pt x="3194071" y="3220516"/>
                </a:cubicBezTo>
                <a:cubicBezTo>
                  <a:pt x="3191623" y="3220516"/>
                  <a:pt x="3188562" y="3218680"/>
                  <a:pt x="3186726" y="3215619"/>
                </a:cubicBezTo>
                <a:lnTo>
                  <a:pt x="3181217" y="3221128"/>
                </a:lnTo>
                <a:cubicBezTo>
                  <a:pt x="3184278" y="3224189"/>
                  <a:pt x="3186114" y="3224801"/>
                  <a:pt x="3187950" y="3226025"/>
                </a:cubicBezTo>
                <a:cubicBezTo>
                  <a:pt x="3189787" y="3227250"/>
                  <a:pt x="3192847" y="3227250"/>
                  <a:pt x="3194683" y="3227250"/>
                </a:cubicBezTo>
                <a:cubicBezTo>
                  <a:pt x="3198968" y="3227250"/>
                  <a:pt x="3201417" y="3226025"/>
                  <a:pt x="3204477" y="3224189"/>
                </a:cubicBezTo>
                <a:cubicBezTo>
                  <a:pt x="3206926" y="3222353"/>
                  <a:pt x="3208150" y="3219292"/>
                  <a:pt x="3208150" y="3217456"/>
                </a:cubicBezTo>
                <a:cubicBezTo>
                  <a:pt x="3208150" y="3216232"/>
                  <a:pt x="3207538" y="3214395"/>
                  <a:pt x="3206314" y="3212559"/>
                </a:cubicBezTo>
                <a:cubicBezTo>
                  <a:pt x="3205089" y="3210722"/>
                  <a:pt x="3203253" y="3208886"/>
                  <a:pt x="3199580" y="3207050"/>
                </a:cubicBezTo>
                <a:cubicBezTo>
                  <a:pt x="3197744" y="3205213"/>
                  <a:pt x="3195908" y="3203989"/>
                  <a:pt x="3195908" y="3203989"/>
                </a:cubicBezTo>
                <a:cubicBezTo>
                  <a:pt x="3194683" y="3203989"/>
                  <a:pt x="3194683" y="3202765"/>
                  <a:pt x="3194683" y="3202765"/>
                </a:cubicBezTo>
                <a:cubicBezTo>
                  <a:pt x="3194683" y="3202765"/>
                  <a:pt x="3194683" y="3201541"/>
                  <a:pt x="3195908" y="3201541"/>
                </a:cubicBezTo>
                <a:cubicBezTo>
                  <a:pt x="3196520" y="3200317"/>
                  <a:pt x="3196520" y="3200317"/>
                  <a:pt x="3197744" y="3200317"/>
                </a:cubicBezTo>
                <a:cubicBezTo>
                  <a:pt x="3199580" y="3200317"/>
                  <a:pt x="3200193" y="3200317"/>
                  <a:pt x="3201417" y="3201541"/>
                </a:cubicBezTo>
                <a:cubicBezTo>
                  <a:pt x="3203253" y="3202765"/>
                  <a:pt x="3203865" y="3203377"/>
                  <a:pt x="3205089" y="3204601"/>
                </a:cubicBezTo>
                <a:lnTo>
                  <a:pt x="3208762" y="3199092"/>
                </a:lnTo>
                <a:cubicBezTo>
                  <a:pt x="3207538" y="3197256"/>
                  <a:pt x="3205702" y="3196644"/>
                  <a:pt x="3201417" y="3193583"/>
                </a:cubicBezTo>
                <a:cubicBezTo>
                  <a:pt x="3199580" y="3192359"/>
                  <a:pt x="3197744" y="3192359"/>
                  <a:pt x="3195908" y="3192359"/>
                </a:cubicBezTo>
                <a:close/>
                <a:moveTo>
                  <a:pt x="3099195" y="3192359"/>
                </a:moveTo>
                <a:cubicBezTo>
                  <a:pt x="3096745" y="3192359"/>
                  <a:pt x="3094909" y="3193583"/>
                  <a:pt x="3091848" y="3195420"/>
                </a:cubicBezTo>
                <a:cubicBezTo>
                  <a:pt x="3089400" y="3197256"/>
                  <a:pt x="3088176" y="3199092"/>
                  <a:pt x="3088176" y="3202153"/>
                </a:cubicBezTo>
                <a:cubicBezTo>
                  <a:pt x="3088176" y="3203989"/>
                  <a:pt x="3088788" y="3205825"/>
                  <a:pt x="3090012" y="3207662"/>
                </a:cubicBezTo>
                <a:cubicBezTo>
                  <a:pt x="3090624" y="3208886"/>
                  <a:pt x="3092461" y="3210722"/>
                  <a:pt x="3095521" y="3212559"/>
                </a:cubicBezTo>
                <a:cubicBezTo>
                  <a:pt x="3098583" y="3213783"/>
                  <a:pt x="3099195" y="3214395"/>
                  <a:pt x="3100418" y="3215619"/>
                </a:cubicBezTo>
                <a:cubicBezTo>
                  <a:pt x="3101643" y="3216232"/>
                  <a:pt x="3101643" y="3216844"/>
                  <a:pt x="3101643" y="3217456"/>
                </a:cubicBezTo>
                <a:cubicBezTo>
                  <a:pt x="3101643" y="3218068"/>
                  <a:pt x="3101643" y="3219292"/>
                  <a:pt x="3100418" y="3219292"/>
                </a:cubicBezTo>
                <a:cubicBezTo>
                  <a:pt x="3099195" y="3220516"/>
                  <a:pt x="3098583" y="3220516"/>
                  <a:pt x="3097357" y="3220516"/>
                </a:cubicBezTo>
                <a:cubicBezTo>
                  <a:pt x="3094909" y="3220516"/>
                  <a:pt x="3091848" y="3218680"/>
                  <a:pt x="3090012" y="3215619"/>
                </a:cubicBezTo>
                <a:lnTo>
                  <a:pt x="3084504" y="3221128"/>
                </a:lnTo>
                <a:cubicBezTo>
                  <a:pt x="3087564" y="3224189"/>
                  <a:pt x="3089400" y="3224801"/>
                  <a:pt x="3091236" y="3226025"/>
                </a:cubicBezTo>
                <a:cubicBezTo>
                  <a:pt x="3093073" y="3227250"/>
                  <a:pt x="3096133" y="3227250"/>
                  <a:pt x="3097970" y="3227250"/>
                </a:cubicBezTo>
                <a:cubicBezTo>
                  <a:pt x="3102254" y="3227250"/>
                  <a:pt x="3105928" y="3226025"/>
                  <a:pt x="3107763" y="3224189"/>
                </a:cubicBezTo>
                <a:cubicBezTo>
                  <a:pt x="3110212" y="3222353"/>
                  <a:pt x="3111436" y="3219292"/>
                  <a:pt x="3111436" y="3217456"/>
                </a:cubicBezTo>
                <a:cubicBezTo>
                  <a:pt x="3111436" y="3216232"/>
                  <a:pt x="3110824" y="3214395"/>
                  <a:pt x="3109600" y="3212559"/>
                </a:cubicBezTo>
                <a:cubicBezTo>
                  <a:pt x="3108376" y="3210722"/>
                  <a:pt x="3106539" y="3208886"/>
                  <a:pt x="3102866" y="3207050"/>
                </a:cubicBezTo>
                <a:cubicBezTo>
                  <a:pt x="3101030" y="3205213"/>
                  <a:pt x="3099195" y="3203989"/>
                  <a:pt x="3099195" y="3203989"/>
                </a:cubicBezTo>
                <a:cubicBezTo>
                  <a:pt x="3097970" y="3203989"/>
                  <a:pt x="3097970" y="3202765"/>
                  <a:pt x="3097970" y="3202765"/>
                </a:cubicBezTo>
                <a:cubicBezTo>
                  <a:pt x="3097970" y="3202765"/>
                  <a:pt x="3097970" y="3201541"/>
                  <a:pt x="3099195" y="3201541"/>
                </a:cubicBezTo>
                <a:cubicBezTo>
                  <a:pt x="3099806" y="3200317"/>
                  <a:pt x="3099806" y="3200317"/>
                  <a:pt x="3101030" y="3200317"/>
                </a:cubicBezTo>
                <a:cubicBezTo>
                  <a:pt x="3102866" y="3200317"/>
                  <a:pt x="3103479" y="3200317"/>
                  <a:pt x="3104703" y="3201541"/>
                </a:cubicBezTo>
                <a:cubicBezTo>
                  <a:pt x="3106539" y="3202765"/>
                  <a:pt x="3107151" y="3203377"/>
                  <a:pt x="3108376" y="3204601"/>
                </a:cubicBezTo>
                <a:lnTo>
                  <a:pt x="3112048" y="3199092"/>
                </a:lnTo>
                <a:cubicBezTo>
                  <a:pt x="3111436" y="3197256"/>
                  <a:pt x="3108988" y="3196644"/>
                  <a:pt x="3104703" y="3193583"/>
                </a:cubicBezTo>
                <a:cubicBezTo>
                  <a:pt x="3102866" y="3192359"/>
                  <a:pt x="3101030" y="3192359"/>
                  <a:pt x="3099195" y="3192359"/>
                </a:cubicBezTo>
                <a:close/>
                <a:moveTo>
                  <a:pt x="2958408" y="3183789"/>
                </a:moveTo>
                <a:lnTo>
                  <a:pt x="2952899" y="3227249"/>
                </a:lnTo>
                <a:lnTo>
                  <a:pt x="2976772" y="3227249"/>
                </a:lnTo>
                <a:lnTo>
                  <a:pt x="2977996" y="3219904"/>
                </a:lnTo>
                <a:lnTo>
                  <a:pt x="2962693" y="3219904"/>
                </a:lnTo>
                <a:lnTo>
                  <a:pt x="2968202" y="3183789"/>
                </a:lnTo>
                <a:close/>
                <a:moveTo>
                  <a:pt x="2861083" y="3183789"/>
                </a:moveTo>
                <a:lnTo>
                  <a:pt x="2854349" y="3227249"/>
                </a:lnTo>
                <a:lnTo>
                  <a:pt x="2880059" y="3227249"/>
                </a:lnTo>
                <a:lnTo>
                  <a:pt x="2881283" y="3219904"/>
                </a:lnTo>
                <a:lnTo>
                  <a:pt x="2864144" y="3219904"/>
                </a:lnTo>
                <a:lnTo>
                  <a:pt x="2865980" y="3208274"/>
                </a:lnTo>
                <a:lnTo>
                  <a:pt x="2883118" y="3208274"/>
                </a:lnTo>
                <a:lnTo>
                  <a:pt x="2884344" y="3200928"/>
                </a:lnTo>
                <a:lnTo>
                  <a:pt x="2867204" y="3200928"/>
                </a:lnTo>
                <a:lnTo>
                  <a:pt x="2868428" y="3191134"/>
                </a:lnTo>
                <a:lnTo>
                  <a:pt x="2885568" y="3191134"/>
                </a:lnTo>
                <a:lnTo>
                  <a:pt x="2886792" y="3183789"/>
                </a:lnTo>
                <a:close/>
                <a:moveTo>
                  <a:pt x="2559312" y="3183789"/>
                </a:moveTo>
                <a:cubicBezTo>
                  <a:pt x="2551966" y="3183789"/>
                  <a:pt x="2545845" y="3185625"/>
                  <a:pt x="2540336" y="3190522"/>
                </a:cubicBezTo>
                <a:cubicBezTo>
                  <a:pt x="2536052" y="3195419"/>
                  <a:pt x="2532991" y="3200928"/>
                  <a:pt x="2532991" y="3207661"/>
                </a:cubicBezTo>
                <a:cubicBezTo>
                  <a:pt x="2532991" y="3213171"/>
                  <a:pt x="2534827" y="3218067"/>
                  <a:pt x="2538500" y="3221740"/>
                </a:cubicBezTo>
                <a:cubicBezTo>
                  <a:pt x="2543397" y="3227249"/>
                  <a:pt x="2549518" y="3229085"/>
                  <a:pt x="2556863" y="3229085"/>
                </a:cubicBezTo>
                <a:cubicBezTo>
                  <a:pt x="2563597" y="3229085"/>
                  <a:pt x="2569718" y="3227249"/>
                  <a:pt x="2574003" y="3222352"/>
                </a:cubicBezTo>
                <a:cubicBezTo>
                  <a:pt x="2578287" y="3217455"/>
                  <a:pt x="2581348" y="3211946"/>
                  <a:pt x="2581348" y="3205213"/>
                </a:cubicBezTo>
                <a:lnTo>
                  <a:pt x="2557476" y="3205213"/>
                </a:lnTo>
                <a:lnTo>
                  <a:pt x="2556251" y="3212558"/>
                </a:lnTo>
                <a:lnTo>
                  <a:pt x="2570330" y="3212558"/>
                </a:lnTo>
                <a:cubicBezTo>
                  <a:pt x="2569718" y="3214395"/>
                  <a:pt x="2567881" y="3216843"/>
                  <a:pt x="2564821" y="3218067"/>
                </a:cubicBezTo>
                <a:cubicBezTo>
                  <a:pt x="2561760" y="3218680"/>
                  <a:pt x="2559312" y="3219904"/>
                  <a:pt x="2556251" y="3219904"/>
                </a:cubicBezTo>
                <a:cubicBezTo>
                  <a:pt x="2552579" y="3219904"/>
                  <a:pt x="2549518" y="3219292"/>
                  <a:pt x="2545845" y="3216231"/>
                </a:cubicBezTo>
                <a:cubicBezTo>
                  <a:pt x="2542173" y="3213171"/>
                  <a:pt x="2540948" y="3210110"/>
                  <a:pt x="2540948" y="3206437"/>
                </a:cubicBezTo>
                <a:cubicBezTo>
                  <a:pt x="2540948" y="3202764"/>
                  <a:pt x="2541561" y="3199704"/>
                  <a:pt x="2544621" y="3196031"/>
                </a:cubicBezTo>
                <a:cubicBezTo>
                  <a:pt x="2547682" y="3192359"/>
                  <a:pt x="2552579" y="3190522"/>
                  <a:pt x="2558088" y="3190522"/>
                </a:cubicBezTo>
                <a:cubicBezTo>
                  <a:pt x="2559924" y="3190522"/>
                  <a:pt x="2562985" y="3190522"/>
                  <a:pt x="2564821" y="3191747"/>
                </a:cubicBezTo>
                <a:cubicBezTo>
                  <a:pt x="2566657" y="3192971"/>
                  <a:pt x="2569718" y="3194807"/>
                  <a:pt x="2571554" y="3196643"/>
                </a:cubicBezTo>
                <a:lnTo>
                  <a:pt x="2578900" y="3191747"/>
                </a:lnTo>
                <a:cubicBezTo>
                  <a:pt x="2577063" y="3189910"/>
                  <a:pt x="2575227" y="3188074"/>
                  <a:pt x="2573390" y="3188074"/>
                </a:cubicBezTo>
                <a:cubicBezTo>
                  <a:pt x="2571554" y="3186850"/>
                  <a:pt x="2569718" y="3186237"/>
                  <a:pt x="2566657" y="3185013"/>
                </a:cubicBezTo>
                <a:cubicBezTo>
                  <a:pt x="2564821" y="3183789"/>
                  <a:pt x="2562372" y="3183789"/>
                  <a:pt x="2559312" y="3183789"/>
                </a:cubicBezTo>
                <a:close/>
                <a:moveTo>
                  <a:pt x="2080639" y="3183789"/>
                </a:moveTo>
                <a:lnTo>
                  <a:pt x="2073906" y="3227861"/>
                </a:lnTo>
                <a:lnTo>
                  <a:pt x="2082476" y="3227861"/>
                </a:lnTo>
                <a:lnTo>
                  <a:pt x="2089209" y="3183789"/>
                </a:lnTo>
                <a:close/>
                <a:moveTo>
                  <a:pt x="2324262" y="3183177"/>
                </a:moveTo>
                <a:lnTo>
                  <a:pt x="2322425" y="3195419"/>
                </a:lnTo>
                <a:lnTo>
                  <a:pt x="2317528" y="3195419"/>
                </a:lnTo>
                <a:lnTo>
                  <a:pt x="2316304" y="3202153"/>
                </a:lnTo>
                <a:lnTo>
                  <a:pt x="2321200" y="3202153"/>
                </a:lnTo>
                <a:lnTo>
                  <a:pt x="2317528" y="3227249"/>
                </a:lnTo>
                <a:lnTo>
                  <a:pt x="2326098" y="3227249"/>
                </a:lnTo>
                <a:lnTo>
                  <a:pt x="2329771" y="3202153"/>
                </a:lnTo>
                <a:lnTo>
                  <a:pt x="2335280" y="3202153"/>
                </a:lnTo>
                <a:lnTo>
                  <a:pt x="2336503" y="3195419"/>
                </a:lnTo>
                <a:lnTo>
                  <a:pt x="2330994" y="3195419"/>
                </a:lnTo>
                <a:lnTo>
                  <a:pt x="2332830" y="3183177"/>
                </a:lnTo>
                <a:close/>
                <a:moveTo>
                  <a:pt x="2143077" y="3183177"/>
                </a:moveTo>
                <a:lnTo>
                  <a:pt x="2142465" y="3195419"/>
                </a:lnTo>
                <a:lnTo>
                  <a:pt x="2137568" y="3195419"/>
                </a:lnTo>
                <a:lnTo>
                  <a:pt x="2136344" y="3202153"/>
                </a:lnTo>
                <a:lnTo>
                  <a:pt x="2140016" y="3202153"/>
                </a:lnTo>
                <a:lnTo>
                  <a:pt x="2136344" y="3227249"/>
                </a:lnTo>
                <a:lnTo>
                  <a:pt x="2144914" y="3227249"/>
                </a:lnTo>
                <a:lnTo>
                  <a:pt x="2148586" y="3202153"/>
                </a:lnTo>
                <a:lnTo>
                  <a:pt x="2154095" y="3202153"/>
                </a:lnTo>
                <a:lnTo>
                  <a:pt x="2155320" y="3195419"/>
                </a:lnTo>
                <a:lnTo>
                  <a:pt x="2149810" y="3195419"/>
                </a:lnTo>
                <a:lnTo>
                  <a:pt x="2151647" y="3183177"/>
                </a:lnTo>
                <a:close/>
                <a:moveTo>
                  <a:pt x="3169587" y="3182565"/>
                </a:moveTo>
                <a:lnTo>
                  <a:pt x="3165914" y="3209498"/>
                </a:lnTo>
                <a:cubicBezTo>
                  <a:pt x="3165302" y="3212559"/>
                  <a:pt x="3165302" y="3215007"/>
                  <a:pt x="3164078" y="3216231"/>
                </a:cubicBezTo>
                <a:cubicBezTo>
                  <a:pt x="3164078" y="3218068"/>
                  <a:pt x="3163466" y="3218068"/>
                  <a:pt x="3162242" y="3219292"/>
                </a:cubicBezTo>
                <a:cubicBezTo>
                  <a:pt x="3161017" y="3220516"/>
                  <a:pt x="3159181" y="3220516"/>
                  <a:pt x="3157345" y="3220516"/>
                </a:cubicBezTo>
                <a:cubicBezTo>
                  <a:pt x="3155508" y="3220516"/>
                  <a:pt x="3153672" y="3220516"/>
                  <a:pt x="3152448" y="3219292"/>
                </a:cubicBezTo>
                <a:cubicBezTo>
                  <a:pt x="3151836" y="3218680"/>
                  <a:pt x="3150612" y="3217456"/>
                  <a:pt x="3150612" y="3215619"/>
                </a:cubicBezTo>
                <a:cubicBezTo>
                  <a:pt x="3150612" y="3214395"/>
                  <a:pt x="3151836" y="3212559"/>
                  <a:pt x="3151836" y="3210722"/>
                </a:cubicBezTo>
                <a:lnTo>
                  <a:pt x="3155508" y="3183789"/>
                </a:lnTo>
                <a:lnTo>
                  <a:pt x="3145715" y="3183789"/>
                </a:lnTo>
                <a:lnTo>
                  <a:pt x="3143266" y="3206437"/>
                </a:lnTo>
                <a:cubicBezTo>
                  <a:pt x="3142042" y="3208886"/>
                  <a:pt x="3142042" y="3211946"/>
                  <a:pt x="3142042" y="3213783"/>
                </a:cubicBezTo>
                <a:cubicBezTo>
                  <a:pt x="3142042" y="3218068"/>
                  <a:pt x="3142654" y="3221740"/>
                  <a:pt x="3145715" y="3223577"/>
                </a:cubicBezTo>
                <a:cubicBezTo>
                  <a:pt x="3148775" y="3226025"/>
                  <a:pt x="3152448" y="3227249"/>
                  <a:pt x="3157345" y="3227249"/>
                </a:cubicBezTo>
                <a:cubicBezTo>
                  <a:pt x="3161630" y="3227249"/>
                  <a:pt x="3164078" y="3226637"/>
                  <a:pt x="3167139" y="3225413"/>
                </a:cubicBezTo>
                <a:cubicBezTo>
                  <a:pt x="3169587" y="3223577"/>
                  <a:pt x="3171423" y="3221740"/>
                  <a:pt x="3172648" y="3219904"/>
                </a:cubicBezTo>
                <a:cubicBezTo>
                  <a:pt x="3173872" y="3218068"/>
                  <a:pt x="3174484" y="3213783"/>
                  <a:pt x="3175708" y="3208274"/>
                </a:cubicBezTo>
                <a:lnTo>
                  <a:pt x="3179381" y="3182565"/>
                </a:lnTo>
                <a:close/>
                <a:moveTo>
                  <a:pt x="3006153" y="3182565"/>
                </a:moveTo>
                <a:lnTo>
                  <a:pt x="2999420" y="3227249"/>
                </a:lnTo>
                <a:lnTo>
                  <a:pt x="3007990" y="3227249"/>
                </a:lnTo>
                <a:lnTo>
                  <a:pt x="3009214" y="3222352"/>
                </a:lnTo>
                <a:cubicBezTo>
                  <a:pt x="3010437" y="3224189"/>
                  <a:pt x="3012273" y="3224801"/>
                  <a:pt x="3014111" y="3226025"/>
                </a:cubicBezTo>
                <a:cubicBezTo>
                  <a:pt x="3015947" y="3227249"/>
                  <a:pt x="3017783" y="3227249"/>
                  <a:pt x="3019620" y="3227249"/>
                </a:cubicBezTo>
                <a:cubicBezTo>
                  <a:pt x="3023904" y="3227249"/>
                  <a:pt x="3026352" y="3227249"/>
                  <a:pt x="3029414" y="3225413"/>
                </a:cubicBezTo>
                <a:cubicBezTo>
                  <a:pt x="3032474" y="3223577"/>
                  <a:pt x="3034311" y="3221740"/>
                  <a:pt x="3036146" y="3218680"/>
                </a:cubicBezTo>
                <a:cubicBezTo>
                  <a:pt x="3037982" y="3214395"/>
                  <a:pt x="3039207" y="3211946"/>
                  <a:pt x="3039207" y="3208886"/>
                </a:cubicBezTo>
                <a:cubicBezTo>
                  <a:pt x="3039207" y="3205213"/>
                  <a:pt x="3038594" y="3201540"/>
                  <a:pt x="3035535" y="3198480"/>
                </a:cubicBezTo>
                <a:cubicBezTo>
                  <a:pt x="3032474" y="3195419"/>
                  <a:pt x="3028801" y="3193583"/>
                  <a:pt x="3023904" y="3193583"/>
                </a:cubicBezTo>
                <a:cubicBezTo>
                  <a:pt x="3022068" y="3193583"/>
                  <a:pt x="3020232" y="3193583"/>
                  <a:pt x="3018396" y="3194807"/>
                </a:cubicBezTo>
                <a:cubicBezTo>
                  <a:pt x="3016559" y="3195419"/>
                  <a:pt x="3014722" y="3196644"/>
                  <a:pt x="3012887" y="3198480"/>
                </a:cubicBezTo>
                <a:lnTo>
                  <a:pt x="3014722" y="3182565"/>
                </a:lnTo>
                <a:close/>
                <a:moveTo>
                  <a:pt x="3078994" y="3181953"/>
                </a:moveTo>
                <a:cubicBezTo>
                  <a:pt x="3077158" y="3181953"/>
                  <a:pt x="3075935" y="3181953"/>
                  <a:pt x="3075322" y="3183177"/>
                </a:cubicBezTo>
                <a:cubicBezTo>
                  <a:pt x="3074709" y="3185014"/>
                  <a:pt x="3073486" y="3185626"/>
                  <a:pt x="3073486" y="3186850"/>
                </a:cubicBezTo>
                <a:cubicBezTo>
                  <a:pt x="3073486" y="3188686"/>
                  <a:pt x="3074097" y="3189298"/>
                  <a:pt x="3075322" y="3190523"/>
                </a:cubicBezTo>
                <a:cubicBezTo>
                  <a:pt x="3075935" y="3191747"/>
                  <a:pt x="3077771" y="3191747"/>
                  <a:pt x="3078994" y="3191747"/>
                </a:cubicBezTo>
                <a:cubicBezTo>
                  <a:pt x="3080831" y="3191747"/>
                  <a:pt x="3081443" y="3191747"/>
                  <a:pt x="3082668" y="3190523"/>
                </a:cubicBezTo>
                <a:cubicBezTo>
                  <a:pt x="3083279" y="3188686"/>
                  <a:pt x="3084504" y="3188074"/>
                  <a:pt x="3084504" y="3186850"/>
                </a:cubicBezTo>
                <a:cubicBezTo>
                  <a:pt x="3084504" y="3185014"/>
                  <a:pt x="3083891" y="3184401"/>
                  <a:pt x="3082668" y="3183177"/>
                </a:cubicBezTo>
                <a:cubicBezTo>
                  <a:pt x="3082056" y="3181953"/>
                  <a:pt x="3080219" y="3181953"/>
                  <a:pt x="3078994" y="3181953"/>
                </a:cubicBezTo>
                <a:close/>
                <a:moveTo>
                  <a:pt x="2992075" y="3181953"/>
                </a:moveTo>
                <a:cubicBezTo>
                  <a:pt x="2990239" y="3181953"/>
                  <a:pt x="2989015" y="3181953"/>
                  <a:pt x="2988403" y="3183177"/>
                </a:cubicBezTo>
                <a:cubicBezTo>
                  <a:pt x="2987790" y="3185014"/>
                  <a:pt x="2986566" y="3185626"/>
                  <a:pt x="2986566" y="3186850"/>
                </a:cubicBezTo>
                <a:cubicBezTo>
                  <a:pt x="2986566" y="3188686"/>
                  <a:pt x="2987178" y="3189298"/>
                  <a:pt x="2988403" y="3190523"/>
                </a:cubicBezTo>
                <a:cubicBezTo>
                  <a:pt x="2989015" y="3191747"/>
                  <a:pt x="2990239" y="3191747"/>
                  <a:pt x="2992075" y="3191747"/>
                </a:cubicBezTo>
                <a:cubicBezTo>
                  <a:pt x="2993912" y="3191747"/>
                  <a:pt x="2994524" y="3191747"/>
                  <a:pt x="2995748" y="3190523"/>
                </a:cubicBezTo>
                <a:cubicBezTo>
                  <a:pt x="2996360" y="3188686"/>
                  <a:pt x="2997584" y="3188074"/>
                  <a:pt x="2997584" y="3186850"/>
                </a:cubicBezTo>
                <a:cubicBezTo>
                  <a:pt x="2997584" y="3185014"/>
                  <a:pt x="2996972" y="3184401"/>
                  <a:pt x="2995748" y="3183177"/>
                </a:cubicBezTo>
                <a:cubicBezTo>
                  <a:pt x="2995136" y="3181953"/>
                  <a:pt x="2993299" y="3181953"/>
                  <a:pt x="2992075" y="3181953"/>
                </a:cubicBezTo>
                <a:close/>
                <a:moveTo>
                  <a:pt x="2497488" y="3181953"/>
                </a:moveTo>
                <a:lnTo>
                  <a:pt x="2490755" y="3226637"/>
                </a:lnTo>
                <a:lnTo>
                  <a:pt x="2499325" y="3226637"/>
                </a:lnTo>
                <a:lnTo>
                  <a:pt x="2506058" y="3181953"/>
                </a:lnTo>
                <a:close/>
                <a:moveTo>
                  <a:pt x="2348746" y="3181953"/>
                </a:moveTo>
                <a:cubicBezTo>
                  <a:pt x="2346910" y="3181953"/>
                  <a:pt x="2346298" y="3181953"/>
                  <a:pt x="2345073" y="3183177"/>
                </a:cubicBezTo>
                <a:cubicBezTo>
                  <a:pt x="2344461" y="3185014"/>
                  <a:pt x="2343237" y="3185626"/>
                  <a:pt x="2343237" y="3186850"/>
                </a:cubicBezTo>
                <a:cubicBezTo>
                  <a:pt x="2343237" y="3188686"/>
                  <a:pt x="2343849" y="3189298"/>
                  <a:pt x="2345073" y="3190523"/>
                </a:cubicBezTo>
                <a:cubicBezTo>
                  <a:pt x="2345685" y="3191747"/>
                  <a:pt x="2347522" y="3191747"/>
                  <a:pt x="2348746" y="3191747"/>
                </a:cubicBezTo>
                <a:cubicBezTo>
                  <a:pt x="2350582" y="3191747"/>
                  <a:pt x="2351194" y="3191747"/>
                  <a:pt x="2352419" y="3190523"/>
                </a:cubicBezTo>
                <a:cubicBezTo>
                  <a:pt x="2353031" y="3188686"/>
                  <a:pt x="2354255" y="3188074"/>
                  <a:pt x="2354255" y="3186850"/>
                </a:cubicBezTo>
                <a:cubicBezTo>
                  <a:pt x="2354255" y="3185014"/>
                  <a:pt x="2353643" y="3184401"/>
                  <a:pt x="2352419" y="3183177"/>
                </a:cubicBezTo>
                <a:cubicBezTo>
                  <a:pt x="2351807" y="3181953"/>
                  <a:pt x="2349970" y="3181953"/>
                  <a:pt x="2348746" y="3181953"/>
                </a:cubicBezTo>
                <a:close/>
                <a:moveTo>
                  <a:pt x="2826805" y="3181341"/>
                </a:moveTo>
                <a:cubicBezTo>
                  <a:pt x="2824968" y="3181341"/>
                  <a:pt x="2823132" y="3181341"/>
                  <a:pt x="2821908" y="3182565"/>
                </a:cubicBezTo>
                <a:cubicBezTo>
                  <a:pt x="2820683" y="3183177"/>
                  <a:pt x="2820072" y="3184402"/>
                  <a:pt x="2818847" y="3186238"/>
                </a:cubicBezTo>
                <a:cubicBezTo>
                  <a:pt x="2818235" y="3188074"/>
                  <a:pt x="2818235" y="3191135"/>
                  <a:pt x="2817011" y="3194808"/>
                </a:cubicBezTo>
                <a:lnTo>
                  <a:pt x="2813338" y="3194808"/>
                </a:lnTo>
                <a:lnTo>
                  <a:pt x="2812113" y="3202153"/>
                </a:lnTo>
                <a:lnTo>
                  <a:pt x="2815787" y="3202153"/>
                </a:lnTo>
                <a:lnTo>
                  <a:pt x="2812113" y="3227250"/>
                </a:lnTo>
                <a:lnTo>
                  <a:pt x="2820683" y="3227250"/>
                </a:lnTo>
                <a:lnTo>
                  <a:pt x="2824356" y="3202153"/>
                </a:lnTo>
                <a:lnTo>
                  <a:pt x="2829865" y="3202153"/>
                </a:lnTo>
                <a:lnTo>
                  <a:pt x="2831090" y="3195420"/>
                </a:lnTo>
                <a:lnTo>
                  <a:pt x="2825581" y="3195420"/>
                </a:lnTo>
                <a:cubicBezTo>
                  <a:pt x="2825581" y="3191747"/>
                  <a:pt x="2826805" y="3191135"/>
                  <a:pt x="2826805" y="3189911"/>
                </a:cubicBezTo>
                <a:cubicBezTo>
                  <a:pt x="2826805" y="3188686"/>
                  <a:pt x="2827417" y="3188686"/>
                  <a:pt x="2828641" y="3188686"/>
                </a:cubicBezTo>
                <a:cubicBezTo>
                  <a:pt x="2830476" y="3188686"/>
                  <a:pt x="2831090" y="3188686"/>
                  <a:pt x="2832314" y="3189911"/>
                </a:cubicBezTo>
                <a:lnTo>
                  <a:pt x="2833537" y="3183177"/>
                </a:lnTo>
                <a:cubicBezTo>
                  <a:pt x="2831702" y="3182565"/>
                  <a:pt x="2828641" y="3181341"/>
                  <a:pt x="2826805" y="3181341"/>
                </a:cubicBezTo>
                <a:close/>
                <a:moveTo>
                  <a:pt x="1456898" y="3177056"/>
                </a:moveTo>
                <a:cubicBezTo>
                  <a:pt x="1464244" y="3177056"/>
                  <a:pt x="1469753" y="3181953"/>
                  <a:pt x="1470977" y="3188686"/>
                </a:cubicBezTo>
                <a:lnTo>
                  <a:pt x="1442207" y="3188686"/>
                </a:lnTo>
                <a:cubicBezTo>
                  <a:pt x="1444044" y="3181953"/>
                  <a:pt x="1449553" y="3177056"/>
                  <a:pt x="1456898" y="3177056"/>
                </a:cubicBezTo>
                <a:close/>
                <a:moveTo>
                  <a:pt x="834991" y="3171547"/>
                </a:moveTo>
                <a:cubicBezTo>
                  <a:pt x="849070" y="3171547"/>
                  <a:pt x="858251" y="3183178"/>
                  <a:pt x="858251" y="3196644"/>
                </a:cubicBezTo>
                <a:cubicBezTo>
                  <a:pt x="858251" y="3210723"/>
                  <a:pt x="848457" y="3221741"/>
                  <a:pt x="834991" y="3221741"/>
                </a:cubicBezTo>
                <a:cubicBezTo>
                  <a:pt x="821524" y="3221741"/>
                  <a:pt x="811731" y="3210723"/>
                  <a:pt x="811731" y="3196644"/>
                </a:cubicBezTo>
                <a:cubicBezTo>
                  <a:pt x="811731" y="3182565"/>
                  <a:pt x="821524" y="3171547"/>
                  <a:pt x="834991" y="3171547"/>
                </a:cubicBezTo>
                <a:close/>
                <a:moveTo>
                  <a:pt x="834991" y="3164202"/>
                </a:moveTo>
                <a:cubicBezTo>
                  <a:pt x="817852" y="3164202"/>
                  <a:pt x="803161" y="3177669"/>
                  <a:pt x="803161" y="3196644"/>
                </a:cubicBezTo>
                <a:cubicBezTo>
                  <a:pt x="803161" y="3215620"/>
                  <a:pt x="817240" y="3229086"/>
                  <a:pt x="834991" y="3229086"/>
                </a:cubicBezTo>
                <a:cubicBezTo>
                  <a:pt x="852742" y="3229086"/>
                  <a:pt x="866821" y="3215620"/>
                  <a:pt x="866821" y="3196644"/>
                </a:cubicBezTo>
                <a:cubicBezTo>
                  <a:pt x="866821" y="3177669"/>
                  <a:pt x="852742" y="3164202"/>
                  <a:pt x="834991" y="3164202"/>
                </a:cubicBezTo>
                <a:close/>
                <a:moveTo>
                  <a:pt x="721751" y="3164202"/>
                </a:moveTo>
                <a:cubicBezTo>
                  <a:pt x="714405" y="3164202"/>
                  <a:pt x="707059" y="3167263"/>
                  <a:pt x="703387" y="3175832"/>
                </a:cubicBezTo>
                <a:lnTo>
                  <a:pt x="703387" y="3165426"/>
                </a:lnTo>
                <a:lnTo>
                  <a:pt x="695430" y="3165426"/>
                </a:lnTo>
                <a:lnTo>
                  <a:pt x="695430" y="3227250"/>
                </a:lnTo>
                <a:lnTo>
                  <a:pt x="703999" y="3227250"/>
                </a:lnTo>
                <a:lnTo>
                  <a:pt x="703999" y="3192971"/>
                </a:lnTo>
                <a:cubicBezTo>
                  <a:pt x="703999" y="3178281"/>
                  <a:pt x="711344" y="3173384"/>
                  <a:pt x="722362" y="3173384"/>
                </a:cubicBezTo>
                <a:lnTo>
                  <a:pt x="726647" y="3173384"/>
                </a:lnTo>
                <a:lnTo>
                  <a:pt x="726647" y="3164202"/>
                </a:lnTo>
                <a:cubicBezTo>
                  <a:pt x="724811" y="3164202"/>
                  <a:pt x="722975" y="3164202"/>
                  <a:pt x="721751" y="3164202"/>
                </a:cubicBezTo>
                <a:close/>
                <a:moveTo>
                  <a:pt x="1234701" y="3163590"/>
                </a:moveTo>
                <a:lnTo>
                  <a:pt x="1256736" y="3227862"/>
                </a:lnTo>
                <a:lnTo>
                  <a:pt x="1279385" y="3227862"/>
                </a:lnTo>
                <a:lnTo>
                  <a:pt x="1302033" y="3163590"/>
                </a:lnTo>
                <a:lnTo>
                  <a:pt x="1283058" y="3163590"/>
                </a:lnTo>
                <a:lnTo>
                  <a:pt x="1268367" y="3208274"/>
                </a:lnTo>
                <a:lnTo>
                  <a:pt x="1254289" y="3163590"/>
                </a:lnTo>
                <a:close/>
                <a:moveTo>
                  <a:pt x="652582" y="3163590"/>
                </a:moveTo>
                <a:cubicBezTo>
                  <a:pt x="642176" y="3163590"/>
                  <a:pt x="633607" y="3168487"/>
                  <a:pt x="629322" y="3171548"/>
                </a:cubicBezTo>
                <a:lnTo>
                  <a:pt x="633607" y="3178281"/>
                </a:lnTo>
                <a:cubicBezTo>
                  <a:pt x="638504" y="3174608"/>
                  <a:pt x="644625" y="3171548"/>
                  <a:pt x="652582" y="3171548"/>
                </a:cubicBezTo>
                <a:cubicBezTo>
                  <a:pt x="660540" y="3171548"/>
                  <a:pt x="667885" y="3175832"/>
                  <a:pt x="667885" y="3185014"/>
                </a:cubicBezTo>
                <a:lnTo>
                  <a:pt x="666661" y="3185014"/>
                </a:lnTo>
                <a:cubicBezTo>
                  <a:pt x="666661" y="3188075"/>
                  <a:pt x="664824" y="3190523"/>
                  <a:pt x="660540" y="3190523"/>
                </a:cubicBezTo>
                <a:lnTo>
                  <a:pt x="645849" y="3190523"/>
                </a:lnTo>
                <a:cubicBezTo>
                  <a:pt x="632994" y="3190523"/>
                  <a:pt x="625037" y="3197868"/>
                  <a:pt x="625037" y="3208886"/>
                </a:cubicBezTo>
                <a:cubicBezTo>
                  <a:pt x="625037" y="3219905"/>
                  <a:pt x="634219" y="3227862"/>
                  <a:pt x="647685" y="3227862"/>
                </a:cubicBezTo>
                <a:cubicBezTo>
                  <a:pt x="655643" y="3227862"/>
                  <a:pt x="663600" y="3224801"/>
                  <a:pt x="667273" y="3218680"/>
                </a:cubicBezTo>
                <a:lnTo>
                  <a:pt x="667273" y="3226638"/>
                </a:lnTo>
                <a:lnTo>
                  <a:pt x="675842" y="3226638"/>
                </a:lnTo>
                <a:lnTo>
                  <a:pt x="675842" y="3184402"/>
                </a:lnTo>
                <a:cubicBezTo>
                  <a:pt x="675842" y="3172160"/>
                  <a:pt x="667273" y="3163590"/>
                  <a:pt x="652582" y="3163590"/>
                </a:cubicBezTo>
                <a:close/>
                <a:moveTo>
                  <a:pt x="1197362" y="3163589"/>
                </a:moveTo>
                <a:lnTo>
                  <a:pt x="1197362" y="3178892"/>
                </a:lnTo>
                <a:lnTo>
                  <a:pt x="1206544" y="3178892"/>
                </a:lnTo>
                <a:lnTo>
                  <a:pt x="1206544" y="3227861"/>
                </a:lnTo>
                <a:lnTo>
                  <a:pt x="1224295" y="3227861"/>
                </a:lnTo>
                <a:lnTo>
                  <a:pt x="1224295" y="3163589"/>
                </a:lnTo>
                <a:close/>
                <a:moveTo>
                  <a:pt x="1336311" y="3162365"/>
                </a:moveTo>
                <a:cubicBezTo>
                  <a:pt x="1320396" y="3162365"/>
                  <a:pt x="1308766" y="3170322"/>
                  <a:pt x="1308766" y="3170322"/>
                </a:cubicBezTo>
                <a:lnTo>
                  <a:pt x="1315499" y="3183789"/>
                </a:lnTo>
                <a:cubicBezTo>
                  <a:pt x="1320396" y="3180728"/>
                  <a:pt x="1328353" y="3177668"/>
                  <a:pt x="1335087" y="3177668"/>
                </a:cubicBezTo>
                <a:cubicBezTo>
                  <a:pt x="1341820" y="3177668"/>
                  <a:pt x="1345493" y="3180116"/>
                  <a:pt x="1345493" y="3185013"/>
                </a:cubicBezTo>
                <a:cubicBezTo>
                  <a:pt x="1345493" y="3188074"/>
                  <a:pt x="1343656" y="3189298"/>
                  <a:pt x="1341208" y="3189910"/>
                </a:cubicBezTo>
                <a:lnTo>
                  <a:pt x="1328353" y="3189910"/>
                </a:lnTo>
                <a:cubicBezTo>
                  <a:pt x="1314275" y="3189910"/>
                  <a:pt x="1305093" y="3197256"/>
                  <a:pt x="1305093" y="3209498"/>
                </a:cubicBezTo>
                <a:cubicBezTo>
                  <a:pt x="1305093" y="3219904"/>
                  <a:pt x="1314275" y="3229698"/>
                  <a:pt x="1327741" y="3229698"/>
                </a:cubicBezTo>
                <a:cubicBezTo>
                  <a:pt x="1335087" y="3229698"/>
                  <a:pt x="1342432" y="3226637"/>
                  <a:pt x="1345493" y="3221740"/>
                </a:cubicBezTo>
                <a:lnTo>
                  <a:pt x="1345493" y="3227861"/>
                </a:lnTo>
                <a:lnTo>
                  <a:pt x="1363856" y="3227861"/>
                </a:lnTo>
                <a:lnTo>
                  <a:pt x="1363856" y="3185625"/>
                </a:lnTo>
                <a:cubicBezTo>
                  <a:pt x="1363856" y="3169098"/>
                  <a:pt x="1351002" y="3162365"/>
                  <a:pt x="1336311" y="3162365"/>
                </a:cubicBezTo>
                <a:close/>
                <a:moveTo>
                  <a:pt x="1187568" y="3162365"/>
                </a:moveTo>
                <a:cubicBezTo>
                  <a:pt x="1179611" y="3162365"/>
                  <a:pt x="1173490" y="3166650"/>
                  <a:pt x="1171041" y="3173383"/>
                </a:cubicBezTo>
                <a:lnTo>
                  <a:pt x="1171041" y="3163589"/>
                </a:lnTo>
                <a:lnTo>
                  <a:pt x="1153290" y="3163589"/>
                </a:lnTo>
                <a:lnTo>
                  <a:pt x="1153290" y="3227861"/>
                </a:lnTo>
                <a:lnTo>
                  <a:pt x="1171653" y="3227861"/>
                </a:lnTo>
                <a:lnTo>
                  <a:pt x="1171653" y="3197256"/>
                </a:lnTo>
                <a:cubicBezTo>
                  <a:pt x="1171653" y="3186237"/>
                  <a:pt x="1175938" y="3181953"/>
                  <a:pt x="1185120" y="3181953"/>
                </a:cubicBezTo>
                <a:lnTo>
                  <a:pt x="1193077" y="3181953"/>
                </a:lnTo>
                <a:lnTo>
                  <a:pt x="1192465" y="3162977"/>
                </a:lnTo>
                <a:cubicBezTo>
                  <a:pt x="1190629" y="3162365"/>
                  <a:pt x="1189405" y="3162365"/>
                  <a:pt x="1187568" y="3162365"/>
                </a:cubicBezTo>
                <a:close/>
                <a:moveTo>
                  <a:pt x="1111054" y="3162365"/>
                </a:moveTo>
                <a:cubicBezTo>
                  <a:pt x="1095139" y="3162365"/>
                  <a:pt x="1083509" y="3170322"/>
                  <a:pt x="1083509" y="3170322"/>
                </a:cubicBezTo>
                <a:lnTo>
                  <a:pt x="1090242" y="3183789"/>
                </a:lnTo>
                <a:cubicBezTo>
                  <a:pt x="1095139" y="3180728"/>
                  <a:pt x="1103096" y="3177668"/>
                  <a:pt x="1109830" y="3177668"/>
                </a:cubicBezTo>
                <a:cubicBezTo>
                  <a:pt x="1116563" y="3177668"/>
                  <a:pt x="1120236" y="3180116"/>
                  <a:pt x="1120236" y="3185013"/>
                </a:cubicBezTo>
                <a:cubicBezTo>
                  <a:pt x="1120236" y="3188074"/>
                  <a:pt x="1119011" y="3189298"/>
                  <a:pt x="1115951" y="3189910"/>
                </a:cubicBezTo>
                <a:lnTo>
                  <a:pt x="1103096" y="3189910"/>
                </a:lnTo>
                <a:cubicBezTo>
                  <a:pt x="1089018" y="3189910"/>
                  <a:pt x="1079836" y="3197256"/>
                  <a:pt x="1079836" y="3209498"/>
                </a:cubicBezTo>
                <a:cubicBezTo>
                  <a:pt x="1079836" y="3219904"/>
                  <a:pt x="1089018" y="3229698"/>
                  <a:pt x="1102484" y="3229698"/>
                </a:cubicBezTo>
                <a:cubicBezTo>
                  <a:pt x="1109830" y="3229698"/>
                  <a:pt x="1117175" y="3226637"/>
                  <a:pt x="1120236" y="3221740"/>
                </a:cubicBezTo>
                <a:lnTo>
                  <a:pt x="1120236" y="3227861"/>
                </a:lnTo>
                <a:lnTo>
                  <a:pt x="1138599" y="3227861"/>
                </a:lnTo>
                <a:lnTo>
                  <a:pt x="1138599" y="3185625"/>
                </a:lnTo>
                <a:cubicBezTo>
                  <a:pt x="1138599" y="3169098"/>
                  <a:pt x="1125745" y="3162365"/>
                  <a:pt x="1111054" y="3162365"/>
                </a:cubicBezTo>
                <a:close/>
                <a:moveTo>
                  <a:pt x="1457510" y="3161753"/>
                </a:moveTo>
                <a:cubicBezTo>
                  <a:pt x="1437923" y="3161753"/>
                  <a:pt x="1423844" y="3175832"/>
                  <a:pt x="1423844" y="3195419"/>
                </a:cubicBezTo>
                <a:cubicBezTo>
                  <a:pt x="1423844" y="3215007"/>
                  <a:pt x="1438535" y="3229086"/>
                  <a:pt x="1457510" y="3229086"/>
                </a:cubicBezTo>
                <a:cubicBezTo>
                  <a:pt x="1471589" y="3229086"/>
                  <a:pt x="1483831" y="3222352"/>
                  <a:pt x="1489340" y="3208886"/>
                </a:cubicBezTo>
                <a:lnTo>
                  <a:pt x="1470365" y="3207050"/>
                </a:lnTo>
                <a:cubicBezTo>
                  <a:pt x="1467916" y="3211334"/>
                  <a:pt x="1463019" y="3213783"/>
                  <a:pt x="1457510" y="3213783"/>
                </a:cubicBezTo>
                <a:cubicBezTo>
                  <a:pt x="1449553" y="3213783"/>
                  <a:pt x="1444044" y="3207662"/>
                  <a:pt x="1442820" y="3200928"/>
                </a:cubicBezTo>
                <a:lnTo>
                  <a:pt x="1490564" y="3200928"/>
                </a:lnTo>
                <a:cubicBezTo>
                  <a:pt x="1490564" y="3173995"/>
                  <a:pt x="1474650" y="3162365"/>
                  <a:pt x="1457510" y="3161753"/>
                </a:cubicBezTo>
                <a:close/>
                <a:moveTo>
                  <a:pt x="742562" y="3139105"/>
                </a:moveTo>
                <a:lnTo>
                  <a:pt x="742562" y="3164814"/>
                </a:lnTo>
                <a:lnTo>
                  <a:pt x="732156" y="3164814"/>
                </a:lnTo>
                <a:lnTo>
                  <a:pt x="732156" y="3171547"/>
                </a:lnTo>
                <a:lnTo>
                  <a:pt x="743174" y="3171547"/>
                </a:lnTo>
                <a:lnTo>
                  <a:pt x="743174" y="3213783"/>
                </a:lnTo>
                <a:cubicBezTo>
                  <a:pt x="743174" y="3225413"/>
                  <a:pt x="750519" y="3227249"/>
                  <a:pt x="757253" y="3227249"/>
                </a:cubicBezTo>
                <a:cubicBezTo>
                  <a:pt x="762762" y="3227249"/>
                  <a:pt x="767047" y="3226637"/>
                  <a:pt x="767047" y="3226637"/>
                </a:cubicBezTo>
                <a:lnTo>
                  <a:pt x="767047" y="3219904"/>
                </a:lnTo>
                <a:cubicBezTo>
                  <a:pt x="767047" y="3219904"/>
                  <a:pt x="763986" y="3220516"/>
                  <a:pt x="760313" y="3220516"/>
                </a:cubicBezTo>
                <a:cubicBezTo>
                  <a:pt x="756028" y="3220516"/>
                  <a:pt x="751744" y="3219904"/>
                  <a:pt x="751744" y="3214395"/>
                </a:cubicBezTo>
                <a:lnTo>
                  <a:pt x="751744" y="3172159"/>
                </a:lnTo>
                <a:lnTo>
                  <a:pt x="767047" y="3172159"/>
                </a:lnTo>
                <a:lnTo>
                  <a:pt x="767047" y="3165426"/>
                </a:lnTo>
                <a:lnTo>
                  <a:pt x="751744" y="3165426"/>
                </a:lnTo>
                <a:lnTo>
                  <a:pt x="751744" y="3139717"/>
                </a:lnTo>
                <a:close/>
                <a:moveTo>
                  <a:pt x="1383444" y="3137881"/>
                </a:moveTo>
                <a:lnTo>
                  <a:pt x="1383444" y="3162366"/>
                </a:lnTo>
                <a:lnTo>
                  <a:pt x="1373650" y="3162366"/>
                </a:lnTo>
                <a:lnTo>
                  <a:pt x="1373650" y="3177668"/>
                </a:lnTo>
                <a:lnTo>
                  <a:pt x="1383444" y="3177668"/>
                </a:lnTo>
                <a:lnTo>
                  <a:pt x="1383444" y="3213171"/>
                </a:lnTo>
                <a:cubicBezTo>
                  <a:pt x="1383444" y="3226025"/>
                  <a:pt x="1392625" y="3227862"/>
                  <a:pt x="1401807" y="3227862"/>
                </a:cubicBezTo>
                <a:cubicBezTo>
                  <a:pt x="1407316" y="3227862"/>
                  <a:pt x="1415886" y="3227250"/>
                  <a:pt x="1415886" y="3227250"/>
                </a:cubicBezTo>
                <a:lnTo>
                  <a:pt x="1415886" y="3211947"/>
                </a:lnTo>
                <a:cubicBezTo>
                  <a:pt x="1415886" y="3211947"/>
                  <a:pt x="1412213" y="3212559"/>
                  <a:pt x="1407316" y="3212559"/>
                </a:cubicBezTo>
                <a:cubicBezTo>
                  <a:pt x="1404256" y="3212559"/>
                  <a:pt x="1401195" y="3211947"/>
                  <a:pt x="1401195" y="3207662"/>
                </a:cubicBezTo>
                <a:lnTo>
                  <a:pt x="1401195" y="3178893"/>
                </a:lnTo>
                <a:lnTo>
                  <a:pt x="1415274" y="3178893"/>
                </a:lnTo>
                <a:lnTo>
                  <a:pt x="1415274" y="3163590"/>
                </a:lnTo>
                <a:lnTo>
                  <a:pt x="1401195" y="3163590"/>
                </a:lnTo>
                <a:lnTo>
                  <a:pt x="1401195" y="3139105"/>
                </a:lnTo>
                <a:close/>
                <a:moveTo>
                  <a:pt x="568723" y="3137268"/>
                </a:moveTo>
                <a:cubicBezTo>
                  <a:pt x="568723" y="3137268"/>
                  <a:pt x="587086" y="3137268"/>
                  <a:pt x="587086" y="3137268"/>
                </a:cubicBezTo>
                <a:cubicBezTo>
                  <a:pt x="599940" y="3137268"/>
                  <a:pt x="610959" y="3144614"/>
                  <a:pt x="610959" y="3159305"/>
                </a:cubicBezTo>
                <a:cubicBezTo>
                  <a:pt x="610959" y="3173995"/>
                  <a:pt x="599940" y="3181953"/>
                  <a:pt x="587086" y="3181953"/>
                </a:cubicBezTo>
                <a:lnTo>
                  <a:pt x="568723" y="3181953"/>
                </a:lnTo>
                <a:close/>
                <a:moveTo>
                  <a:pt x="1215113" y="3129923"/>
                </a:moveTo>
                <a:cubicBezTo>
                  <a:pt x="1208992" y="3129923"/>
                  <a:pt x="1203483" y="3134820"/>
                  <a:pt x="1203483" y="3141553"/>
                </a:cubicBezTo>
                <a:cubicBezTo>
                  <a:pt x="1203483" y="3148286"/>
                  <a:pt x="1208380" y="3153183"/>
                  <a:pt x="1215113" y="3153183"/>
                </a:cubicBezTo>
                <a:cubicBezTo>
                  <a:pt x="1221847" y="3153183"/>
                  <a:pt x="1226744" y="3148286"/>
                  <a:pt x="1226744" y="3141553"/>
                </a:cubicBezTo>
                <a:cubicBezTo>
                  <a:pt x="1226744" y="3134820"/>
                  <a:pt x="1221847" y="3129923"/>
                  <a:pt x="1215113" y="3129923"/>
                </a:cubicBezTo>
                <a:close/>
                <a:moveTo>
                  <a:pt x="1051067" y="3129923"/>
                </a:moveTo>
                <a:lnTo>
                  <a:pt x="1051067" y="3227861"/>
                </a:lnTo>
                <a:lnTo>
                  <a:pt x="1069430" y="3227861"/>
                </a:lnTo>
                <a:lnTo>
                  <a:pt x="1069430" y="3129923"/>
                </a:lnTo>
                <a:close/>
                <a:moveTo>
                  <a:pt x="560153" y="3129923"/>
                </a:moveTo>
                <a:lnTo>
                  <a:pt x="560153" y="3227861"/>
                </a:lnTo>
                <a:lnTo>
                  <a:pt x="568723" y="3227861"/>
                </a:lnTo>
                <a:lnTo>
                  <a:pt x="568723" y="3189910"/>
                </a:lnTo>
                <a:lnTo>
                  <a:pt x="585862" y="3189910"/>
                </a:lnTo>
                <a:cubicBezTo>
                  <a:pt x="608510" y="3189910"/>
                  <a:pt x="619528" y="3176444"/>
                  <a:pt x="619528" y="3159917"/>
                </a:cubicBezTo>
                <a:cubicBezTo>
                  <a:pt x="619528" y="3143389"/>
                  <a:pt x="608510" y="3129923"/>
                  <a:pt x="585862" y="3129923"/>
                </a:cubicBezTo>
                <a:close/>
                <a:moveTo>
                  <a:pt x="900488" y="3129311"/>
                </a:moveTo>
                <a:cubicBezTo>
                  <a:pt x="893754" y="3129311"/>
                  <a:pt x="886409" y="3132372"/>
                  <a:pt x="886409" y="3144002"/>
                </a:cubicBezTo>
                <a:lnTo>
                  <a:pt x="886409" y="3166650"/>
                </a:lnTo>
                <a:lnTo>
                  <a:pt x="876003" y="3166650"/>
                </a:lnTo>
                <a:lnTo>
                  <a:pt x="876003" y="3173383"/>
                </a:lnTo>
                <a:lnTo>
                  <a:pt x="886409" y="3173383"/>
                </a:lnTo>
                <a:lnTo>
                  <a:pt x="886409" y="3227861"/>
                </a:lnTo>
                <a:lnTo>
                  <a:pt x="894979" y="3227861"/>
                </a:lnTo>
                <a:lnTo>
                  <a:pt x="894979" y="3173383"/>
                </a:lnTo>
                <a:lnTo>
                  <a:pt x="907833" y="3173383"/>
                </a:lnTo>
                <a:lnTo>
                  <a:pt x="907833" y="3166650"/>
                </a:lnTo>
                <a:lnTo>
                  <a:pt x="894979" y="3166650"/>
                </a:lnTo>
                <a:lnTo>
                  <a:pt x="894979" y="3145226"/>
                </a:lnTo>
                <a:cubicBezTo>
                  <a:pt x="894979" y="3139105"/>
                  <a:pt x="897427" y="3136656"/>
                  <a:pt x="902936" y="3136656"/>
                </a:cubicBezTo>
                <a:cubicBezTo>
                  <a:pt x="905385" y="3136656"/>
                  <a:pt x="909057" y="3137268"/>
                  <a:pt x="909057" y="3137268"/>
                </a:cubicBezTo>
                <a:lnTo>
                  <a:pt x="909057" y="3129923"/>
                </a:lnTo>
                <a:cubicBezTo>
                  <a:pt x="909057" y="3129923"/>
                  <a:pt x="904772" y="3129311"/>
                  <a:pt x="900488" y="3129311"/>
                </a:cubicBezTo>
                <a:close/>
                <a:moveTo>
                  <a:pt x="992916" y="3128087"/>
                </a:moveTo>
                <a:cubicBezTo>
                  <a:pt x="964146" y="3128087"/>
                  <a:pt x="942111" y="3149511"/>
                  <a:pt x="942111" y="3178893"/>
                </a:cubicBezTo>
                <a:cubicBezTo>
                  <a:pt x="942111" y="3208274"/>
                  <a:pt x="964146" y="3229698"/>
                  <a:pt x="992916" y="3229698"/>
                </a:cubicBezTo>
                <a:cubicBezTo>
                  <a:pt x="1014953" y="3229698"/>
                  <a:pt x="1035152" y="3216232"/>
                  <a:pt x="1040660" y="3192971"/>
                </a:cubicBezTo>
                <a:lnTo>
                  <a:pt x="1019236" y="3192971"/>
                </a:lnTo>
                <a:cubicBezTo>
                  <a:pt x="1015564" y="3204601"/>
                  <a:pt x="1005158" y="3211335"/>
                  <a:pt x="992304" y="3211335"/>
                </a:cubicBezTo>
                <a:cubicBezTo>
                  <a:pt x="973941" y="3211335"/>
                  <a:pt x="961087" y="3197256"/>
                  <a:pt x="961699" y="3179505"/>
                </a:cubicBezTo>
                <a:cubicBezTo>
                  <a:pt x="961699" y="3160529"/>
                  <a:pt x="973941" y="3146450"/>
                  <a:pt x="992304" y="3146450"/>
                </a:cubicBezTo>
                <a:cubicBezTo>
                  <a:pt x="1005771" y="3146450"/>
                  <a:pt x="1015564" y="3153184"/>
                  <a:pt x="1019236" y="3164814"/>
                </a:cubicBezTo>
                <a:lnTo>
                  <a:pt x="1040660" y="3164814"/>
                </a:lnTo>
                <a:cubicBezTo>
                  <a:pt x="1035152" y="3141554"/>
                  <a:pt x="1014953" y="3128087"/>
                  <a:pt x="992916" y="3128087"/>
                </a:cubicBezTo>
                <a:close/>
                <a:moveTo>
                  <a:pt x="2645562" y="3069051"/>
                </a:moveTo>
                <a:lnTo>
                  <a:pt x="2672862" y="3108738"/>
                </a:lnTo>
                <a:lnTo>
                  <a:pt x="2676217" y="3111885"/>
                </a:lnTo>
                <a:lnTo>
                  <a:pt x="2649517" y="3106740"/>
                </a:lnTo>
                <a:cubicBezTo>
                  <a:pt x="2638117" y="3101920"/>
                  <a:pt x="2627864" y="3094727"/>
                  <a:pt x="2618683" y="3085239"/>
                </a:cubicBezTo>
                <a:lnTo>
                  <a:pt x="2617494" y="3083364"/>
                </a:lnTo>
                <a:close/>
                <a:moveTo>
                  <a:pt x="2737407" y="3068198"/>
                </a:moveTo>
                <a:lnTo>
                  <a:pt x="2762634" y="3080473"/>
                </a:lnTo>
                <a:lnTo>
                  <a:pt x="2756409" y="3088912"/>
                </a:lnTo>
                <a:cubicBezTo>
                  <a:pt x="2747839" y="3096869"/>
                  <a:pt x="2737433" y="3102379"/>
                  <a:pt x="2725191" y="3107275"/>
                </a:cubicBezTo>
                <a:lnTo>
                  <a:pt x="2708903" y="3110165"/>
                </a:lnTo>
                <a:lnTo>
                  <a:pt x="2709236" y="3109867"/>
                </a:lnTo>
                <a:cubicBezTo>
                  <a:pt x="2719264" y="3099294"/>
                  <a:pt x="2729530" y="3085600"/>
                  <a:pt x="2737287" y="3068754"/>
                </a:cubicBezTo>
                <a:close/>
                <a:moveTo>
                  <a:pt x="2687859" y="3061381"/>
                </a:moveTo>
                <a:lnTo>
                  <a:pt x="2687859" y="3111745"/>
                </a:lnTo>
                <a:lnTo>
                  <a:pt x="2678850" y="3103574"/>
                </a:lnTo>
                <a:lnTo>
                  <a:pt x="2653576" y="3066384"/>
                </a:lnTo>
                <a:close/>
                <a:moveTo>
                  <a:pt x="2695204" y="3061192"/>
                </a:moveTo>
                <a:lnTo>
                  <a:pt x="2728736" y="3065973"/>
                </a:lnTo>
                <a:lnTo>
                  <a:pt x="2702989" y="3103669"/>
                </a:lnTo>
                <a:lnTo>
                  <a:pt x="2695204" y="3110959"/>
                </a:lnTo>
                <a:close/>
                <a:moveTo>
                  <a:pt x="2749631" y="3011786"/>
                </a:moveTo>
                <a:lnTo>
                  <a:pt x="2796496" y="3011786"/>
                </a:lnTo>
                <a:lnTo>
                  <a:pt x="2784335" y="3051785"/>
                </a:lnTo>
                <a:lnTo>
                  <a:pt x="2783954" y="3051573"/>
                </a:lnTo>
                <a:lnTo>
                  <a:pt x="2767511" y="3073863"/>
                </a:lnTo>
                <a:lnTo>
                  <a:pt x="2739336" y="3059299"/>
                </a:lnTo>
                <a:close/>
                <a:moveTo>
                  <a:pt x="2695204" y="3011786"/>
                </a:moveTo>
                <a:lnTo>
                  <a:pt x="2741055" y="3011786"/>
                </a:lnTo>
                <a:lnTo>
                  <a:pt x="2731120" y="3057132"/>
                </a:lnTo>
                <a:lnTo>
                  <a:pt x="2695204" y="3052010"/>
                </a:lnTo>
                <a:close/>
                <a:moveTo>
                  <a:pt x="2640915" y="3011786"/>
                </a:moveTo>
                <a:lnTo>
                  <a:pt x="2687859" y="3011786"/>
                </a:lnTo>
                <a:lnTo>
                  <a:pt x="2687859" y="3052218"/>
                </a:lnTo>
                <a:lnTo>
                  <a:pt x="2650932" y="3057776"/>
                </a:lnTo>
                <a:close/>
                <a:moveTo>
                  <a:pt x="2589913" y="3011786"/>
                </a:moveTo>
                <a:lnTo>
                  <a:pt x="2632355" y="3011786"/>
                </a:lnTo>
                <a:lnTo>
                  <a:pt x="2643023" y="3060149"/>
                </a:lnTo>
                <a:lnTo>
                  <a:pt x="2612493" y="3075476"/>
                </a:lnTo>
                <a:lnTo>
                  <a:pt x="2597871" y="3052415"/>
                </a:lnTo>
                <a:cubicBezTo>
                  <a:pt x="2593127" y="3040096"/>
                  <a:pt x="2590525" y="3026477"/>
                  <a:pt x="2589913" y="3011786"/>
                </a:cubicBezTo>
                <a:close/>
                <a:moveTo>
                  <a:pt x="1523618" y="3006276"/>
                </a:moveTo>
                <a:lnTo>
                  <a:pt x="1526679" y="3006276"/>
                </a:lnTo>
                <a:cubicBezTo>
                  <a:pt x="1527903" y="3006276"/>
                  <a:pt x="1528515" y="3006276"/>
                  <a:pt x="1529740" y="3006889"/>
                </a:cubicBezTo>
                <a:cubicBezTo>
                  <a:pt x="1530352" y="3007501"/>
                  <a:pt x="1530352" y="3008725"/>
                  <a:pt x="1530352" y="3009337"/>
                </a:cubicBezTo>
                <a:cubicBezTo>
                  <a:pt x="1530352" y="3009949"/>
                  <a:pt x="1529740" y="3010561"/>
                  <a:pt x="1529127" y="3011173"/>
                </a:cubicBezTo>
                <a:cubicBezTo>
                  <a:pt x="1528515" y="3011785"/>
                  <a:pt x="1527903" y="3011785"/>
                  <a:pt x="1526679" y="3011785"/>
                </a:cubicBezTo>
                <a:lnTo>
                  <a:pt x="1523618" y="3011785"/>
                </a:lnTo>
                <a:close/>
                <a:moveTo>
                  <a:pt x="1519946" y="3003216"/>
                </a:moveTo>
                <a:lnTo>
                  <a:pt x="1519946" y="3022803"/>
                </a:lnTo>
                <a:lnTo>
                  <a:pt x="1523618" y="3022803"/>
                </a:lnTo>
                <a:lnTo>
                  <a:pt x="1523618" y="3014846"/>
                </a:lnTo>
                <a:lnTo>
                  <a:pt x="1528515" y="3015458"/>
                </a:lnTo>
                <a:cubicBezTo>
                  <a:pt x="1529127" y="3015458"/>
                  <a:pt x="1530352" y="3015458"/>
                  <a:pt x="1530964" y="3016070"/>
                </a:cubicBezTo>
                <a:cubicBezTo>
                  <a:pt x="1531576" y="3016682"/>
                  <a:pt x="1531576" y="3017294"/>
                  <a:pt x="1531576" y="3018519"/>
                </a:cubicBezTo>
                <a:lnTo>
                  <a:pt x="1531576" y="3021579"/>
                </a:lnTo>
                <a:cubicBezTo>
                  <a:pt x="1531576" y="3021579"/>
                  <a:pt x="1531576" y="3022191"/>
                  <a:pt x="1531576" y="3022803"/>
                </a:cubicBezTo>
                <a:lnTo>
                  <a:pt x="1534637" y="3022803"/>
                </a:lnTo>
                <a:cubicBezTo>
                  <a:pt x="1534024" y="3022191"/>
                  <a:pt x="1534024" y="3022191"/>
                  <a:pt x="1534024" y="3021579"/>
                </a:cubicBezTo>
                <a:cubicBezTo>
                  <a:pt x="1534024" y="3020967"/>
                  <a:pt x="1534024" y="3020355"/>
                  <a:pt x="1534024" y="3019743"/>
                </a:cubicBezTo>
                <a:lnTo>
                  <a:pt x="1534024" y="3018519"/>
                </a:lnTo>
                <a:cubicBezTo>
                  <a:pt x="1534024" y="3017294"/>
                  <a:pt x="1534024" y="3016682"/>
                  <a:pt x="1533412" y="3015458"/>
                </a:cubicBezTo>
                <a:cubicBezTo>
                  <a:pt x="1533412" y="3014846"/>
                  <a:pt x="1532800" y="3013622"/>
                  <a:pt x="1531576" y="3013622"/>
                </a:cubicBezTo>
                <a:cubicBezTo>
                  <a:pt x="1532188" y="3013010"/>
                  <a:pt x="1532800" y="3012398"/>
                  <a:pt x="1533412" y="3011785"/>
                </a:cubicBezTo>
                <a:cubicBezTo>
                  <a:pt x="1534024" y="3011173"/>
                  <a:pt x="1534024" y="3009949"/>
                  <a:pt x="1534024" y="3009337"/>
                </a:cubicBezTo>
                <a:cubicBezTo>
                  <a:pt x="1534024" y="3007501"/>
                  <a:pt x="1533412" y="3006276"/>
                  <a:pt x="1532188" y="3005052"/>
                </a:cubicBezTo>
                <a:cubicBezTo>
                  <a:pt x="1530352" y="3003828"/>
                  <a:pt x="1528515" y="3003216"/>
                  <a:pt x="1526679" y="3003216"/>
                </a:cubicBezTo>
                <a:close/>
                <a:moveTo>
                  <a:pt x="1526679" y="2998626"/>
                </a:moveTo>
                <a:cubicBezTo>
                  <a:pt x="1530045" y="2998779"/>
                  <a:pt x="1533412" y="3000156"/>
                  <a:pt x="1535861" y="3002604"/>
                </a:cubicBezTo>
                <a:cubicBezTo>
                  <a:pt x="1540758" y="3008113"/>
                  <a:pt x="1540758" y="3017294"/>
                  <a:pt x="1535861" y="3022803"/>
                </a:cubicBezTo>
                <a:lnTo>
                  <a:pt x="1535249" y="3023416"/>
                </a:lnTo>
                <a:cubicBezTo>
                  <a:pt x="1530352" y="3028313"/>
                  <a:pt x="1521782" y="3027700"/>
                  <a:pt x="1516885" y="3022803"/>
                </a:cubicBezTo>
                <a:cubicBezTo>
                  <a:pt x="1514437" y="3020355"/>
                  <a:pt x="1513213" y="3016682"/>
                  <a:pt x="1513213" y="3013010"/>
                </a:cubicBezTo>
                <a:cubicBezTo>
                  <a:pt x="1513213" y="3009337"/>
                  <a:pt x="1514437" y="3005664"/>
                  <a:pt x="1516885" y="3002604"/>
                </a:cubicBezTo>
                <a:lnTo>
                  <a:pt x="1517497" y="3001992"/>
                </a:lnTo>
                <a:cubicBezTo>
                  <a:pt x="1519945" y="2999544"/>
                  <a:pt x="1523312" y="2998472"/>
                  <a:pt x="1526679" y="2998626"/>
                </a:cubicBezTo>
                <a:close/>
                <a:moveTo>
                  <a:pt x="1526679" y="2995871"/>
                </a:moveTo>
                <a:cubicBezTo>
                  <a:pt x="1522700" y="2996023"/>
                  <a:pt x="1518721" y="2997707"/>
                  <a:pt x="1515661" y="3000767"/>
                </a:cubicBezTo>
                <a:cubicBezTo>
                  <a:pt x="1512600" y="3004440"/>
                  <a:pt x="1510764" y="3008725"/>
                  <a:pt x="1510764" y="3013010"/>
                </a:cubicBezTo>
                <a:cubicBezTo>
                  <a:pt x="1510764" y="3017907"/>
                  <a:pt x="1511988" y="3022191"/>
                  <a:pt x="1515661" y="3025252"/>
                </a:cubicBezTo>
                <a:lnTo>
                  <a:pt x="1516273" y="3025864"/>
                </a:lnTo>
                <a:cubicBezTo>
                  <a:pt x="1522394" y="3031985"/>
                  <a:pt x="1532188" y="3031373"/>
                  <a:pt x="1538309" y="3025252"/>
                </a:cubicBezTo>
                <a:cubicBezTo>
                  <a:pt x="1541370" y="3021579"/>
                  <a:pt x="1543206" y="3017294"/>
                  <a:pt x="1543206" y="3013010"/>
                </a:cubicBezTo>
                <a:cubicBezTo>
                  <a:pt x="1543206" y="3008113"/>
                  <a:pt x="1541370" y="3003828"/>
                  <a:pt x="1538309" y="3000767"/>
                </a:cubicBezTo>
                <a:lnTo>
                  <a:pt x="1537697" y="3000155"/>
                </a:lnTo>
                <a:cubicBezTo>
                  <a:pt x="1534636" y="2997095"/>
                  <a:pt x="1530658" y="2995717"/>
                  <a:pt x="1526679" y="2995871"/>
                </a:cubicBezTo>
                <a:close/>
                <a:moveTo>
                  <a:pt x="2783679" y="2981180"/>
                </a:moveTo>
                <a:lnTo>
                  <a:pt x="2783954" y="2981180"/>
                </a:lnTo>
                <a:lnTo>
                  <a:pt x="2783954" y="2981792"/>
                </a:lnTo>
                <a:close/>
                <a:moveTo>
                  <a:pt x="2728586" y="2956095"/>
                </a:moveTo>
                <a:lnTo>
                  <a:pt x="2734849" y="2981180"/>
                </a:lnTo>
                <a:lnTo>
                  <a:pt x="2695204" y="2981180"/>
                </a:lnTo>
                <a:lnTo>
                  <a:pt x="2695204" y="2961047"/>
                </a:lnTo>
                <a:close/>
                <a:moveTo>
                  <a:pt x="2653325" y="2955784"/>
                </a:moveTo>
                <a:lnTo>
                  <a:pt x="2687859" y="2961034"/>
                </a:lnTo>
                <a:lnTo>
                  <a:pt x="2687859" y="2981180"/>
                </a:lnTo>
                <a:lnTo>
                  <a:pt x="2646914" y="2981180"/>
                </a:lnTo>
                <a:close/>
                <a:moveTo>
                  <a:pt x="2765115" y="2939862"/>
                </a:moveTo>
                <a:lnTo>
                  <a:pt x="2783679" y="2981180"/>
                </a:lnTo>
                <a:lnTo>
                  <a:pt x="2743386" y="2981180"/>
                </a:lnTo>
                <a:lnTo>
                  <a:pt x="2736674" y="2954423"/>
                </a:lnTo>
                <a:close/>
                <a:moveTo>
                  <a:pt x="2613945" y="2938691"/>
                </a:moveTo>
                <a:lnTo>
                  <a:pt x="2643836" y="2953516"/>
                </a:lnTo>
                <a:lnTo>
                  <a:pt x="2639511" y="2962108"/>
                </a:lnTo>
                <a:lnTo>
                  <a:pt x="2636209" y="2981180"/>
                </a:lnTo>
                <a:lnTo>
                  <a:pt x="2592974" y="2981180"/>
                </a:lnTo>
                <a:cubicBezTo>
                  <a:pt x="2596340" y="2969244"/>
                  <a:pt x="2600319" y="2958838"/>
                  <a:pt x="2605139" y="2949962"/>
                </a:cubicBezTo>
                <a:close/>
                <a:moveTo>
                  <a:pt x="2709952" y="2909101"/>
                </a:moveTo>
                <a:lnTo>
                  <a:pt x="2731312" y="2913847"/>
                </a:lnTo>
                <a:lnTo>
                  <a:pt x="2758071" y="2934282"/>
                </a:lnTo>
                <a:lnTo>
                  <a:pt x="2734466" y="2945615"/>
                </a:lnTo>
                <a:lnTo>
                  <a:pt x="2734123" y="2944252"/>
                </a:lnTo>
                <a:cubicBezTo>
                  <a:pt x="2729610" y="2935443"/>
                  <a:pt x="2724625" y="2927689"/>
                  <a:pt x="2719827" y="2921118"/>
                </a:cubicBezTo>
                <a:close/>
                <a:moveTo>
                  <a:pt x="2673609" y="2906290"/>
                </a:moveTo>
                <a:lnTo>
                  <a:pt x="2657177" y="2927008"/>
                </a:lnTo>
                <a:lnTo>
                  <a:pt x="2647209" y="2946815"/>
                </a:lnTo>
                <a:lnTo>
                  <a:pt x="2618883" y="2932370"/>
                </a:lnTo>
                <a:lnTo>
                  <a:pt x="2622355" y="2927926"/>
                </a:lnTo>
                <a:cubicBezTo>
                  <a:pt x="2631537" y="2919663"/>
                  <a:pt x="2641484" y="2913695"/>
                  <a:pt x="2652272" y="2909792"/>
                </a:cubicBezTo>
                <a:close/>
                <a:moveTo>
                  <a:pt x="2695204" y="2905823"/>
                </a:moveTo>
                <a:lnTo>
                  <a:pt x="2696667" y="2906148"/>
                </a:lnTo>
                <a:lnTo>
                  <a:pt x="2700407" y="2909906"/>
                </a:lnTo>
                <a:cubicBezTo>
                  <a:pt x="2707466" y="2917596"/>
                  <a:pt x="2717795" y="2930364"/>
                  <a:pt x="2726360" y="2947178"/>
                </a:cubicBezTo>
                <a:lnTo>
                  <a:pt x="2726495" y="2947718"/>
                </a:lnTo>
                <a:lnTo>
                  <a:pt x="2695204" y="2952229"/>
                </a:lnTo>
                <a:close/>
                <a:moveTo>
                  <a:pt x="2687240" y="2904053"/>
                </a:moveTo>
                <a:lnTo>
                  <a:pt x="2687859" y="2904191"/>
                </a:lnTo>
                <a:lnTo>
                  <a:pt x="2687859" y="2952755"/>
                </a:lnTo>
                <a:lnTo>
                  <a:pt x="2655290" y="2948002"/>
                </a:lnTo>
                <a:lnTo>
                  <a:pt x="2655802" y="2945974"/>
                </a:lnTo>
                <a:cubicBezTo>
                  <a:pt x="2664517" y="2929028"/>
                  <a:pt x="2674976" y="2916224"/>
                  <a:pt x="2681949" y="2908692"/>
                </a:cubicBezTo>
                <a:lnTo>
                  <a:pt x="2686492" y="2904176"/>
                </a:lnTo>
                <a:close/>
                <a:moveTo>
                  <a:pt x="1135536" y="2892423"/>
                </a:moveTo>
                <a:cubicBezTo>
                  <a:pt x="1161857" y="2893035"/>
                  <a:pt x="1171039" y="2918132"/>
                  <a:pt x="1171039" y="2950574"/>
                </a:cubicBezTo>
                <a:cubicBezTo>
                  <a:pt x="1171039" y="2987913"/>
                  <a:pt x="1160021" y="3011785"/>
                  <a:pt x="1131863" y="3011785"/>
                </a:cubicBezTo>
                <a:cubicBezTo>
                  <a:pt x="1125130" y="3011785"/>
                  <a:pt x="1118397" y="3011173"/>
                  <a:pt x="1111664" y="3008725"/>
                </a:cubicBezTo>
                <a:lnTo>
                  <a:pt x="1111664" y="2897320"/>
                </a:lnTo>
                <a:cubicBezTo>
                  <a:pt x="1119009" y="2893647"/>
                  <a:pt x="1126967" y="2892423"/>
                  <a:pt x="1135536" y="2892423"/>
                </a:cubicBezTo>
                <a:close/>
                <a:moveTo>
                  <a:pt x="2687240" y="2874672"/>
                </a:moveTo>
                <a:cubicBezTo>
                  <a:pt x="2644392" y="2874672"/>
                  <a:pt x="2610725" y="2890587"/>
                  <a:pt x="2585017" y="2923029"/>
                </a:cubicBezTo>
                <a:cubicBezTo>
                  <a:pt x="2566041" y="2948126"/>
                  <a:pt x="2555635" y="2977507"/>
                  <a:pt x="2555635" y="3009949"/>
                </a:cubicBezTo>
                <a:cubicBezTo>
                  <a:pt x="2555635" y="3045452"/>
                  <a:pt x="2567265" y="3076058"/>
                  <a:pt x="2591138" y="3103603"/>
                </a:cubicBezTo>
                <a:cubicBezTo>
                  <a:pt x="2615010" y="3131148"/>
                  <a:pt x="2647452" y="3144614"/>
                  <a:pt x="2689688" y="3144614"/>
                </a:cubicBezTo>
                <a:cubicBezTo>
                  <a:pt x="2708051" y="3144614"/>
                  <a:pt x="2725191" y="3141554"/>
                  <a:pt x="2740494" y="3136045"/>
                </a:cubicBezTo>
                <a:cubicBezTo>
                  <a:pt x="2754572" y="3129924"/>
                  <a:pt x="2768039" y="3122578"/>
                  <a:pt x="2780281" y="3110948"/>
                </a:cubicBezTo>
                <a:cubicBezTo>
                  <a:pt x="2791299" y="3099318"/>
                  <a:pt x="2801705" y="3085239"/>
                  <a:pt x="2811499" y="3066876"/>
                </a:cubicBezTo>
                <a:lnTo>
                  <a:pt x="2790722" y="3055333"/>
                </a:lnTo>
                <a:lnTo>
                  <a:pt x="2803849" y="3011786"/>
                </a:lnTo>
                <a:lnTo>
                  <a:pt x="2820681" y="3011786"/>
                </a:lnTo>
                <a:cubicBezTo>
                  <a:pt x="2820681" y="2976895"/>
                  <a:pt x="2810275" y="2948126"/>
                  <a:pt x="2791911" y="2924253"/>
                </a:cubicBezTo>
                <a:cubicBezTo>
                  <a:pt x="2766202" y="2890587"/>
                  <a:pt x="2731312" y="2874672"/>
                  <a:pt x="2687240" y="2874672"/>
                </a:cubicBezTo>
                <a:close/>
                <a:moveTo>
                  <a:pt x="1337534" y="2874059"/>
                </a:moveTo>
                <a:lnTo>
                  <a:pt x="1337534" y="3030760"/>
                </a:lnTo>
                <a:lnTo>
                  <a:pt x="1373036" y="3030760"/>
                </a:lnTo>
                <a:lnTo>
                  <a:pt x="1373036" y="2874059"/>
                </a:lnTo>
                <a:close/>
                <a:moveTo>
                  <a:pt x="1006993" y="2874059"/>
                </a:moveTo>
                <a:lnTo>
                  <a:pt x="1006993" y="3030760"/>
                </a:lnTo>
                <a:lnTo>
                  <a:pt x="1042496" y="3030760"/>
                </a:lnTo>
                <a:lnTo>
                  <a:pt x="1042496" y="2874059"/>
                </a:lnTo>
                <a:close/>
                <a:moveTo>
                  <a:pt x="696039" y="2874059"/>
                </a:moveTo>
                <a:lnTo>
                  <a:pt x="745620" y="2949961"/>
                </a:lnTo>
                <a:lnTo>
                  <a:pt x="689918" y="3030760"/>
                </a:lnTo>
                <a:lnTo>
                  <a:pt x="730930" y="3030760"/>
                </a:lnTo>
                <a:lnTo>
                  <a:pt x="765208" y="2973834"/>
                </a:lnTo>
                <a:lnTo>
                  <a:pt x="765820" y="2973834"/>
                </a:lnTo>
                <a:lnTo>
                  <a:pt x="799487" y="3030760"/>
                </a:lnTo>
                <a:lnTo>
                  <a:pt x="842947" y="3030760"/>
                </a:lnTo>
                <a:lnTo>
                  <a:pt x="787244" y="2947513"/>
                </a:lnTo>
                <a:lnTo>
                  <a:pt x="838050" y="2874059"/>
                </a:lnTo>
                <a:lnTo>
                  <a:pt x="800099" y="2874059"/>
                </a:lnTo>
                <a:lnTo>
                  <a:pt x="768881" y="2925477"/>
                </a:lnTo>
                <a:lnTo>
                  <a:pt x="768269" y="2925477"/>
                </a:lnTo>
                <a:lnTo>
                  <a:pt x="738275" y="2874059"/>
                </a:lnTo>
                <a:close/>
                <a:moveTo>
                  <a:pt x="1459344" y="2871611"/>
                </a:moveTo>
                <a:cubicBezTo>
                  <a:pt x="1426902" y="2871611"/>
                  <a:pt x="1404866" y="2891810"/>
                  <a:pt x="1404866" y="2916907"/>
                </a:cubicBezTo>
                <a:cubicBezTo>
                  <a:pt x="1404866" y="2933434"/>
                  <a:pt x="1411599" y="2949349"/>
                  <a:pt x="1444041" y="2960979"/>
                </a:cubicBezTo>
                <a:cubicBezTo>
                  <a:pt x="1461792" y="2967100"/>
                  <a:pt x="1472198" y="2973834"/>
                  <a:pt x="1472198" y="2986688"/>
                </a:cubicBezTo>
                <a:cubicBezTo>
                  <a:pt x="1472198" y="2999542"/>
                  <a:pt x="1458732" y="3008724"/>
                  <a:pt x="1442817" y="3008724"/>
                </a:cubicBezTo>
                <a:cubicBezTo>
                  <a:pt x="1431187" y="3008724"/>
                  <a:pt x="1420169" y="3005664"/>
                  <a:pt x="1410375" y="2999542"/>
                </a:cubicBezTo>
                <a:lnTo>
                  <a:pt x="1400581" y="3022191"/>
                </a:lnTo>
                <a:cubicBezTo>
                  <a:pt x="1415272" y="3030760"/>
                  <a:pt x="1431799" y="3034433"/>
                  <a:pt x="1448326" y="3033821"/>
                </a:cubicBezTo>
                <a:cubicBezTo>
                  <a:pt x="1485665" y="3033209"/>
                  <a:pt x="1509537" y="3011173"/>
                  <a:pt x="1509537" y="2986076"/>
                </a:cubicBezTo>
                <a:cubicBezTo>
                  <a:pt x="1509537" y="2968325"/>
                  <a:pt x="1502192" y="2952410"/>
                  <a:pt x="1468526" y="2940167"/>
                </a:cubicBezTo>
                <a:cubicBezTo>
                  <a:pt x="1453223" y="2934658"/>
                  <a:pt x="1440368" y="2928537"/>
                  <a:pt x="1440368" y="2915683"/>
                </a:cubicBezTo>
                <a:cubicBezTo>
                  <a:pt x="1440368" y="2904665"/>
                  <a:pt x="1451387" y="2894871"/>
                  <a:pt x="1467302" y="2894871"/>
                </a:cubicBezTo>
                <a:cubicBezTo>
                  <a:pt x="1476483" y="2894871"/>
                  <a:pt x="1486277" y="2897931"/>
                  <a:pt x="1494235" y="2903441"/>
                </a:cubicBezTo>
                <a:lnTo>
                  <a:pt x="1504028" y="2882629"/>
                </a:lnTo>
                <a:cubicBezTo>
                  <a:pt x="1490562" y="2874671"/>
                  <a:pt x="1474647" y="2870998"/>
                  <a:pt x="1459344" y="2871611"/>
                </a:cubicBezTo>
                <a:close/>
                <a:moveTo>
                  <a:pt x="1315498" y="2871611"/>
                </a:moveTo>
                <a:cubicBezTo>
                  <a:pt x="1278771" y="2869163"/>
                  <a:pt x="1254899" y="2874060"/>
                  <a:pt x="1234087" y="2882629"/>
                </a:cubicBezTo>
                <a:lnTo>
                  <a:pt x="1234087" y="3030761"/>
                </a:lnTo>
                <a:lnTo>
                  <a:pt x="1270202" y="3030761"/>
                </a:lnTo>
                <a:lnTo>
                  <a:pt x="1270202" y="2898544"/>
                </a:lnTo>
                <a:cubicBezTo>
                  <a:pt x="1278159" y="2894259"/>
                  <a:pt x="1297135" y="2893035"/>
                  <a:pt x="1308765" y="2897320"/>
                </a:cubicBezTo>
                <a:cubicBezTo>
                  <a:pt x="1308765" y="2897320"/>
                  <a:pt x="1315498" y="2871611"/>
                  <a:pt x="1315498" y="2871611"/>
                </a:cubicBezTo>
                <a:close/>
                <a:moveTo>
                  <a:pt x="599937" y="2831211"/>
                </a:moveTo>
                <a:cubicBezTo>
                  <a:pt x="573617" y="2831211"/>
                  <a:pt x="554641" y="2855696"/>
                  <a:pt x="554641" y="2886301"/>
                </a:cubicBezTo>
                <a:lnTo>
                  <a:pt x="554641" y="2976894"/>
                </a:lnTo>
                <a:cubicBezTo>
                  <a:pt x="554641" y="3006888"/>
                  <a:pt x="574229" y="3031985"/>
                  <a:pt x="599937" y="3031985"/>
                </a:cubicBezTo>
                <a:lnTo>
                  <a:pt x="671555" y="3031985"/>
                </a:lnTo>
                <a:lnTo>
                  <a:pt x="671555" y="3007500"/>
                </a:lnTo>
                <a:lnTo>
                  <a:pt x="617077" y="3007500"/>
                </a:lnTo>
                <a:cubicBezTo>
                  <a:pt x="600550" y="3007500"/>
                  <a:pt x="591980" y="2994646"/>
                  <a:pt x="591980" y="2980567"/>
                </a:cubicBezTo>
                <a:lnTo>
                  <a:pt x="591980" y="2940779"/>
                </a:lnTo>
                <a:lnTo>
                  <a:pt x="665434" y="2940779"/>
                </a:lnTo>
                <a:lnTo>
                  <a:pt x="665434" y="2916295"/>
                </a:lnTo>
                <a:lnTo>
                  <a:pt x="591368" y="2916295"/>
                </a:lnTo>
                <a:lnTo>
                  <a:pt x="591368" y="2882629"/>
                </a:lnTo>
                <a:cubicBezTo>
                  <a:pt x="591368" y="2868550"/>
                  <a:pt x="599937" y="2855696"/>
                  <a:pt x="616465" y="2855696"/>
                </a:cubicBezTo>
                <a:lnTo>
                  <a:pt x="671555" y="2855696"/>
                </a:lnTo>
                <a:lnTo>
                  <a:pt x="671555" y="2831211"/>
                </a:lnTo>
                <a:close/>
                <a:moveTo>
                  <a:pt x="866818" y="2830599"/>
                </a:moveTo>
                <a:lnTo>
                  <a:pt x="866818" y="2976282"/>
                </a:lnTo>
                <a:cubicBezTo>
                  <a:pt x="866818" y="3006888"/>
                  <a:pt x="885795" y="3031373"/>
                  <a:pt x="912114" y="3031373"/>
                </a:cubicBezTo>
                <a:lnTo>
                  <a:pt x="983120" y="3031373"/>
                </a:lnTo>
                <a:lnTo>
                  <a:pt x="983120" y="3006888"/>
                </a:lnTo>
                <a:lnTo>
                  <a:pt x="928643" y="3006888"/>
                </a:lnTo>
                <a:cubicBezTo>
                  <a:pt x="912114" y="3006888"/>
                  <a:pt x="903545" y="2994034"/>
                  <a:pt x="903545" y="2979955"/>
                </a:cubicBezTo>
                <a:lnTo>
                  <a:pt x="903545" y="2830599"/>
                </a:lnTo>
                <a:close/>
                <a:moveTo>
                  <a:pt x="1111664" y="2828763"/>
                </a:moveTo>
                <a:lnTo>
                  <a:pt x="1076161" y="2835496"/>
                </a:lnTo>
                <a:lnTo>
                  <a:pt x="1076161" y="3022191"/>
                </a:lnTo>
                <a:cubicBezTo>
                  <a:pt x="1086567" y="3028924"/>
                  <a:pt x="1106767" y="3033821"/>
                  <a:pt x="1130639" y="3033821"/>
                </a:cubicBezTo>
                <a:cubicBezTo>
                  <a:pt x="1178996" y="3033821"/>
                  <a:pt x="1205929" y="3001991"/>
                  <a:pt x="1207154" y="2948125"/>
                </a:cubicBezTo>
                <a:cubicBezTo>
                  <a:pt x="1207154" y="2901605"/>
                  <a:pt x="1181445" y="2871611"/>
                  <a:pt x="1145330" y="2871611"/>
                </a:cubicBezTo>
                <a:cubicBezTo>
                  <a:pt x="1133700" y="2871611"/>
                  <a:pt x="1122070" y="2874059"/>
                  <a:pt x="1111664" y="2878344"/>
                </a:cubicBezTo>
                <a:close/>
                <a:moveTo>
                  <a:pt x="2886176" y="2825090"/>
                </a:moveTo>
                <a:lnTo>
                  <a:pt x="2886788" y="3136044"/>
                </a:lnTo>
                <a:lnTo>
                  <a:pt x="3037369" y="3136044"/>
                </a:lnTo>
                <a:lnTo>
                  <a:pt x="3037369" y="3106663"/>
                </a:lnTo>
                <a:lnTo>
                  <a:pt x="2917395" y="3106663"/>
                </a:lnTo>
                <a:lnTo>
                  <a:pt x="2917395" y="2825090"/>
                </a:lnTo>
                <a:close/>
                <a:moveTo>
                  <a:pt x="2345680" y="2815297"/>
                </a:moveTo>
                <a:cubicBezTo>
                  <a:pt x="2313238" y="2815297"/>
                  <a:pt x="2283856" y="2823255"/>
                  <a:pt x="2258147" y="2837333"/>
                </a:cubicBezTo>
                <a:cubicBezTo>
                  <a:pt x="2232439" y="2850800"/>
                  <a:pt x="2212239" y="2870999"/>
                  <a:pt x="2196936" y="2896708"/>
                </a:cubicBezTo>
                <a:cubicBezTo>
                  <a:pt x="2182245" y="2921193"/>
                  <a:pt x="2174900" y="2949350"/>
                  <a:pt x="2174900" y="2978732"/>
                </a:cubicBezTo>
                <a:cubicBezTo>
                  <a:pt x="2174900" y="3018519"/>
                  <a:pt x="2188366" y="3052797"/>
                  <a:pt x="2214075" y="3083403"/>
                </a:cubicBezTo>
                <a:cubicBezTo>
                  <a:pt x="2248354" y="3123803"/>
                  <a:pt x="2293650" y="3142778"/>
                  <a:pt x="2351189" y="3142778"/>
                </a:cubicBezTo>
                <a:cubicBezTo>
                  <a:pt x="2397710" y="3142778"/>
                  <a:pt x="2435661" y="3129312"/>
                  <a:pt x="2464430" y="3100542"/>
                </a:cubicBezTo>
                <a:cubicBezTo>
                  <a:pt x="2493200" y="3072997"/>
                  <a:pt x="2507278" y="3033822"/>
                  <a:pt x="2507278" y="2986077"/>
                </a:cubicBezTo>
                <a:lnTo>
                  <a:pt x="2372613" y="2986077"/>
                </a:lnTo>
                <a:lnTo>
                  <a:pt x="2372613" y="3015458"/>
                </a:lnTo>
                <a:lnTo>
                  <a:pt x="2471163" y="3015458"/>
                </a:lnTo>
                <a:cubicBezTo>
                  <a:pt x="2467491" y="3044840"/>
                  <a:pt x="2454024" y="3067488"/>
                  <a:pt x="2431988" y="3085852"/>
                </a:cubicBezTo>
                <a:cubicBezTo>
                  <a:pt x="2410564" y="3103603"/>
                  <a:pt x="2383631" y="3113397"/>
                  <a:pt x="2351189" y="3113397"/>
                </a:cubicBezTo>
                <a:cubicBezTo>
                  <a:pt x="2324256" y="3113397"/>
                  <a:pt x="2300383" y="3106663"/>
                  <a:pt x="2277735" y="3095033"/>
                </a:cubicBezTo>
                <a:cubicBezTo>
                  <a:pt x="2254475" y="3083403"/>
                  <a:pt x="2237336" y="3066264"/>
                  <a:pt x="2225093" y="3045452"/>
                </a:cubicBezTo>
                <a:cubicBezTo>
                  <a:pt x="2212851" y="3024640"/>
                  <a:pt x="2206118" y="3002604"/>
                  <a:pt x="2206118" y="2978732"/>
                </a:cubicBezTo>
                <a:cubicBezTo>
                  <a:pt x="2206118" y="2956083"/>
                  <a:pt x="2212239" y="2934659"/>
                  <a:pt x="2224481" y="2913847"/>
                </a:cubicBezTo>
                <a:cubicBezTo>
                  <a:pt x="2236723" y="2894260"/>
                  <a:pt x="2253863" y="2878345"/>
                  <a:pt x="2275899" y="2865490"/>
                </a:cubicBezTo>
                <a:cubicBezTo>
                  <a:pt x="2297935" y="2852636"/>
                  <a:pt x="2320583" y="2847127"/>
                  <a:pt x="2345680" y="2847127"/>
                </a:cubicBezTo>
                <a:cubicBezTo>
                  <a:pt x="2365880" y="2847127"/>
                  <a:pt x="2386080" y="2852024"/>
                  <a:pt x="2406891" y="2860593"/>
                </a:cubicBezTo>
                <a:cubicBezTo>
                  <a:pt x="2428315" y="2870387"/>
                  <a:pt x="2447291" y="2882630"/>
                  <a:pt x="2464430" y="2899769"/>
                </a:cubicBezTo>
                <a:lnTo>
                  <a:pt x="2488303" y="2877121"/>
                </a:lnTo>
                <a:cubicBezTo>
                  <a:pt x="2466266" y="2856921"/>
                  <a:pt x="2443618" y="2840394"/>
                  <a:pt x="2420358" y="2829376"/>
                </a:cubicBezTo>
                <a:cubicBezTo>
                  <a:pt x="2397097" y="2820194"/>
                  <a:pt x="2372613" y="2815297"/>
                  <a:pt x="2345680" y="2815297"/>
                </a:cubicBezTo>
                <a:close/>
                <a:moveTo>
                  <a:pt x="3094295" y="2788976"/>
                </a:moveTo>
                <a:lnTo>
                  <a:pt x="3094295" y="2998931"/>
                </a:lnTo>
                <a:cubicBezTo>
                  <a:pt x="3094295" y="3034434"/>
                  <a:pt x="3096131" y="3058918"/>
                  <a:pt x="3101028" y="3072385"/>
                </a:cubicBezTo>
                <a:cubicBezTo>
                  <a:pt x="3107149" y="3094421"/>
                  <a:pt x="3120616" y="3112172"/>
                  <a:pt x="3140816" y="3125639"/>
                </a:cubicBezTo>
                <a:cubicBezTo>
                  <a:pt x="3160403" y="3139105"/>
                  <a:pt x="3185500" y="3145839"/>
                  <a:pt x="3213045" y="3145839"/>
                </a:cubicBezTo>
                <a:cubicBezTo>
                  <a:pt x="3239978" y="3145839"/>
                  <a:pt x="3261402" y="3139105"/>
                  <a:pt x="3279766" y="3125027"/>
                </a:cubicBezTo>
                <a:cubicBezTo>
                  <a:pt x="3297517" y="3110336"/>
                  <a:pt x="3310372" y="3093197"/>
                  <a:pt x="3315881" y="3074221"/>
                </a:cubicBezTo>
                <a:cubicBezTo>
                  <a:pt x="3322614" y="3055246"/>
                  <a:pt x="3325674" y="3029537"/>
                  <a:pt x="3325674" y="2998931"/>
                </a:cubicBezTo>
                <a:lnTo>
                  <a:pt x="3325674" y="2788976"/>
                </a:lnTo>
                <a:lnTo>
                  <a:pt x="3290172" y="2788976"/>
                </a:lnTo>
                <a:lnTo>
                  <a:pt x="3290172" y="2998931"/>
                </a:lnTo>
                <a:cubicBezTo>
                  <a:pt x="3290172" y="3026476"/>
                  <a:pt x="3288335" y="3044840"/>
                  <a:pt x="3286499" y="3053409"/>
                </a:cubicBezTo>
                <a:cubicBezTo>
                  <a:pt x="3283438" y="3065652"/>
                  <a:pt x="3277929" y="3076058"/>
                  <a:pt x="3271196" y="3084627"/>
                </a:cubicBezTo>
                <a:cubicBezTo>
                  <a:pt x="3263239" y="3093197"/>
                  <a:pt x="3254669" y="3099930"/>
                  <a:pt x="3244263" y="3104827"/>
                </a:cubicBezTo>
                <a:cubicBezTo>
                  <a:pt x="3233245" y="3110336"/>
                  <a:pt x="3222227" y="3112172"/>
                  <a:pt x="3210597" y="3112172"/>
                </a:cubicBezTo>
                <a:cubicBezTo>
                  <a:pt x="3198354" y="3112172"/>
                  <a:pt x="3184888" y="3109112"/>
                  <a:pt x="3171421" y="3102379"/>
                </a:cubicBezTo>
                <a:cubicBezTo>
                  <a:pt x="3158567" y="3096870"/>
                  <a:pt x="3149385" y="3089524"/>
                  <a:pt x="3142652" y="3079730"/>
                </a:cubicBezTo>
                <a:cubicBezTo>
                  <a:pt x="3135919" y="3070549"/>
                  <a:pt x="3132246" y="3058918"/>
                  <a:pt x="3130410" y="3045452"/>
                </a:cubicBezTo>
                <a:cubicBezTo>
                  <a:pt x="3129186" y="3038719"/>
                  <a:pt x="3129186" y="3024028"/>
                  <a:pt x="3129186" y="2998931"/>
                </a:cubicBezTo>
                <a:lnTo>
                  <a:pt x="3129186" y="2788976"/>
                </a:lnTo>
                <a:lnTo>
                  <a:pt x="3094907" y="2788976"/>
                </a:lnTo>
                <a:close/>
                <a:moveTo>
                  <a:pt x="2078186" y="2788976"/>
                </a:moveTo>
                <a:lnTo>
                  <a:pt x="2078186" y="3137269"/>
                </a:lnTo>
                <a:lnTo>
                  <a:pt x="2112464" y="3137269"/>
                </a:lnTo>
                <a:lnTo>
                  <a:pt x="2112464" y="2788976"/>
                </a:lnTo>
                <a:close/>
                <a:moveTo>
                  <a:pt x="1189404" y="2717358"/>
                </a:moveTo>
                <a:cubicBezTo>
                  <a:pt x="1119623" y="2717358"/>
                  <a:pt x="1044333" y="2744903"/>
                  <a:pt x="1008218" y="2809787"/>
                </a:cubicBezTo>
                <a:cubicBezTo>
                  <a:pt x="1005157" y="2814072"/>
                  <a:pt x="1003321" y="2818969"/>
                  <a:pt x="1002709" y="2823866"/>
                </a:cubicBezTo>
                <a:cubicBezTo>
                  <a:pt x="1002709" y="2828763"/>
                  <a:pt x="1004545" y="2834272"/>
                  <a:pt x="1007606" y="2837945"/>
                </a:cubicBezTo>
                <a:cubicBezTo>
                  <a:pt x="1011891" y="2842841"/>
                  <a:pt x="1017400" y="2845902"/>
                  <a:pt x="1024133" y="2846514"/>
                </a:cubicBezTo>
                <a:cubicBezTo>
                  <a:pt x="1032703" y="2846514"/>
                  <a:pt x="1040048" y="2842229"/>
                  <a:pt x="1044333" y="2835496"/>
                </a:cubicBezTo>
                <a:cubicBezTo>
                  <a:pt x="1079835" y="2771224"/>
                  <a:pt x="1120235" y="2727152"/>
                  <a:pt x="1188792" y="2727152"/>
                </a:cubicBezTo>
                <a:cubicBezTo>
                  <a:pt x="1257349" y="2727152"/>
                  <a:pt x="1300809" y="2773673"/>
                  <a:pt x="1336311" y="2836720"/>
                </a:cubicBezTo>
                <a:cubicBezTo>
                  <a:pt x="1341208" y="2843454"/>
                  <a:pt x="1349778" y="2847126"/>
                  <a:pt x="1358348" y="2845902"/>
                </a:cubicBezTo>
                <a:cubicBezTo>
                  <a:pt x="1371202" y="2845290"/>
                  <a:pt x="1377323" y="2831211"/>
                  <a:pt x="1377323" y="2823866"/>
                </a:cubicBezTo>
                <a:cubicBezTo>
                  <a:pt x="1376711" y="2818969"/>
                  <a:pt x="1374875" y="2814072"/>
                  <a:pt x="1371814" y="2809787"/>
                </a:cubicBezTo>
                <a:cubicBezTo>
                  <a:pt x="1335087" y="2744903"/>
                  <a:pt x="1259185" y="2717358"/>
                  <a:pt x="1189404" y="2717358"/>
                </a:cubicBezTo>
                <a:close/>
                <a:moveTo>
                  <a:pt x="0" y="0"/>
                </a:moveTo>
                <a:lnTo>
                  <a:pt x="12191987" y="0"/>
                </a:lnTo>
                <a:lnTo>
                  <a:pt x="12191987" y="3429000"/>
                </a:lnTo>
                <a:lnTo>
                  <a:pt x="0" y="3429000"/>
                </a:lnTo>
                <a:close/>
              </a:path>
            </a:pathLst>
          </a:custGeom>
          <a:solidFill>
            <a:schemeClr val="tx1">
              <a:lumMod val="75000"/>
              <a:lumOff val="25000"/>
            </a:schemeClr>
          </a:solidFill>
        </p:spPr>
        <p:txBody>
          <a:bodyPr wrap="square">
            <a:noAutofit/>
          </a:bodyPr>
          <a:lstStyle/>
          <a:p>
            <a:endParaRPr lang="en-US"/>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1" name="Title 1">
            <a:extLst>
              <a:ext uri="{FF2B5EF4-FFF2-40B4-BE49-F238E27FC236}">
                <a16:creationId xmlns:a16="http://schemas.microsoft.com/office/drawing/2014/main" id="{0B857ECA-885F-037E-16EA-3ACEF78EB884}"/>
              </a:ext>
            </a:extLst>
          </p:cNvPr>
          <p:cNvSpPr>
            <a:spLocks noGrp="1"/>
          </p:cNvSpPr>
          <p:nvPr>
            <p:ph type="title" hasCustomPrompt="1"/>
          </p:nvPr>
        </p:nvSpPr>
        <p:spPr>
          <a:xfrm>
            <a:off x="550864" y="368828"/>
            <a:ext cx="10693824" cy="251885"/>
          </a:xfrm>
        </p:spPr>
        <p:txBody>
          <a:bodyPr/>
          <a:lstStyle>
            <a:lvl1pPr>
              <a:defRPr/>
            </a:lvl1pPr>
          </a:lstStyle>
          <a:p>
            <a:r>
              <a:rPr lang="en-US"/>
              <a:t>Header avenir demi 24pt</a:t>
            </a:r>
            <a:endParaRPr lang="en-GB"/>
          </a:p>
        </p:txBody>
      </p:sp>
      <p:sp>
        <p:nvSpPr>
          <p:cNvPr id="12" name="Text Placeholder 9">
            <a:extLst>
              <a:ext uri="{FF2B5EF4-FFF2-40B4-BE49-F238E27FC236}">
                <a16:creationId xmlns:a16="http://schemas.microsoft.com/office/drawing/2014/main" id="{F8BA6A5A-5404-EC8C-6762-1792B16E8CE4}"/>
              </a:ext>
            </a:extLst>
          </p:cNvPr>
          <p:cNvSpPr>
            <a:spLocks noGrp="1"/>
          </p:cNvSpPr>
          <p:nvPr>
            <p:ph type="body" sz="quarter" idx="13" hasCustomPrompt="1"/>
          </p:nvPr>
        </p:nvSpPr>
        <p:spPr>
          <a:xfrm>
            <a:off x="550864" y="753852"/>
            <a:ext cx="10693824"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5" name="Text Placeholder 12">
            <a:extLst>
              <a:ext uri="{FF2B5EF4-FFF2-40B4-BE49-F238E27FC236}">
                <a16:creationId xmlns:a16="http://schemas.microsoft.com/office/drawing/2014/main" id="{F080106E-2C2A-A892-2BF2-DDD84001F27E}"/>
              </a:ext>
            </a:extLst>
          </p:cNvPr>
          <p:cNvSpPr>
            <a:spLocks noGrp="1"/>
          </p:cNvSpPr>
          <p:nvPr>
            <p:ph type="body" sz="quarter" idx="14"/>
          </p:nvPr>
        </p:nvSpPr>
        <p:spPr>
          <a:xfrm>
            <a:off x="550864"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6" name="Text Placeholder 12">
            <a:extLst>
              <a:ext uri="{FF2B5EF4-FFF2-40B4-BE49-F238E27FC236}">
                <a16:creationId xmlns:a16="http://schemas.microsoft.com/office/drawing/2014/main" id="{BC6FE898-C82A-5402-FE62-BBA0AC6B37E4}"/>
              </a:ext>
            </a:extLst>
          </p:cNvPr>
          <p:cNvSpPr>
            <a:spLocks noGrp="1"/>
          </p:cNvSpPr>
          <p:nvPr>
            <p:ph type="body" sz="quarter" idx="15"/>
          </p:nvPr>
        </p:nvSpPr>
        <p:spPr>
          <a:xfrm>
            <a:off x="4295775"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
        <p:nvSpPr>
          <p:cNvPr id="17" name="Text Placeholder 12">
            <a:extLst>
              <a:ext uri="{FF2B5EF4-FFF2-40B4-BE49-F238E27FC236}">
                <a16:creationId xmlns:a16="http://schemas.microsoft.com/office/drawing/2014/main" id="{37EAE28F-AA38-9754-5979-7244E696F76B}"/>
              </a:ext>
            </a:extLst>
          </p:cNvPr>
          <p:cNvSpPr>
            <a:spLocks noGrp="1"/>
          </p:cNvSpPr>
          <p:nvPr>
            <p:ph type="body" sz="quarter" idx="16"/>
          </p:nvPr>
        </p:nvSpPr>
        <p:spPr>
          <a:xfrm>
            <a:off x="8040688" y="1808164"/>
            <a:ext cx="3204000" cy="1441450"/>
          </a:xfrm>
        </p:spPr>
        <p:txBody>
          <a:bodyPr/>
          <a:lstStyle>
            <a:lvl4pPr>
              <a:buClr>
                <a:schemeClr val="accent1"/>
              </a:buClr>
              <a:defRPr/>
            </a:lvl4pPr>
            <a:lvl5pPr>
              <a:buClr>
                <a:schemeClr val="accent1"/>
              </a:buClr>
              <a:defRPr/>
            </a:lvl5pPr>
          </a:lstStyle>
          <a:p>
            <a:pPr lvl="0"/>
            <a:r>
              <a:rPr lang="en-US"/>
              <a:t>Click to edit Master text styles</a:t>
            </a:r>
          </a:p>
          <a:p>
            <a:pPr lvl="1"/>
            <a:r>
              <a:rPr lang="en-US"/>
              <a:t>Second level</a:t>
            </a:r>
          </a:p>
          <a:p>
            <a:pPr lvl="2"/>
            <a:r>
              <a:rPr lang="en-US"/>
              <a:t>Third level</a:t>
            </a:r>
            <a:endParaRPr lang="en-GB"/>
          </a:p>
        </p:txBody>
      </p:sp>
    </p:spTree>
    <p:extLst>
      <p:ext uri="{BB962C8B-B14F-4D97-AF65-F5344CB8AC3E}">
        <p14:creationId xmlns:p14="http://schemas.microsoft.com/office/powerpoint/2010/main" val="1660390328"/>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2 Text / Light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0904C42E-63C8-67AA-25C5-F33ED8EB41E7}"/>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bg1">
              <a:lumMod val="95000"/>
            </a:schemeClr>
          </a:solidFill>
          <a:ln>
            <a:noFill/>
          </a:ln>
        </p:spPr>
        <p:txBody>
          <a:bodyPr wrap="square" tIns="108000" anchor="t" anchorCtr="0">
            <a:noAutofit/>
          </a:bodyPr>
          <a:lstStyle>
            <a:lvl1pPr marL="0" indent="0" algn="ctr">
              <a:buNone/>
              <a:defRPr sz="1000">
                <a:solidFill>
                  <a:schemeClr val="accent2"/>
                </a:solidFill>
                <a:latin typeface="+mn-lt"/>
              </a:defRPr>
            </a:lvl1pPr>
          </a:lstStyle>
          <a:p>
            <a:pPr lvl="0"/>
            <a:r>
              <a:rPr lang="en-US"/>
              <a:t>Drag picture file here or click </a:t>
            </a:r>
            <a:r>
              <a:rPr lang="en-US" noProof="0"/>
              <a:t>center</a:t>
            </a:r>
            <a:r>
              <a:rPr lang="en-US"/>
              <a:t> icon to insert light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lvl1pPr>
              <a:defRPr>
                <a:solidFill>
                  <a:schemeClr val="tx1"/>
                </a:solidFill>
              </a:defRPr>
            </a:lvl1p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lvl1pPr>
              <a:defRPr>
                <a:solidFill>
                  <a:schemeClr val="tx1"/>
                </a:solidFill>
              </a:defRPr>
            </a:lvl1p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1484313629"/>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2 Text / Dark Image">
    <p:bg>
      <p:bgPr>
        <a:solidFill>
          <a:schemeClr val="tx1"/>
        </a:solidFill>
        <a:effectLst/>
      </p:bgPr>
    </p:bg>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A99BDD6D-5DA5-4239-76D3-BF4896A2390F}"/>
              </a:ext>
            </a:extLst>
          </p:cNvPr>
          <p:cNvSpPr/>
          <p:nvPr userDrawn="1"/>
        </p:nvSpPr>
        <p:spPr>
          <a:xfrm>
            <a:off x="9912350" y="6129338"/>
            <a:ext cx="2279650" cy="7286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p>
        </p:txBody>
      </p:sp>
      <p:sp>
        <p:nvSpPr>
          <p:cNvPr id="7" name="Picture Placeholder 6">
            <a:extLst>
              <a:ext uri="{FF2B5EF4-FFF2-40B4-BE49-F238E27FC236}">
                <a16:creationId xmlns:a16="http://schemas.microsoft.com/office/drawing/2014/main" id="{7D4A9995-DC9E-3684-CF4A-66D0DE5FF828}"/>
              </a:ext>
            </a:extLst>
          </p:cNvPr>
          <p:cNvSpPr>
            <a:spLocks noGrp="1"/>
          </p:cNvSpPr>
          <p:nvPr>
            <p:ph type="pic" sz="quarter" idx="20" hasCustomPrompt="1"/>
          </p:nvPr>
        </p:nvSpPr>
        <p:spPr>
          <a:xfrm>
            <a:off x="4151313" y="0"/>
            <a:ext cx="8040688" cy="6858000"/>
          </a:xfrm>
          <a:custGeom>
            <a:avLst/>
            <a:gdLst>
              <a:gd name="connsiteX0" fmla="*/ 0 w 8040688"/>
              <a:gd name="connsiteY0" fmla="*/ 0 h 6858000"/>
              <a:gd name="connsiteX1" fmla="*/ 8040688 w 8040688"/>
              <a:gd name="connsiteY1" fmla="*/ 0 h 6858000"/>
              <a:gd name="connsiteX2" fmla="*/ 8040688 w 8040688"/>
              <a:gd name="connsiteY2" fmla="*/ 6858000 h 6858000"/>
              <a:gd name="connsiteX3" fmla="*/ 0 w 8040688"/>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040688" h="6858000">
                <a:moveTo>
                  <a:pt x="0" y="0"/>
                </a:moveTo>
                <a:lnTo>
                  <a:pt x="8040688" y="0"/>
                </a:lnTo>
                <a:lnTo>
                  <a:pt x="8040688" y="6858000"/>
                </a:lnTo>
                <a:lnTo>
                  <a:pt x="0" y="6858000"/>
                </a:lnTo>
                <a:close/>
              </a:path>
            </a:pathLst>
          </a:custGeom>
          <a:solidFill>
            <a:schemeClr val="tx1">
              <a:lumMod val="75000"/>
              <a:lumOff val="25000"/>
            </a:schemeClr>
          </a:solidFill>
          <a:ln>
            <a:noFill/>
          </a:ln>
        </p:spPr>
        <p:txBody>
          <a:bodyPr wrap="square" tIns="108000" anchor="t" anchorCtr="0">
            <a:noAutofit/>
          </a:bodyPr>
          <a:lstStyle>
            <a:lvl1pPr marL="0" indent="0" algn="ctr">
              <a:buNone/>
              <a:defRPr sz="1000">
                <a:solidFill>
                  <a:schemeClr val="accent1"/>
                </a:solidFill>
                <a:latin typeface="+mn-lt"/>
              </a:defRPr>
            </a:lvl1pPr>
          </a:lstStyle>
          <a:p>
            <a:pPr lvl="0"/>
            <a:r>
              <a:rPr lang="en-US"/>
              <a:t>Drag picture file here or click </a:t>
            </a:r>
            <a:r>
              <a:rPr lang="en-US" noProof="0"/>
              <a:t>center</a:t>
            </a:r>
            <a:r>
              <a:rPr lang="en-US"/>
              <a:t> icon to insert dark image</a:t>
            </a:r>
          </a:p>
        </p:txBody>
      </p:sp>
      <p:sp>
        <p:nvSpPr>
          <p:cNvPr id="2" name="Title 1">
            <a:extLst>
              <a:ext uri="{FF2B5EF4-FFF2-40B4-BE49-F238E27FC236}">
                <a16:creationId xmlns:a16="http://schemas.microsoft.com/office/drawing/2014/main" id="{DD30F821-5920-9EC7-0061-529319AFDFAB}"/>
              </a:ext>
            </a:extLst>
          </p:cNvPr>
          <p:cNvSpPr>
            <a:spLocks noGrp="1"/>
          </p:cNvSpPr>
          <p:nvPr>
            <p:ph type="title" hasCustomPrompt="1"/>
          </p:nvPr>
        </p:nvSpPr>
        <p:spPr>
          <a:xfrm>
            <a:off x="550864" y="368828"/>
            <a:ext cx="3211511" cy="251885"/>
          </a:xfrm>
        </p:spPr>
        <p:txBody>
          <a:bodyPr/>
          <a:lstStyle>
            <a:lvl1pPr>
              <a:defRPr>
                <a:solidFill>
                  <a:schemeClr val="accent1"/>
                </a:solidFill>
              </a:defRPr>
            </a:lvl1pPr>
          </a:lstStyle>
          <a:p>
            <a:r>
              <a:rPr lang="en-US"/>
              <a:t>Header avenir demi </a:t>
            </a:r>
            <a:endParaRPr lang="en-GB"/>
          </a:p>
        </p:txBody>
      </p:sp>
      <p:sp>
        <p:nvSpPr>
          <p:cNvPr id="3" name="Footer Placeholder 2">
            <a:extLst>
              <a:ext uri="{FF2B5EF4-FFF2-40B4-BE49-F238E27FC236}">
                <a16:creationId xmlns:a16="http://schemas.microsoft.com/office/drawing/2014/main" id="{0871EE65-26EE-B181-C60C-77234227C285}"/>
              </a:ext>
            </a:extLst>
          </p:cNvPr>
          <p:cNvSpPr>
            <a:spLocks noGrp="1"/>
          </p:cNvSpPr>
          <p:nvPr>
            <p:ph type="ftr" sz="quarter" idx="10"/>
          </p:nvPr>
        </p:nvSpPr>
        <p:spPr>
          <a:xfrm>
            <a:off x="8040688" y="6348353"/>
            <a:ext cx="3292473" cy="215901"/>
          </a:xfrm>
        </p:spPr>
        <p:txBody>
          <a:bodyPr/>
          <a:lstStyle/>
          <a:p>
            <a:endParaRPr lang="en-GB"/>
          </a:p>
        </p:txBody>
      </p:sp>
      <p:sp>
        <p:nvSpPr>
          <p:cNvPr id="4" name="Slide Number Placeholder 3">
            <a:extLst>
              <a:ext uri="{FF2B5EF4-FFF2-40B4-BE49-F238E27FC236}">
                <a16:creationId xmlns:a16="http://schemas.microsoft.com/office/drawing/2014/main" id="{50BDD441-95E6-955E-8A17-BE1B5185D4A8}"/>
              </a:ext>
            </a:extLst>
          </p:cNvPr>
          <p:cNvSpPr>
            <a:spLocks noGrp="1"/>
          </p:cNvSpPr>
          <p:nvPr>
            <p:ph type="sldNum" sz="quarter" idx="11"/>
          </p:nvPr>
        </p:nvSpPr>
        <p:spPr>
          <a:xfrm>
            <a:off x="11509200" y="6348353"/>
            <a:ext cx="215899" cy="215900"/>
          </a:xfrm>
        </p:spPr>
        <p:txBody>
          <a:bodyPr/>
          <a:lstStyle/>
          <a:p>
            <a:fld id="{F59CD943-D024-467A-B36E-F11E1285ED75}" type="slidenum">
              <a:rPr lang="en-GB" smtClean="0"/>
              <a:pPr/>
              <a:t>‹#›</a:t>
            </a:fld>
            <a:endParaRPr lang="en-GB"/>
          </a:p>
        </p:txBody>
      </p:sp>
      <p:sp>
        <p:nvSpPr>
          <p:cNvPr id="10" name="Text Placeholder 9">
            <a:extLst>
              <a:ext uri="{FF2B5EF4-FFF2-40B4-BE49-F238E27FC236}">
                <a16:creationId xmlns:a16="http://schemas.microsoft.com/office/drawing/2014/main" id="{88D86876-3FB4-FBBD-1737-D60B88DA98AF}"/>
              </a:ext>
            </a:extLst>
          </p:cNvPr>
          <p:cNvSpPr>
            <a:spLocks noGrp="1"/>
          </p:cNvSpPr>
          <p:nvPr>
            <p:ph type="body" sz="quarter" idx="13" hasCustomPrompt="1"/>
          </p:nvPr>
        </p:nvSpPr>
        <p:spPr>
          <a:xfrm>
            <a:off x="550864" y="753852"/>
            <a:ext cx="3211511" cy="336973"/>
          </a:xfrm>
          <a:prstGeom prst="rect">
            <a:avLst/>
          </a:prstGeom>
        </p:spPr>
        <p:txBody>
          <a:bodyPr lIns="0" tIns="0" rIns="0" bIns="0">
            <a:noAutofit/>
          </a:bodyPr>
          <a:lstStyle>
            <a:lvl1pPr marL="0" indent="0">
              <a:lnSpc>
                <a:spcPct val="90000"/>
              </a:lnSpc>
              <a:buNone/>
              <a:defRPr sz="2000"/>
            </a:lvl1pPr>
          </a:lstStyle>
          <a:p>
            <a:pPr lvl="0"/>
            <a:r>
              <a:rPr lang="en-US"/>
              <a:t>Subhead avenir pro 20pt</a:t>
            </a:r>
            <a:endParaRPr lang="en-GB"/>
          </a:p>
        </p:txBody>
      </p:sp>
      <p:sp>
        <p:nvSpPr>
          <p:cNvPr id="13" name="Text Placeholder 12">
            <a:extLst>
              <a:ext uri="{FF2B5EF4-FFF2-40B4-BE49-F238E27FC236}">
                <a16:creationId xmlns:a16="http://schemas.microsoft.com/office/drawing/2014/main" id="{94EED087-C914-C532-63CF-F214273BFBDB}"/>
              </a:ext>
            </a:extLst>
          </p:cNvPr>
          <p:cNvSpPr>
            <a:spLocks noGrp="1"/>
          </p:cNvSpPr>
          <p:nvPr>
            <p:ph type="body" sz="quarter" idx="14"/>
          </p:nvPr>
        </p:nvSpPr>
        <p:spPr>
          <a:xfrm>
            <a:off x="550865" y="1808163"/>
            <a:ext cx="3211510" cy="4321175"/>
          </a:xfrm>
          <a:noFill/>
        </p:spPr>
        <p:txBody>
          <a:bodyPr vert="horz" lIns="0" tIns="0" rIns="0" bIns="0" rtlCol="0">
            <a:noAutofit/>
          </a:bodyPr>
          <a:lstStyle>
            <a:lvl1pPr>
              <a:defRPr lang="en-US"/>
            </a:lvl1pPr>
            <a:lvl2pPr>
              <a:defRPr lang="en-US"/>
            </a:lvl2pPr>
            <a:lvl3pPr>
              <a:defRPr lang="en-US"/>
            </a:lvl3pPr>
            <a:lvl4pPr>
              <a:defRPr lang="en-US"/>
            </a:lvl4pPr>
            <a:lvl5pPr>
              <a:defRPr lang="en-GB"/>
            </a:lvl5pPr>
          </a:lstStyle>
          <a:p>
            <a:pPr lvl="0"/>
            <a:r>
              <a:rPr lang="en-US"/>
              <a:t>Click to edit Master text styles</a:t>
            </a:r>
          </a:p>
          <a:p>
            <a:pPr lvl="1"/>
            <a:r>
              <a:rPr lang="en-US"/>
              <a:t>Second level</a:t>
            </a:r>
          </a:p>
          <a:p>
            <a:pPr lvl="2"/>
            <a:r>
              <a:rPr lang="en-US"/>
              <a:t>Third level</a:t>
            </a:r>
          </a:p>
        </p:txBody>
      </p:sp>
    </p:spTree>
    <p:extLst>
      <p:ext uri="{BB962C8B-B14F-4D97-AF65-F5344CB8AC3E}">
        <p14:creationId xmlns:p14="http://schemas.microsoft.com/office/powerpoint/2010/main" val="307630897"/>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89.xml"/><Relationship Id="rId13" Type="http://schemas.openxmlformats.org/officeDocument/2006/relationships/slideLayout" Target="../slideLayouts/slideLayout94.xml"/><Relationship Id="rId18" Type="http://schemas.openxmlformats.org/officeDocument/2006/relationships/slideLayout" Target="../slideLayouts/slideLayout99.xml"/><Relationship Id="rId3" Type="http://schemas.openxmlformats.org/officeDocument/2006/relationships/slideLayout" Target="../slideLayouts/slideLayout84.xml"/><Relationship Id="rId21" Type="http://schemas.openxmlformats.org/officeDocument/2006/relationships/slideLayout" Target="../slideLayouts/slideLayout102.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theme" Target="../theme/theme10.xml"/><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107.xml"/><Relationship Id="rId1" Type="http://schemas.openxmlformats.org/officeDocument/2006/relationships/slideLayout" Target="../slideLayouts/slideLayout106.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image" Target="../media/image3.svg"/><Relationship Id="rId3" Type="http://schemas.openxmlformats.org/officeDocument/2006/relationships/slideLayout" Target="../slideLayouts/slideLayout110.xml"/><Relationship Id="rId7" Type="http://schemas.openxmlformats.org/officeDocument/2006/relationships/image" Target="../media/image2.png"/><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theme" Target="../theme/theme12.xml"/><Relationship Id="rId5" Type="http://schemas.openxmlformats.org/officeDocument/2006/relationships/slideLayout" Target="../slideLayouts/slideLayout112.xml"/><Relationship Id="rId4" Type="http://schemas.openxmlformats.org/officeDocument/2006/relationships/slideLayout" Target="../slideLayouts/slideLayout111.xml"/></Relationships>
</file>

<file path=ppt/slideMasters/_rels/slideMaster13.xml.rels><?xml version="1.0" encoding="UTF-8" standalone="yes"?>
<Relationships xmlns="http://schemas.openxmlformats.org/package/2006/relationships"><Relationship Id="rId3" Type="http://schemas.openxmlformats.org/officeDocument/2006/relationships/theme" Target="../theme/theme13.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5" Type="http://schemas.openxmlformats.org/officeDocument/2006/relationships/image" Target="../media/image3.svg"/><Relationship Id="rId4" Type="http://schemas.openxmlformats.org/officeDocument/2006/relationships/image" Target="../media/image2.png"/></Relationships>
</file>

<file path=ppt/slideMasters/_rels/slideMaster14.xml.rels><?xml version="1.0" encoding="UTF-8" standalone="yes"?>
<Relationships xmlns="http://schemas.openxmlformats.org/package/2006/relationships"><Relationship Id="rId3" Type="http://schemas.openxmlformats.org/officeDocument/2006/relationships/slideLayout" Target="../slideLayouts/slideLayout117.xml"/><Relationship Id="rId7" Type="http://schemas.openxmlformats.org/officeDocument/2006/relationships/theme" Target="../theme/theme14.xml"/><Relationship Id="rId2" Type="http://schemas.openxmlformats.org/officeDocument/2006/relationships/slideLayout" Target="../slideLayouts/slideLayout116.xml"/><Relationship Id="rId1" Type="http://schemas.openxmlformats.org/officeDocument/2006/relationships/slideLayout" Target="../slideLayouts/slideLayout115.xml"/><Relationship Id="rId6" Type="http://schemas.openxmlformats.org/officeDocument/2006/relationships/slideLayout" Target="../slideLayouts/slideLayout120.xml"/><Relationship Id="rId5" Type="http://schemas.openxmlformats.org/officeDocument/2006/relationships/slideLayout" Target="../slideLayouts/slideLayout119.xml"/><Relationship Id="rId4" Type="http://schemas.openxmlformats.org/officeDocument/2006/relationships/slideLayout" Target="../slideLayouts/slideLayout118.xml"/></Relationships>
</file>

<file path=ppt/slideMasters/_rels/slideMaster2.xml.rels><?xml version="1.0" encoding="UTF-8" standalone="yes"?>
<Relationships xmlns="http://schemas.openxmlformats.org/package/2006/relationships"><Relationship Id="rId3" Type="http://schemas.openxmlformats.org/officeDocument/2006/relationships/slideLayout" Target="../slideLayouts/slideLayout7.xml"/><Relationship Id="rId2" Type="http://schemas.openxmlformats.org/officeDocument/2006/relationships/slideLayout" Target="../slideLayouts/slideLayout6.xml"/><Relationship Id="rId1" Type="http://schemas.openxmlformats.org/officeDocument/2006/relationships/slideLayout" Target="../slideLayouts/slideLayout5.xml"/><Relationship Id="rId4"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3" Type="http://schemas.openxmlformats.org/officeDocument/2006/relationships/slideLayout" Target="../slideLayouts/slideLayout10.xml"/><Relationship Id="rId7" Type="http://schemas.openxmlformats.org/officeDocument/2006/relationships/theme" Target="../theme/theme3.xml"/><Relationship Id="rId2" Type="http://schemas.openxmlformats.org/officeDocument/2006/relationships/slideLayout" Target="../slideLayouts/slideLayout9.xml"/><Relationship Id="rId1" Type="http://schemas.openxmlformats.org/officeDocument/2006/relationships/slideLayout" Target="../slideLayouts/slideLayout8.xml"/><Relationship Id="rId6" Type="http://schemas.openxmlformats.org/officeDocument/2006/relationships/slideLayout" Target="../slideLayouts/slideLayout13.xml"/><Relationship Id="rId5" Type="http://schemas.openxmlformats.org/officeDocument/2006/relationships/slideLayout" Target="../slideLayouts/slideLayout12.xml"/><Relationship Id="rId4" Type="http://schemas.openxmlformats.org/officeDocument/2006/relationships/slideLayout" Target="../slideLayouts/slideLayout11.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6.xml"/><Relationship Id="rId18" Type="http://schemas.openxmlformats.org/officeDocument/2006/relationships/slideLayout" Target="../slideLayouts/slideLayout31.xml"/><Relationship Id="rId26" Type="http://schemas.openxmlformats.org/officeDocument/2006/relationships/slideLayout" Target="../slideLayouts/slideLayout39.xml"/><Relationship Id="rId39" Type="http://schemas.openxmlformats.org/officeDocument/2006/relationships/slideLayout" Target="../slideLayouts/slideLayout52.xml"/><Relationship Id="rId21" Type="http://schemas.openxmlformats.org/officeDocument/2006/relationships/slideLayout" Target="../slideLayouts/slideLayout34.xml"/><Relationship Id="rId34" Type="http://schemas.openxmlformats.org/officeDocument/2006/relationships/slideLayout" Target="../slideLayouts/slideLayout47.xml"/><Relationship Id="rId42" Type="http://schemas.openxmlformats.org/officeDocument/2006/relationships/slideLayout" Target="../slideLayouts/slideLayout55.xml"/><Relationship Id="rId7" Type="http://schemas.openxmlformats.org/officeDocument/2006/relationships/slideLayout" Target="../slideLayouts/slideLayout20.xml"/><Relationship Id="rId2" Type="http://schemas.openxmlformats.org/officeDocument/2006/relationships/slideLayout" Target="../slideLayouts/slideLayout15.xml"/><Relationship Id="rId16" Type="http://schemas.openxmlformats.org/officeDocument/2006/relationships/slideLayout" Target="../slideLayouts/slideLayout29.xml"/><Relationship Id="rId29" Type="http://schemas.openxmlformats.org/officeDocument/2006/relationships/slideLayout" Target="../slideLayouts/slideLayout42.xml"/><Relationship Id="rId1" Type="http://schemas.openxmlformats.org/officeDocument/2006/relationships/slideLayout" Target="../slideLayouts/slideLayout14.xml"/><Relationship Id="rId6" Type="http://schemas.openxmlformats.org/officeDocument/2006/relationships/slideLayout" Target="../slideLayouts/slideLayout19.xml"/><Relationship Id="rId11" Type="http://schemas.openxmlformats.org/officeDocument/2006/relationships/slideLayout" Target="../slideLayouts/slideLayout24.xml"/><Relationship Id="rId24" Type="http://schemas.openxmlformats.org/officeDocument/2006/relationships/slideLayout" Target="../slideLayouts/slideLayout37.xml"/><Relationship Id="rId32" Type="http://schemas.openxmlformats.org/officeDocument/2006/relationships/slideLayout" Target="../slideLayouts/slideLayout45.xml"/><Relationship Id="rId37" Type="http://schemas.openxmlformats.org/officeDocument/2006/relationships/slideLayout" Target="../slideLayouts/slideLayout50.xml"/><Relationship Id="rId40" Type="http://schemas.openxmlformats.org/officeDocument/2006/relationships/slideLayout" Target="../slideLayouts/slideLayout53.xml"/><Relationship Id="rId45" Type="http://schemas.openxmlformats.org/officeDocument/2006/relationships/theme" Target="../theme/theme4.xml"/><Relationship Id="rId5" Type="http://schemas.openxmlformats.org/officeDocument/2006/relationships/slideLayout" Target="../slideLayouts/slideLayout18.xml"/><Relationship Id="rId15" Type="http://schemas.openxmlformats.org/officeDocument/2006/relationships/slideLayout" Target="../slideLayouts/slideLayout28.xml"/><Relationship Id="rId23" Type="http://schemas.openxmlformats.org/officeDocument/2006/relationships/slideLayout" Target="../slideLayouts/slideLayout36.xml"/><Relationship Id="rId28" Type="http://schemas.openxmlformats.org/officeDocument/2006/relationships/slideLayout" Target="../slideLayouts/slideLayout41.xml"/><Relationship Id="rId36" Type="http://schemas.openxmlformats.org/officeDocument/2006/relationships/slideLayout" Target="../slideLayouts/slideLayout49.xml"/><Relationship Id="rId10" Type="http://schemas.openxmlformats.org/officeDocument/2006/relationships/slideLayout" Target="../slideLayouts/slideLayout23.xml"/><Relationship Id="rId19" Type="http://schemas.openxmlformats.org/officeDocument/2006/relationships/slideLayout" Target="../slideLayouts/slideLayout32.xml"/><Relationship Id="rId31" Type="http://schemas.openxmlformats.org/officeDocument/2006/relationships/slideLayout" Target="../slideLayouts/slideLayout44.xml"/><Relationship Id="rId44" Type="http://schemas.openxmlformats.org/officeDocument/2006/relationships/slideLayout" Target="../slideLayouts/slideLayout57.xml"/><Relationship Id="rId4" Type="http://schemas.openxmlformats.org/officeDocument/2006/relationships/slideLayout" Target="../slideLayouts/slideLayout17.xml"/><Relationship Id="rId9" Type="http://schemas.openxmlformats.org/officeDocument/2006/relationships/slideLayout" Target="../slideLayouts/slideLayout22.xml"/><Relationship Id="rId14" Type="http://schemas.openxmlformats.org/officeDocument/2006/relationships/slideLayout" Target="../slideLayouts/slideLayout27.xml"/><Relationship Id="rId22" Type="http://schemas.openxmlformats.org/officeDocument/2006/relationships/slideLayout" Target="../slideLayouts/slideLayout35.xml"/><Relationship Id="rId27" Type="http://schemas.openxmlformats.org/officeDocument/2006/relationships/slideLayout" Target="../slideLayouts/slideLayout40.xml"/><Relationship Id="rId30" Type="http://schemas.openxmlformats.org/officeDocument/2006/relationships/slideLayout" Target="../slideLayouts/slideLayout43.xml"/><Relationship Id="rId35" Type="http://schemas.openxmlformats.org/officeDocument/2006/relationships/slideLayout" Target="../slideLayouts/slideLayout48.xml"/><Relationship Id="rId43" Type="http://schemas.openxmlformats.org/officeDocument/2006/relationships/slideLayout" Target="../slideLayouts/slideLayout56.xml"/><Relationship Id="rId8" Type="http://schemas.openxmlformats.org/officeDocument/2006/relationships/slideLayout" Target="../slideLayouts/slideLayout21.xml"/><Relationship Id="rId3" Type="http://schemas.openxmlformats.org/officeDocument/2006/relationships/slideLayout" Target="../slideLayouts/slideLayout16.xml"/><Relationship Id="rId12" Type="http://schemas.openxmlformats.org/officeDocument/2006/relationships/slideLayout" Target="../slideLayouts/slideLayout25.xml"/><Relationship Id="rId17" Type="http://schemas.openxmlformats.org/officeDocument/2006/relationships/slideLayout" Target="../slideLayouts/slideLayout30.xml"/><Relationship Id="rId25" Type="http://schemas.openxmlformats.org/officeDocument/2006/relationships/slideLayout" Target="../slideLayouts/slideLayout38.xml"/><Relationship Id="rId33" Type="http://schemas.openxmlformats.org/officeDocument/2006/relationships/slideLayout" Target="../slideLayouts/slideLayout46.xml"/><Relationship Id="rId38" Type="http://schemas.openxmlformats.org/officeDocument/2006/relationships/slideLayout" Target="../slideLayouts/slideLayout51.xml"/><Relationship Id="rId20" Type="http://schemas.openxmlformats.org/officeDocument/2006/relationships/slideLayout" Target="../slideLayouts/slideLayout33.xml"/><Relationship Id="rId41" Type="http://schemas.openxmlformats.org/officeDocument/2006/relationships/slideLayout" Target="../slideLayouts/slideLayout54.xml"/></Relationships>
</file>

<file path=ppt/slideMasters/_rels/slideMaster5.xml.rels><?xml version="1.0" encoding="UTF-8" standalone="yes"?>
<Relationships xmlns="http://schemas.openxmlformats.org/package/2006/relationships"><Relationship Id="rId3" Type="http://schemas.openxmlformats.org/officeDocument/2006/relationships/theme" Target="../theme/theme5.xml"/><Relationship Id="rId2" Type="http://schemas.openxmlformats.org/officeDocument/2006/relationships/slideLayout" Target="../slideLayouts/slideLayout59.xml"/><Relationship Id="rId1"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3" Type="http://schemas.openxmlformats.org/officeDocument/2006/relationships/slideLayout" Target="../slideLayouts/slideLayout62.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theme" Target="../theme/theme6.xml"/><Relationship Id="rId5" Type="http://schemas.openxmlformats.org/officeDocument/2006/relationships/slideLayout" Target="../slideLayouts/slideLayout64.xml"/><Relationship Id="rId4" Type="http://schemas.openxmlformats.org/officeDocument/2006/relationships/slideLayout" Target="../slideLayouts/slideLayout63.xml"/></Relationships>
</file>

<file path=ppt/slideMasters/_rels/slideMaster7.xml.rels><?xml version="1.0" encoding="UTF-8" standalone="yes"?>
<Relationships xmlns="http://schemas.openxmlformats.org/package/2006/relationships"><Relationship Id="rId3" Type="http://schemas.openxmlformats.org/officeDocument/2006/relationships/theme" Target="../theme/theme7.xml"/><Relationship Id="rId2" Type="http://schemas.openxmlformats.org/officeDocument/2006/relationships/slideLayout" Target="../slideLayouts/slideLayout66.xml"/><Relationship Id="rId1" Type="http://schemas.openxmlformats.org/officeDocument/2006/relationships/slideLayout" Target="../slideLayouts/slideLayout6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theme" Target="../theme/theme8.xml"/><Relationship Id="rId3" Type="http://schemas.openxmlformats.org/officeDocument/2006/relationships/slideLayout" Target="../slideLayouts/slideLayout69.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2" Type="http://schemas.openxmlformats.org/officeDocument/2006/relationships/slideLayout" Target="../slideLayouts/slideLayout68.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5" Type="http://schemas.openxmlformats.org/officeDocument/2006/relationships/slideLayout" Target="../slideLayouts/slideLayout71.xml"/><Relationship Id="rId15" Type="http://schemas.openxmlformats.org/officeDocument/2006/relationships/image" Target="../media/image3.svg"/><Relationship Id="rId10" Type="http://schemas.openxmlformats.org/officeDocument/2006/relationships/slideLayout" Target="../slideLayouts/slideLayout76.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image" Target="../media/image2.png"/></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81.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theme" Target="../theme/theme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B0D42AD6-9ADD-EB40-49B8-917CADCDDF6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A4EECC4B-C58A-F4A8-0AF8-6B12D9E4B8E0}"/>
                </a:ext>
              </a:extLst>
            </p:cNvPr>
            <p:cNvGrpSpPr/>
            <p:nvPr/>
          </p:nvGrpSpPr>
          <p:grpSpPr>
            <a:xfrm>
              <a:off x="4654410" y="2026462"/>
              <a:ext cx="1538287" cy="797242"/>
              <a:chOff x="4654410" y="2026462"/>
              <a:chExt cx="1538287" cy="797242"/>
            </a:xfrm>
            <a:solidFill>
              <a:srgbClr val="000000"/>
            </a:solidFill>
          </p:grpSpPr>
          <p:grpSp>
            <p:nvGrpSpPr>
              <p:cNvPr id="66" name="Graphic 8">
                <a:extLst>
                  <a:ext uri="{FF2B5EF4-FFF2-40B4-BE49-F238E27FC236}">
                    <a16:creationId xmlns:a16="http://schemas.microsoft.com/office/drawing/2014/main" id="{8FD07B6F-E32E-5F1E-E716-99F1A47B163C}"/>
                  </a:ext>
                </a:extLst>
              </p:cNvPr>
              <p:cNvGrpSpPr/>
              <p:nvPr/>
            </p:nvGrpSpPr>
            <p:grpSpPr>
              <a:xfrm>
                <a:off x="4662982" y="2665589"/>
                <a:ext cx="1447799" cy="158115"/>
                <a:chOff x="4662982" y="2665589"/>
                <a:chExt cx="1447799" cy="158115"/>
              </a:xfrm>
              <a:solidFill>
                <a:srgbClr val="000000"/>
              </a:solidFill>
            </p:grpSpPr>
            <p:sp>
              <p:nvSpPr>
                <p:cNvPr id="78" name="Freeform 77">
                  <a:extLst>
                    <a:ext uri="{FF2B5EF4-FFF2-40B4-BE49-F238E27FC236}">
                      <a16:creationId xmlns:a16="http://schemas.microsoft.com/office/drawing/2014/main" id="{FF93F789-BD05-39E0-C873-F01EFCFCF911}"/>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dirty="0"/>
                </a:p>
              </p:txBody>
            </p:sp>
            <p:sp>
              <p:nvSpPr>
                <p:cNvPr id="79" name="Freeform 78">
                  <a:extLst>
                    <a:ext uri="{FF2B5EF4-FFF2-40B4-BE49-F238E27FC236}">
                      <a16:creationId xmlns:a16="http://schemas.microsoft.com/office/drawing/2014/main" id="{F4079210-AE95-1A01-2906-341750249BAE}"/>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dirty="0"/>
                </a:p>
              </p:txBody>
            </p:sp>
            <p:sp>
              <p:nvSpPr>
                <p:cNvPr id="80" name="Freeform 79">
                  <a:extLst>
                    <a:ext uri="{FF2B5EF4-FFF2-40B4-BE49-F238E27FC236}">
                      <a16:creationId xmlns:a16="http://schemas.microsoft.com/office/drawing/2014/main" id="{785C40ED-FACE-BDE2-F779-EB5F64963DB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dirty="0"/>
                </a:p>
              </p:txBody>
            </p:sp>
            <p:sp>
              <p:nvSpPr>
                <p:cNvPr id="81" name="Freeform 80">
                  <a:extLst>
                    <a:ext uri="{FF2B5EF4-FFF2-40B4-BE49-F238E27FC236}">
                      <a16:creationId xmlns:a16="http://schemas.microsoft.com/office/drawing/2014/main" id="{34B715E2-1489-384A-B1D6-6D48DE5E1316}"/>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dirty="0"/>
                </a:p>
              </p:txBody>
            </p:sp>
            <p:sp>
              <p:nvSpPr>
                <p:cNvPr id="82" name="Freeform 81">
                  <a:extLst>
                    <a:ext uri="{FF2B5EF4-FFF2-40B4-BE49-F238E27FC236}">
                      <a16:creationId xmlns:a16="http://schemas.microsoft.com/office/drawing/2014/main" id="{6FE15B1D-5F45-4102-1C05-D710B395172B}"/>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dirty="0"/>
                </a:p>
              </p:txBody>
            </p:sp>
            <p:sp>
              <p:nvSpPr>
                <p:cNvPr id="83" name="Freeform 82">
                  <a:extLst>
                    <a:ext uri="{FF2B5EF4-FFF2-40B4-BE49-F238E27FC236}">
                      <a16:creationId xmlns:a16="http://schemas.microsoft.com/office/drawing/2014/main" id="{7EB26D53-2F53-0F04-F1D2-E5B7C5FF3864}"/>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dirty="0"/>
                </a:p>
              </p:txBody>
            </p:sp>
            <p:sp>
              <p:nvSpPr>
                <p:cNvPr id="84" name="Freeform 83">
                  <a:extLst>
                    <a:ext uri="{FF2B5EF4-FFF2-40B4-BE49-F238E27FC236}">
                      <a16:creationId xmlns:a16="http://schemas.microsoft.com/office/drawing/2014/main" id="{B0363C03-0988-DA22-012E-986F0463E79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dirty="0"/>
                </a:p>
              </p:txBody>
            </p:sp>
            <p:sp>
              <p:nvSpPr>
                <p:cNvPr id="85" name="Freeform 84">
                  <a:extLst>
                    <a:ext uri="{FF2B5EF4-FFF2-40B4-BE49-F238E27FC236}">
                      <a16:creationId xmlns:a16="http://schemas.microsoft.com/office/drawing/2014/main" id="{D7251BAF-91AB-7A9E-F9AA-3F8AEA69BDC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dirty="0"/>
                </a:p>
              </p:txBody>
            </p:sp>
            <p:sp>
              <p:nvSpPr>
                <p:cNvPr id="86" name="Freeform 85">
                  <a:extLst>
                    <a:ext uri="{FF2B5EF4-FFF2-40B4-BE49-F238E27FC236}">
                      <a16:creationId xmlns:a16="http://schemas.microsoft.com/office/drawing/2014/main" id="{B4D3CD5D-43BD-2C6B-7E27-9411543E69E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87" name="Freeform 86">
                  <a:extLst>
                    <a:ext uri="{FF2B5EF4-FFF2-40B4-BE49-F238E27FC236}">
                      <a16:creationId xmlns:a16="http://schemas.microsoft.com/office/drawing/2014/main" id="{6B7E5199-EA09-8574-0F87-A332E75CA2A4}"/>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dirty="0"/>
                </a:p>
              </p:txBody>
            </p:sp>
            <p:sp>
              <p:nvSpPr>
                <p:cNvPr id="88" name="Freeform 87">
                  <a:extLst>
                    <a:ext uri="{FF2B5EF4-FFF2-40B4-BE49-F238E27FC236}">
                      <a16:creationId xmlns:a16="http://schemas.microsoft.com/office/drawing/2014/main" id="{748BE42F-4C06-E131-4F11-FFB44E9A182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dirty="0"/>
                </a:p>
              </p:txBody>
            </p:sp>
            <p:sp>
              <p:nvSpPr>
                <p:cNvPr id="89" name="Freeform 88">
                  <a:extLst>
                    <a:ext uri="{FF2B5EF4-FFF2-40B4-BE49-F238E27FC236}">
                      <a16:creationId xmlns:a16="http://schemas.microsoft.com/office/drawing/2014/main" id="{D7F995EA-E951-FB03-A22C-9E7AA402C030}"/>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dirty="0"/>
                </a:p>
              </p:txBody>
            </p:sp>
            <p:sp>
              <p:nvSpPr>
                <p:cNvPr id="90" name="Freeform 89">
                  <a:extLst>
                    <a:ext uri="{FF2B5EF4-FFF2-40B4-BE49-F238E27FC236}">
                      <a16:creationId xmlns:a16="http://schemas.microsoft.com/office/drawing/2014/main" id="{F6F3D23A-913F-8F6F-A7D5-56C447497F7D}"/>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91" name="Freeform 90">
                  <a:extLst>
                    <a:ext uri="{FF2B5EF4-FFF2-40B4-BE49-F238E27FC236}">
                      <a16:creationId xmlns:a16="http://schemas.microsoft.com/office/drawing/2014/main" id="{71A627FD-0E5B-597F-F708-12F7328E587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dirty="0"/>
                </a:p>
              </p:txBody>
            </p:sp>
            <p:sp>
              <p:nvSpPr>
                <p:cNvPr id="92" name="Freeform 91">
                  <a:extLst>
                    <a:ext uri="{FF2B5EF4-FFF2-40B4-BE49-F238E27FC236}">
                      <a16:creationId xmlns:a16="http://schemas.microsoft.com/office/drawing/2014/main" id="{7C2C8D1C-2E06-E8A4-45FD-994AA1C1C307}"/>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dirty="0"/>
                </a:p>
              </p:txBody>
            </p:sp>
          </p:grpSp>
          <p:grpSp>
            <p:nvGrpSpPr>
              <p:cNvPr id="67" name="Graphic 8">
                <a:extLst>
                  <a:ext uri="{FF2B5EF4-FFF2-40B4-BE49-F238E27FC236}">
                    <a16:creationId xmlns:a16="http://schemas.microsoft.com/office/drawing/2014/main" id="{BB50BD89-A5F5-5D32-27CA-CC7955C7C585}"/>
                  </a:ext>
                </a:extLst>
              </p:cNvPr>
              <p:cNvGrpSpPr/>
              <p:nvPr/>
            </p:nvGrpSpPr>
            <p:grpSpPr>
              <a:xfrm>
                <a:off x="4654410" y="2026462"/>
                <a:ext cx="1538287" cy="492544"/>
                <a:chOff x="4654410" y="2026462"/>
                <a:chExt cx="1538287" cy="492544"/>
              </a:xfrm>
              <a:solidFill>
                <a:srgbClr val="000000"/>
              </a:solidFill>
            </p:grpSpPr>
            <p:sp>
              <p:nvSpPr>
                <p:cNvPr id="68" name="Freeform 67">
                  <a:extLst>
                    <a:ext uri="{FF2B5EF4-FFF2-40B4-BE49-F238E27FC236}">
                      <a16:creationId xmlns:a16="http://schemas.microsoft.com/office/drawing/2014/main" id="{BE0A4958-1559-2736-B544-2B6E98CCB1B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dirty="0"/>
                </a:p>
              </p:txBody>
            </p:sp>
            <p:sp>
              <p:nvSpPr>
                <p:cNvPr id="69" name="Freeform 68">
                  <a:extLst>
                    <a:ext uri="{FF2B5EF4-FFF2-40B4-BE49-F238E27FC236}">
                      <a16:creationId xmlns:a16="http://schemas.microsoft.com/office/drawing/2014/main" id="{D69B3127-34A8-7FC1-A1E8-E588A2C4A43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dirty="0"/>
                </a:p>
              </p:txBody>
            </p:sp>
            <p:sp>
              <p:nvSpPr>
                <p:cNvPr id="70" name="Freeform 69">
                  <a:extLst>
                    <a:ext uri="{FF2B5EF4-FFF2-40B4-BE49-F238E27FC236}">
                      <a16:creationId xmlns:a16="http://schemas.microsoft.com/office/drawing/2014/main" id="{675260D7-A6B9-61E4-D7EA-4119CB5D80DE}"/>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dirty="0"/>
                </a:p>
              </p:txBody>
            </p:sp>
            <p:sp>
              <p:nvSpPr>
                <p:cNvPr id="71" name="Freeform 70">
                  <a:extLst>
                    <a:ext uri="{FF2B5EF4-FFF2-40B4-BE49-F238E27FC236}">
                      <a16:creationId xmlns:a16="http://schemas.microsoft.com/office/drawing/2014/main" id="{5DAA66C9-57ED-5AF6-060E-B65CB3CFB04C}"/>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dirty="0"/>
                </a:p>
              </p:txBody>
            </p:sp>
            <p:sp>
              <p:nvSpPr>
                <p:cNvPr id="72" name="Freeform 71">
                  <a:extLst>
                    <a:ext uri="{FF2B5EF4-FFF2-40B4-BE49-F238E27FC236}">
                      <a16:creationId xmlns:a16="http://schemas.microsoft.com/office/drawing/2014/main" id="{4656F919-98C2-2D66-A8E8-EF6F52F8564F}"/>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dirty="0"/>
                </a:p>
              </p:txBody>
            </p:sp>
            <p:sp>
              <p:nvSpPr>
                <p:cNvPr id="73" name="Freeform 72">
                  <a:extLst>
                    <a:ext uri="{FF2B5EF4-FFF2-40B4-BE49-F238E27FC236}">
                      <a16:creationId xmlns:a16="http://schemas.microsoft.com/office/drawing/2014/main" id="{0ECAD5B3-BA91-1B2D-FAF0-6C20890BA6F2}"/>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4" name="Freeform 73">
                  <a:extLst>
                    <a:ext uri="{FF2B5EF4-FFF2-40B4-BE49-F238E27FC236}">
                      <a16:creationId xmlns:a16="http://schemas.microsoft.com/office/drawing/2014/main" id="{336B60D8-6616-81A7-9EE7-DC25D49C93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dirty="0"/>
                </a:p>
              </p:txBody>
            </p:sp>
            <p:sp>
              <p:nvSpPr>
                <p:cNvPr id="75" name="Freeform 74">
                  <a:extLst>
                    <a:ext uri="{FF2B5EF4-FFF2-40B4-BE49-F238E27FC236}">
                      <a16:creationId xmlns:a16="http://schemas.microsoft.com/office/drawing/2014/main" id="{41738BBA-8390-2F35-277D-A2501AC3087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dirty="0"/>
                </a:p>
              </p:txBody>
            </p:sp>
            <p:sp>
              <p:nvSpPr>
                <p:cNvPr id="76" name="Freeform 75">
                  <a:extLst>
                    <a:ext uri="{FF2B5EF4-FFF2-40B4-BE49-F238E27FC236}">
                      <a16:creationId xmlns:a16="http://schemas.microsoft.com/office/drawing/2014/main" id="{A7872D3D-2218-6736-AFA2-6DCE1D5B4ECF}"/>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7" name="Freeform 76">
                  <a:extLst>
                    <a:ext uri="{FF2B5EF4-FFF2-40B4-BE49-F238E27FC236}">
                      <a16:creationId xmlns:a16="http://schemas.microsoft.com/office/drawing/2014/main" id="{5455AE9B-C2F9-332A-7F11-A36BEAA1CBE3}"/>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dirty="0"/>
                </a:p>
              </p:txBody>
            </p:sp>
          </p:grpSp>
        </p:grpSp>
        <p:grpSp>
          <p:nvGrpSpPr>
            <p:cNvPr id="10" name="Graphic 8">
              <a:extLst>
                <a:ext uri="{FF2B5EF4-FFF2-40B4-BE49-F238E27FC236}">
                  <a16:creationId xmlns:a16="http://schemas.microsoft.com/office/drawing/2014/main" id="{B5A3CC21-918C-CF32-D366-2DCCE0788D17}"/>
                </a:ext>
              </a:extLst>
            </p:cNvPr>
            <p:cNvGrpSpPr/>
            <p:nvPr/>
          </p:nvGrpSpPr>
          <p:grpSpPr>
            <a:xfrm>
              <a:off x="7018515" y="2137905"/>
              <a:ext cx="1947862" cy="701039"/>
              <a:chOff x="7018515" y="2137905"/>
              <a:chExt cx="1947862" cy="701039"/>
            </a:xfrm>
          </p:grpSpPr>
          <p:grpSp>
            <p:nvGrpSpPr>
              <p:cNvPr id="16" name="Graphic 8">
                <a:extLst>
                  <a:ext uri="{FF2B5EF4-FFF2-40B4-BE49-F238E27FC236}">
                    <a16:creationId xmlns:a16="http://schemas.microsoft.com/office/drawing/2014/main" id="{DEAD27DC-87D4-FD3C-91D9-37F0C6FF2C0C}"/>
                  </a:ext>
                </a:extLst>
              </p:cNvPr>
              <p:cNvGrpSpPr/>
              <p:nvPr/>
            </p:nvGrpSpPr>
            <p:grpSpPr>
              <a:xfrm>
                <a:off x="7799565" y="2298877"/>
                <a:ext cx="356234" cy="369570"/>
                <a:chOff x="7799565" y="2298877"/>
                <a:chExt cx="356234" cy="369570"/>
              </a:xfrm>
              <a:solidFill>
                <a:srgbClr val="231F20"/>
              </a:solidFill>
            </p:grpSpPr>
            <p:sp>
              <p:nvSpPr>
                <p:cNvPr id="60" name="Freeform 59">
                  <a:extLst>
                    <a:ext uri="{FF2B5EF4-FFF2-40B4-BE49-F238E27FC236}">
                      <a16:creationId xmlns:a16="http://schemas.microsoft.com/office/drawing/2014/main" id="{0F3D18BE-D5C0-A874-091D-61E9186D633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dirty="0"/>
                </a:p>
              </p:txBody>
            </p:sp>
            <p:sp>
              <p:nvSpPr>
                <p:cNvPr id="61" name="Freeform 60">
                  <a:extLst>
                    <a:ext uri="{FF2B5EF4-FFF2-40B4-BE49-F238E27FC236}">
                      <a16:creationId xmlns:a16="http://schemas.microsoft.com/office/drawing/2014/main" id="{2138FAA9-52B6-7402-C909-D5DCCE3538DD}"/>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dirty="0"/>
                </a:p>
              </p:txBody>
            </p:sp>
            <p:sp>
              <p:nvSpPr>
                <p:cNvPr id="62" name="Freeform 61">
                  <a:extLst>
                    <a:ext uri="{FF2B5EF4-FFF2-40B4-BE49-F238E27FC236}">
                      <a16:creationId xmlns:a16="http://schemas.microsoft.com/office/drawing/2014/main" id="{9B9E05BE-C116-1C5C-A5E6-64F5C0FEF40D}"/>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dirty="0"/>
                </a:p>
              </p:txBody>
            </p:sp>
            <p:sp>
              <p:nvSpPr>
                <p:cNvPr id="63" name="Freeform 62">
                  <a:extLst>
                    <a:ext uri="{FF2B5EF4-FFF2-40B4-BE49-F238E27FC236}">
                      <a16:creationId xmlns:a16="http://schemas.microsoft.com/office/drawing/2014/main" id="{30D139AC-909C-1B6F-9560-37162B80CC3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dirty="0"/>
                </a:p>
              </p:txBody>
            </p:sp>
            <p:sp>
              <p:nvSpPr>
                <p:cNvPr id="64" name="Freeform 63">
                  <a:extLst>
                    <a:ext uri="{FF2B5EF4-FFF2-40B4-BE49-F238E27FC236}">
                      <a16:creationId xmlns:a16="http://schemas.microsoft.com/office/drawing/2014/main" id="{5AE6332B-5BA9-EF4F-A433-185C6EA0A00B}"/>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dirty="0"/>
                </a:p>
              </p:txBody>
            </p:sp>
            <p:sp>
              <p:nvSpPr>
                <p:cNvPr id="65" name="Freeform 64">
                  <a:extLst>
                    <a:ext uri="{FF2B5EF4-FFF2-40B4-BE49-F238E27FC236}">
                      <a16:creationId xmlns:a16="http://schemas.microsoft.com/office/drawing/2014/main" id="{AC8BEA9F-AC2E-6938-52E8-4A8BEC797EA4}"/>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dirty="0"/>
                </a:p>
              </p:txBody>
            </p:sp>
          </p:grpSp>
          <p:sp>
            <p:nvSpPr>
              <p:cNvPr id="17" name="Freeform 16">
                <a:extLst>
                  <a:ext uri="{FF2B5EF4-FFF2-40B4-BE49-F238E27FC236}">
                    <a16:creationId xmlns:a16="http://schemas.microsoft.com/office/drawing/2014/main" id="{2FD588F7-4C1B-4179-5512-163B3AA17E72}"/>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dirty="0"/>
              </a:p>
            </p:txBody>
          </p:sp>
          <p:sp>
            <p:nvSpPr>
              <p:cNvPr id="18" name="Freeform 17">
                <a:extLst>
                  <a:ext uri="{FF2B5EF4-FFF2-40B4-BE49-F238E27FC236}">
                    <a16:creationId xmlns:a16="http://schemas.microsoft.com/office/drawing/2014/main" id="{DEB54BEE-8589-028B-276C-AA9B7C740C43}"/>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9" name="Freeform 18">
                <a:extLst>
                  <a:ext uri="{FF2B5EF4-FFF2-40B4-BE49-F238E27FC236}">
                    <a16:creationId xmlns:a16="http://schemas.microsoft.com/office/drawing/2014/main" id="{2C83C5B9-C782-81C3-5110-737B03165F9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5D2B4537-0834-F1BA-2D6C-8A2B23456D5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dirty="0"/>
              </a:p>
            </p:txBody>
          </p:sp>
          <p:sp>
            <p:nvSpPr>
              <p:cNvPr id="24" name="Freeform 23">
                <a:extLst>
                  <a:ext uri="{FF2B5EF4-FFF2-40B4-BE49-F238E27FC236}">
                    <a16:creationId xmlns:a16="http://schemas.microsoft.com/office/drawing/2014/main" id="{30D74D6C-1DB6-F2C1-4F28-BDA4F102949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dirty="0"/>
              </a:p>
            </p:txBody>
          </p:sp>
          <p:sp>
            <p:nvSpPr>
              <p:cNvPr id="27" name="Freeform 26">
                <a:extLst>
                  <a:ext uri="{FF2B5EF4-FFF2-40B4-BE49-F238E27FC236}">
                    <a16:creationId xmlns:a16="http://schemas.microsoft.com/office/drawing/2014/main" id="{4648454C-5615-3483-49B6-B23546C13AAD}"/>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28" name="Freeform 27">
                <a:extLst>
                  <a:ext uri="{FF2B5EF4-FFF2-40B4-BE49-F238E27FC236}">
                    <a16:creationId xmlns:a16="http://schemas.microsoft.com/office/drawing/2014/main" id="{07E297C6-410D-DE79-5F58-E6F5503628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dirty="0"/>
              </a:p>
            </p:txBody>
          </p:sp>
          <p:sp>
            <p:nvSpPr>
              <p:cNvPr id="29" name="Freeform 28">
                <a:extLst>
                  <a:ext uri="{FF2B5EF4-FFF2-40B4-BE49-F238E27FC236}">
                    <a16:creationId xmlns:a16="http://schemas.microsoft.com/office/drawing/2014/main" id="{96E4FA72-6E92-E759-A00B-F1ECBABDCDAB}"/>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dirty="0"/>
              </a:p>
            </p:txBody>
          </p:sp>
          <p:sp>
            <p:nvSpPr>
              <p:cNvPr id="30" name="Freeform 29">
                <a:extLst>
                  <a:ext uri="{FF2B5EF4-FFF2-40B4-BE49-F238E27FC236}">
                    <a16:creationId xmlns:a16="http://schemas.microsoft.com/office/drawing/2014/main" id="{EBFD38C3-938A-60FF-7343-5130F55329A9}"/>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30436B33-8240-DA29-7048-EBF4FFBD585F}"/>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dirty="0"/>
              </a:p>
            </p:txBody>
          </p:sp>
          <p:sp>
            <p:nvSpPr>
              <p:cNvPr id="32" name="Freeform 31">
                <a:extLst>
                  <a:ext uri="{FF2B5EF4-FFF2-40B4-BE49-F238E27FC236}">
                    <a16:creationId xmlns:a16="http://schemas.microsoft.com/office/drawing/2014/main" id="{3714D4E8-03B1-D861-5EB5-9E6C92852DA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33" name="Freeform 32">
                <a:extLst>
                  <a:ext uri="{FF2B5EF4-FFF2-40B4-BE49-F238E27FC236}">
                    <a16:creationId xmlns:a16="http://schemas.microsoft.com/office/drawing/2014/main" id="{9858ADCA-100D-48AC-DB4F-A6D44D39CD9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dirty="0"/>
              </a:p>
            </p:txBody>
          </p:sp>
          <p:sp>
            <p:nvSpPr>
              <p:cNvPr id="34" name="Freeform 33">
                <a:extLst>
                  <a:ext uri="{FF2B5EF4-FFF2-40B4-BE49-F238E27FC236}">
                    <a16:creationId xmlns:a16="http://schemas.microsoft.com/office/drawing/2014/main" id="{01E1EC9D-F4AD-567A-993D-D87DD3411FD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dirty="0"/>
              </a:p>
            </p:txBody>
          </p:sp>
          <p:sp>
            <p:nvSpPr>
              <p:cNvPr id="35" name="Freeform 34">
                <a:extLst>
                  <a:ext uri="{FF2B5EF4-FFF2-40B4-BE49-F238E27FC236}">
                    <a16:creationId xmlns:a16="http://schemas.microsoft.com/office/drawing/2014/main" id="{56AC04F8-906F-0FB1-0499-B3D98DEC61FE}"/>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dirty="0"/>
              </a:p>
            </p:txBody>
          </p:sp>
          <p:sp>
            <p:nvSpPr>
              <p:cNvPr id="36" name="Freeform 35">
                <a:extLst>
                  <a:ext uri="{FF2B5EF4-FFF2-40B4-BE49-F238E27FC236}">
                    <a16:creationId xmlns:a16="http://schemas.microsoft.com/office/drawing/2014/main" id="{41966433-ABF3-469C-B95E-FCEABBB0E693}"/>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37" name="Freeform 36">
                <a:extLst>
                  <a:ext uri="{FF2B5EF4-FFF2-40B4-BE49-F238E27FC236}">
                    <a16:creationId xmlns:a16="http://schemas.microsoft.com/office/drawing/2014/main" id="{CD43977E-8C05-2A15-8256-AD744E6E8AF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dirty="0"/>
              </a:p>
            </p:txBody>
          </p:sp>
          <p:sp>
            <p:nvSpPr>
              <p:cNvPr id="38" name="Freeform 37">
                <a:extLst>
                  <a:ext uri="{FF2B5EF4-FFF2-40B4-BE49-F238E27FC236}">
                    <a16:creationId xmlns:a16="http://schemas.microsoft.com/office/drawing/2014/main" id="{992BB47F-1297-7331-3978-2E857CB072A1}"/>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dirty="0"/>
              </a:p>
            </p:txBody>
          </p:sp>
          <p:sp>
            <p:nvSpPr>
              <p:cNvPr id="39" name="Freeform 38">
                <a:extLst>
                  <a:ext uri="{FF2B5EF4-FFF2-40B4-BE49-F238E27FC236}">
                    <a16:creationId xmlns:a16="http://schemas.microsoft.com/office/drawing/2014/main" id="{4244A2E3-6DE9-AD3D-BED3-127C4E66CADA}"/>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dirty="0"/>
              </a:p>
            </p:txBody>
          </p:sp>
          <p:sp>
            <p:nvSpPr>
              <p:cNvPr id="40" name="Freeform 39">
                <a:extLst>
                  <a:ext uri="{FF2B5EF4-FFF2-40B4-BE49-F238E27FC236}">
                    <a16:creationId xmlns:a16="http://schemas.microsoft.com/office/drawing/2014/main" id="{FADC79D0-D2A4-3912-BB22-4884DFD9B488}"/>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dirty="0"/>
              </a:p>
            </p:txBody>
          </p:sp>
          <p:sp>
            <p:nvSpPr>
              <p:cNvPr id="41" name="Freeform 40">
                <a:extLst>
                  <a:ext uri="{FF2B5EF4-FFF2-40B4-BE49-F238E27FC236}">
                    <a16:creationId xmlns:a16="http://schemas.microsoft.com/office/drawing/2014/main" id="{769EBFAB-E0BB-E9B2-4F80-68D3A8C3F7F8}"/>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dirty="0"/>
              </a:p>
            </p:txBody>
          </p:sp>
          <p:sp>
            <p:nvSpPr>
              <p:cNvPr id="42" name="Freeform 41">
                <a:extLst>
                  <a:ext uri="{FF2B5EF4-FFF2-40B4-BE49-F238E27FC236}">
                    <a16:creationId xmlns:a16="http://schemas.microsoft.com/office/drawing/2014/main" id="{5B49CF00-2E03-1D18-8B47-AA302D3053E8}"/>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dirty="0"/>
              </a:p>
            </p:txBody>
          </p:sp>
          <p:sp>
            <p:nvSpPr>
              <p:cNvPr id="43" name="Freeform 42">
                <a:extLst>
                  <a:ext uri="{FF2B5EF4-FFF2-40B4-BE49-F238E27FC236}">
                    <a16:creationId xmlns:a16="http://schemas.microsoft.com/office/drawing/2014/main" id="{8D146C53-7AEC-D07E-2C4D-640842FBFDD0}"/>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dirty="0"/>
              </a:p>
            </p:txBody>
          </p:sp>
          <p:sp>
            <p:nvSpPr>
              <p:cNvPr id="44" name="Freeform 43">
                <a:extLst>
                  <a:ext uri="{FF2B5EF4-FFF2-40B4-BE49-F238E27FC236}">
                    <a16:creationId xmlns:a16="http://schemas.microsoft.com/office/drawing/2014/main" id="{65125AFD-57AD-4B0F-749B-9282E648A89D}"/>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dirty="0"/>
              </a:p>
            </p:txBody>
          </p:sp>
          <p:sp>
            <p:nvSpPr>
              <p:cNvPr id="45" name="Freeform 44">
                <a:extLst>
                  <a:ext uri="{FF2B5EF4-FFF2-40B4-BE49-F238E27FC236}">
                    <a16:creationId xmlns:a16="http://schemas.microsoft.com/office/drawing/2014/main" id="{72D86E2A-B5DB-865B-7BE3-FDEB39E4D2FC}"/>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dirty="0"/>
              </a:p>
            </p:txBody>
          </p:sp>
          <p:sp>
            <p:nvSpPr>
              <p:cNvPr id="46" name="Freeform 45">
                <a:extLst>
                  <a:ext uri="{FF2B5EF4-FFF2-40B4-BE49-F238E27FC236}">
                    <a16:creationId xmlns:a16="http://schemas.microsoft.com/office/drawing/2014/main" id="{77B901D5-BDF4-B7B3-2AC6-B81CCD25AAF7}"/>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dirty="0"/>
              </a:p>
            </p:txBody>
          </p:sp>
          <p:sp>
            <p:nvSpPr>
              <p:cNvPr id="47" name="Freeform 46">
                <a:extLst>
                  <a:ext uri="{FF2B5EF4-FFF2-40B4-BE49-F238E27FC236}">
                    <a16:creationId xmlns:a16="http://schemas.microsoft.com/office/drawing/2014/main" id="{2F16B167-3BD0-0465-4204-2AE8623D76F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48" name="Freeform 47">
                <a:extLst>
                  <a:ext uri="{FF2B5EF4-FFF2-40B4-BE49-F238E27FC236}">
                    <a16:creationId xmlns:a16="http://schemas.microsoft.com/office/drawing/2014/main" id="{42ED82CF-7CF6-7BA2-0388-E543D840EF8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dirty="0"/>
              </a:p>
            </p:txBody>
          </p:sp>
          <p:sp>
            <p:nvSpPr>
              <p:cNvPr id="49" name="Freeform 48">
                <a:extLst>
                  <a:ext uri="{FF2B5EF4-FFF2-40B4-BE49-F238E27FC236}">
                    <a16:creationId xmlns:a16="http://schemas.microsoft.com/office/drawing/2014/main" id="{147DEEA6-6112-2108-BBD0-F1AF92912C93}"/>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0" name="Freeform 49">
                <a:extLst>
                  <a:ext uri="{FF2B5EF4-FFF2-40B4-BE49-F238E27FC236}">
                    <a16:creationId xmlns:a16="http://schemas.microsoft.com/office/drawing/2014/main" id="{6D063438-40A8-81D1-356C-3E96AC8EC22D}"/>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dirty="0"/>
              </a:p>
            </p:txBody>
          </p:sp>
          <p:sp>
            <p:nvSpPr>
              <p:cNvPr id="51" name="Freeform 50">
                <a:extLst>
                  <a:ext uri="{FF2B5EF4-FFF2-40B4-BE49-F238E27FC236}">
                    <a16:creationId xmlns:a16="http://schemas.microsoft.com/office/drawing/2014/main" id="{2C5C8B2A-8870-35C7-5402-FE35113B14AB}"/>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2" name="Freeform 51">
                <a:extLst>
                  <a:ext uri="{FF2B5EF4-FFF2-40B4-BE49-F238E27FC236}">
                    <a16:creationId xmlns:a16="http://schemas.microsoft.com/office/drawing/2014/main" id="{E61988ED-1F70-B592-82F5-24123C7D6632}"/>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dirty="0"/>
              </a:p>
            </p:txBody>
          </p:sp>
          <p:sp>
            <p:nvSpPr>
              <p:cNvPr id="53" name="Freeform 52">
                <a:extLst>
                  <a:ext uri="{FF2B5EF4-FFF2-40B4-BE49-F238E27FC236}">
                    <a16:creationId xmlns:a16="http://schemas.microsoft.com/office/drawing/2014/main" id="{F345A3FA-43DC-BE5E-1650-53577CB50D64}"/>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dirty="0"/>
              </a:p>
            </p:txBody>
          </p:sp>
          <p:sp>
            <p:nvSpPr>
              <p:cNvPr id="54" name="Freeform 53">
                <a:extLst>
                  <a:ext uri="{FF2B5EF4-FFF2-40B4-BE49-F238E27FC236}">
                    <a16:creationId xmlns:a16="http://schemas.microsoft.com/office/drawing/2014/main" id="{B746FBA3-135F-A0F3-01D5-382DF5A1AA12}"/>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5" name="Freeform 54">
                <a:extLst>
                  <a:ext uri="{FF2B5EF4-FFF2-40B4-BE49-F238E27FC236}">
                    <a16:creationId xmlns:a16="http://schemas.microsoft.com/office/drawing/2014/main" id="{394D3042-0ED4-2811-F1D2-30626165C84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dirty="0"/>
              </a:p>
            </p:txBody>
          </p:sp>
          <p:sp>
            <p:nvSpPr>
              <p:cNvPr id="56" name="Freeform 55">
                <a:extLst>
                  <a:ext uri="{FF2B5EF4-FFF2-40B4-BE49-F238E27FC236}">
                    <a16:creationId xmlns:a16="http://schemas.microsoft.com/office/drawing/2014/main" id="{886AF856-F018-F02D-0AD2-7E4F1E23E0F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dirty="0"/>
              </a:p>
            </p:txBody>
          </p:sp>
          <p:sp>
            <p:nvSpPr>
              <p:cNvPr id="57" name="Freeform 56">
                <a:extLst>
                  <a:ext uri="{FF2B5EF4-FFF2-40B4-BE49-F238E27FC236}">
                    <a16:creationId xmlns:a16="http://schemas.microsoft.com/office/drawing/2014/main" id="{6528A6AB-BE3C-AF07-0642-F3447EF20501}"/>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dirty="0"/>
              </a:p>
            </p:txBody>
          </p:sp>
          <p:sp>
            <p:nvSpPr>
              <p:cNvPr id="58" name="Freeform 57">
                <a:extLst>
                  <a:ext uri="{FF2B5EF4-FFF2-40B4-BE49-F238E27FC236}">
                    <a16:creationId xmlns:a16="http://schemas.microsoft.com/office/drawing/2014/main" id="{884E464E-3BB3-DBF0-D13F-FFC115F31509}"/>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dirty="0"/>
              </a:p>
            </p:txBody>
          </p:sp>
          <p:sp>
            <p:nvSpPr>
              <p:cNvPr id="59" name="Freeform 58">
                <a:extLst>
                  <a:ext uri="{FF2B5EF4-FFF2-40B4-BE49-F238E27FC236}">
                    <a16:creationId xmlns:a16="http://schemas.microsoft.com/office/drawing/2014/main" id="{2777C22C-7DEC-D710-3307-9F2BFC44714E}"/>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2253513242"/>
      </p:ext>
    </p:extLst>
  </p:cSld>
  <p:clrMap bg1="lt1" tx1="dk1" bg2="lt2" tx2="dk2" accent1="accent1" accent2="accent2" accent3="accent3" accent4="accent4" accent5="accent5" accent6="accent6" hlink="hlink" folHlink="folHlink"/>
  <p:sldLayoutIdLst>
    <p:sldLayoutId id="2147484588" r:id="rId1"/>
    <p:sldLayoutId id="2147484589" r:id="rId2"/>
    <p:sldLayoutId id="2147484491" r:id="rId3"/>
    <p:sldLayoutId id="2147484500" r:id="rId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dirty="0"/>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4AE2BC31-7FE2-44DC-E35B-9DE83819569D}"/>
              </a:ext>
            </a:extLst>
          </p:cNvPr>
          <p:cNvGrpSpPr/>
          <p:nvPr userDrawn="1"/>
        </p:nvGrpSpPr>
        <p:grpSpPr>
          <a:xfrm>
            <a:off x="554645" y="6146358"/>
            <a:ext cx="2771042" cy="522134"/>
            <a:chOff x="554645" y="6146358"/>
            <a:chExt cx="2771042" cy="522134"/>
          </a:xfrm>
        </p:grpSpPr>
        <p:grpSp>
          <p:nvGrpSpPr>
            <p:cNvPr id="7" name="Graphic 6">
              <a:extLst>
                <a:ext uri="{FF2B5EF4-FFF2-40B4-BE49-F238E27FC236}">
                  <a16:creationId xmlns:a16="http://schemas.microsoft.com/office/drawing/2014/main" id="{5C96CCFF-E538-E2A5-40CE-57696670BFF1}"/>
                </a:ext>
              </a:extLst>
            </p:cNvPr>
            <p:cNvGrpSpPr/>
            <p:nvPr/>
          </p:nvGrpSpPr>
          <p:grpSpPr>
            <a:xfrm>
              <a:off x="554645" y="6146358"/>
              <a:ext cx="988564" cy="512339"/>
              <a:chOff x="554645" y="6146358"/>
              <a:chExt cx="988564" cy="512339"/>
            </a:xfrm>
            <a:solidFill>
              <a:srgbClr val="FFFFFF"/>
            </a:solidFill>
          </p:grpSpPr>
          <p:grpSp>
            <p:nvGrpSpPr>
              <p:cNvPr id="195" name="Graphic 6">
                <a:extLst>
                  <a:ext uri="{FF2B5EF4-FFF2-40B4-BE49-F238E27FC236}">
                    <a16:creationId xmlns:a16="http://schemas.microsoft.com/office/drawing/2014/main" id="{20954D5D-4FC7-B81B-50D0-DC440FF519EF}"/>
                  </a:ext>
                </a:extLst>
              </p:cNvPr>
              <p:cNvGrpSpPr/>
              <p:nvPr/>
            </p:nvGrpSpPr>
            <p:grpSpPr>
              <a:xfrm>
                <a:off x="560154" y="6557087"/>
                <a:ext cx="930413" cy="101611"/>
                <a:chOff x="560154" y="6557087"/>
                <a:chExt cx="930413" cy="101611"/>
              </a:xfrm>
              <a:solidFill>
                <a:srgbClr val="FFFFFF"/>
              </a:solidFill>
            </p:grpSpPr>
            <p:sp>
              <p:nvSpPr>
                <p:cNvPr id="207" name="Freeform 206">
                  <a:extLst>
                    <a:ext uri="{FF2B5EF4-FFF2-40B4-BE49-F238E27FC236}">
                      <a16:creationId xmlns:a16="http://schemas.microsoft.com/office/drawing/2014/main" id="{DCC9C755-4A2D-6835-AC21-81186D01BD0A}"/>
                    </a:ext>
                  </a:extLst>
                </p:cNvPr>
                <p:cNvSpPr/>
                <p:nvPr/>
              </p:nvSpPr>
              <p:spPr>
                <a:xfrm>
                  <a:off x="560154" y="6558923"/>
                  <a:ext cx="59375" cy="97938"/>
                </a:xfrm>
                <a:custGeom>
                  <a:avLst/>
                  <a:gdLst>
                    <a:gd name="connsiteX0" fmla="*/ 8570 w 59375"/>
                    <a:gd name="connsiteY0" fmla="*/ 97938 h 97938"/>
                    <a:gd name="connsiteX1" fmla="*/ 0 w 59375"/>
                    <a:gd name="connsiteY1" fmla="*/ 97938 h 97938"/>
                    <a:gd name="connsiteX2" fmla="*/ 0 w 59375"/>
                    <a:gd name="connsiteY2" fmla="*/ 0 h 97938"/>
                    <a:gd name="connsiteX3" fmla="*/ 25709 w 59375"/>
                    <a:gd name="connsiteY3" fmla="*/ 0 h 97938"/>
                    <a:gd name="connsiteX4" fmla="*/ 59375 w 59375"/>
                    <a:gd name="connsiteY4" fmla="*/ 29994 h 97938"/>
                    <a:gd name="connsiteX5" fmla="*/ 25709 w 59375"/>
                    <a:gd name="connsiteY5" fmla="*/ 59987 h 97938"/>
                    <a:gd name="connsiteX6" fmla="*/ 8570 w 59375"/>
                    <a:gd name="connsiteY6" fmla="*/ 59987 h 97938"/>
                    <a:gd name="connsiteX7" fmla="*/ 8570 w 59375"/>
                    <a:gd name="connsiteY7" fmla="*/ 97938 h 97938"/>
                    <a:gd name="connsiteX8" fmla="*/ 8570 w 59375"/>
                    <a:gd name="connsiteY8" fmla="*/ 7345 h 97938"/>
                    <a:gd name="connsiteX9" fmla="*/ 8570 w 59375"/>
                    <a:gd name="connsiteY9" fmla="*/ 52030 h 97938"/>
                    <a:gd name="connsiteX10" fmla="*/ 26933 w 59375"/>
                    <a:gd name="connsiteY10" fmla="*/ 52030 h 97938"/>
                    <a:gd name="connsiteX11" fmla="*/ 50806 w 59375"/>
                    <a:gd name="connsiteY11" fmla="*/ 29382 h 97938"/>
                    <a:gd name="connsiteX12" fmla="*/ 26933 w 59375"/>
                    <a:gd name="connsiteY12" fmla="*/ 7345 h 97938"/>
                    <a:gd name="connsiteX13" fmla="*/ 8570 w 59375"/>
                    <a:gd name="connsiteY13" fmla="*/ 7345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375" h="97938">
                      <a:moveTo>
                        <a:pt x="8570" y="97938"/>
                      </a:moveTo>
                      <a:lnTo>
                        <a:pt x="0" y="97938"/>
                      </a:lnTo>
                      <a:lnTo>
                        <a:pt x="0" y="0"/>
                      </a:lnTo>
                      <a:lnTo>
                        <a:pt x="25709" y="0"/>
                      </a:lnTo>
                      <a:cubicBezTo>
                        <a:pt x="48357" y="0"/>
                        <a:pt x="59375" y="13466"/>
                        <a:pt x="59375" y="29994"/>
                      </a:cubicBezTo>
                      <a:cubicBezTo>
                        <a:pt x="59375" y="46521"/>
                        <a:pt x="48357" y="59987"/>
                        <a:pt x="25709" y="59987"/>
                      </a:cubicBezTo>
                      <a:lnTo>
                        <a:pt x="8570" y="59987"/>
                      </a:lnTo>
                      <a:lnTo>
                        <a:pt x="8570" y="97938"/>
                      </a:lnTo>
                      <a:close/>
                      <a:moveTo>
                        <a:pt x="8570" y="7345"/>
                      </a:moveTo>
                      <a:lnTo>
                        <a:pt x="8570" y="52030"/>
                      </a:lnTo>
                      <a:lnTo>
                        <a:pt x="26933" y="52030"/>
                      </a:lnTo>
                      <a:cubicBezTo>
                        <a:pt x="39787" y="52030"/>
                        <a:pt x="50806" y="44072"/>
                        <a:pt x="50806" y="29382"/>
                      </a:cubicBezTo>
                      <a:cubicBezTo>
                        <a:pt x="50806" y="14691"/>
                        <a:pt x="39787" y="7345"/>
                        <a:pt x="26933" y="7345"/>
                      </a:cubicBezTo>
                      <a:cubicBezTo>
                        <a:pt x="26933" y="7345"/>
                        <a:pt x="8570" y="7345"/>
                        <a:pt x="8570" y="7345"/>
                      </a:cubicBezTo>
                      <a:close/>
                    </a:path>
                  </a:pathLst>
                </a:custGeom>
                <a:solidFill>
                  <a:srgbClr val="FFFFFF"/>
                </a:solidFill>
                <a:ln w="6104" cap="flat">
                  <a:noFill/>
                  <a:prstDash val="solid"/>
                  <a:miter/>
                </a:ln>
              </p:spPr>
              <p:txBody>
                <a:bodyPr rtlCol="0" anchor="ctr"/>
                <a:lstStyle/>
                <a:p>
                  <a:endParaRPr lang="en-US" dirty="0"/>
                </a:p>
              </p:txBody>
            </p:sp>
            <p:sp>
              <p:nvSpPr>
                <p:cNvPr id="209" name="Freeform 208">
                  <a:extLst>
                    <a:ext uri="{FF2B5EF4-FFF2-40B4-BE49-F238E27FC236}">
                      <a16:creationId xmlns:a16="http://schemas.microsoft.com/office/drawing/2014/main" id="{A7B59FD0-5845-10AD-811E-E4777F67D69B}"/>
                    </a:ext>
                  </a:extLst>
                </p:cNvPr>
                <p:cNvSpPr/>
                <p:nvPr/>
              </p:nvSpPr>
              <p:spPr>
                <a:xfrm>
                  <a:off x="625038" y="6592590"/>
                  <a:ext cx="50805" cy="64272"/>
                </a:xfrm>
                <a:custGeom>
                  <a:avLst/>
                  <a:gdLst>
                    <a:gd name="connsiteX0" fmla="*/ 42848 w 50805"/>
                    <a:gd name="connsiteY0" fmla="*/ 21424 h 64272"/>
                    <a:gd name="connsiteX1" fmla="*/ 27545 w 50805"/>
                    <a:gd name="connsiteY1" fmla="*/ 7958 h 64272"/>
                    <a:gd name="connsiteX2" fmla="*/ 8570 w 50805"/>
                    <a:gd name="connsiteY2" fmla="*/ 14691 h 64272"/>
                    <a:gd name="connsiteX3" fmla="*/ 4285 w 50805"/>
                    <a:gd name="connsiteY3" fmla="*/ 7958 h 64272"/>
                    <a:gd name="connsiteX4" fmla="*/ 27545 w 50805"/>
                    <a:gd name="connsiteY4" fmla="*/ 0 h 64272"/>
                    <a:gd name="connsiteX5" fmla="*/ 50805 w 50805"/>
                    <a:gd name="connsiteY5" fmla="*/ 20812 h 64272"/>
                    <a:gd name="connsiteX6" fmla="*/ 50805 w 50805"/>
                    <a:gd name="connsiteY6" fmla="*/ 63048 h 64272"/>
                    <a:gd name="connsiteX7" fmla="*/ 42236 w 50805"/>
                    <a:gd name="connsiteY7" fmla="*/ 63048 h 64272"/>
                    <a:gd name="connsiteX8" fmla="*/ 42236 w 50805"/>
                    <a:gd name="connsiteY8" fmla="*/ 55090 h 64272"/>
                    <a:gd name="connsiteX9" fmla="*/ 22648 w 50805"/>
                    <a:gd name="connsiteY9" fmla="*/ 64272 h 64272"/>
                    <a:gd name="connsiteX10" fmla="*/ 0 w 50805"/>
                    <a:gd name="connsiteY10" fmla="*/ 45296 h 64272"/>
                    <a:gd name="connsiteX11" fmla="*/ 20812 w 50805"/>
                    <a:gd name="connsiteY11" fmla="*/ 26933 h 64272"/>
                    <a:gd name="connsiteX12" fmla="*/ 35503 w 50805"/>
                    <a:gd name="connsiteY12" fmla="*/ 26933 h 64272"/>
                    <a:gd name="connsiteX13" fmla="*/ 41624 w 50805"/>
                    <a:gd name="connsiteY13" fmla="*/ 21424 h 64272"/>
                    <a:gd name="connsiteX14" fmla="*/ 42848 w 50805"/>
                    <a:gd name="connsiteY14" fmla="*/ 21424 h 64272"/>
                    <a:gd name="connsiteX15" fmla="*/ 42848 w 50805"/>
                    <a:gd name="connsiteY15" fmla="*/ 21424 h 64272"/>
                    <a:gd name="connsiteX16" fmla="*/ 42848 w 50805"/>
                    <a:gd name="connsiteY16" fmla="*/ 42236 h 64272"/>
                    <a:gd name="connsiteX17" fmla="*/ 42848 w 50805"/>
                    <a:gd name="connsiteY17" fmla="*/ 33666 h 64272"/>
                    <a:gd name="connsiteX18" fmla="*/ 34891 w 50805"/>
                    <a:gd name="connsiteY18" fmla="*/ 36115 h 64272"/>
                    <a:gd name="connsiteX19" fmla="*/ 23260 w 50805"/>
                    <a:gd name="connsiteY19" fmla="*/ 36115 h 64272"/>
                    <a:gd name="connsiteX20" fmla="*/ 9794 w 50805"/>
                    <a:gd name="connsiteY20" fmla="*/ 47133 h 64272"/>
                    <a:gd name="connsiteX21" fmla="*/ 24485 w 50805"/>
                    <a:gd name="connsiteY21" fmla="*/ 58763 h 64272"/>
                    <a:gd name="connsiteX22" fmla="*/ 42848 w 50805"/>
                    <a:gd name="connsiteY22" fmla="*/ 42236 h 64272"/>
                    <a:gd name="connsiteX23" fmla="*/ 42848 w 50805"/>
                    <a:gd name="connsiteY23" fmla="*/ 42236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0805" h="64272">
                      <a:moveTo>
                        <a:pt x="42848" y="21424"/>
                      </a:moveTo>
                      <a:cubicBezTo>
                        <a:pt x="42848" y="12242"/>
                        <a:pt x="35503" y="7958"/>
                        <a:pt x="27545" y="7958"/>
                      </a:cubicBezTo>
                      <a:cubicBezTo>
                        <a:pt x="19588" y="7958"/>
                        <a:pt x="13467" y="11018"/>
                        <a:pt x="8570" y="14691"/>
                      </a:cubicBezTo>
                      <a:lnTo>
                        <a:pt x="4285" y="7958"/>
                      </a:lnTo>
                      <a:cubicBezTo>
                        <a:pt x="8570" y="4897"/>
                        <a:pt x="17139" y="0"/>
                        <a:pt x="27545" y="0"/>
                      </a:cubicBezTo>
                      <a:cubicBezTo>
                        <a:pt x="42236" y="0"/>
                        <a:pt x="50805" y="8570"/>
                        <a:pt x="50805" y="20812"/>
                      </a:cubicBezTo>
                      <a:lnTo>
                        <a:pt x="50805" y="63048"/>
                      </a:lnTo>
                      <a:lnTo>
                        <a:pt x="42236" y="63048"/>
                      </a:lnTo>
                      <a:lnTo>
                        <a:pt x="42236" y="55090"/>
                      </a:lnTo>
                      <a:cubicBezTo>
                        <a:pt x="38563" y="61211"/>
                        <a:pt x="30606" y="64272"/>
                        <a:pt x="22648" y="64272"/>
                      </a:cubicBezTo>
                      <a:cubicBezTo>
                        <a:pt x="9182" y="64272"/>
                        <a:pt x="0" y="56315"/>
                        <a:pt x="0" y="45296"/>
                      </a:cubicBezTo>
                      <a:cubicBezTo>
                        <a:pt x="0" y="34278"/>
                        <a:pt x="7957" y="26933"/>
                        <a:pt x="20812" y="26933"/>
                      </a:cubicBezTo>
                      <a:lnTo>
                        <a:pt x="35503" y="26933"/>
                      </a:lnTo>
                      <a:cubicBezTo>
                        <a:pt x="39787" y="26933"/>
                        <a:pt x="41624" y="24485"/>
                        <a:pt x="41624" y="21424"/>
                      </a:cubicBezTo>
                      <a:lnTo>
                        <a:pt x="42848" y="21424"/>
                      </a:lnTo>
                      <a:lnTo>
                        <a:pt x="42848" y="21424"/>
                      </a:lnTo>
                      <a:close/>
                      <a:moveTo>
                        <a:pt x="42848" y="42236"/>
                      </a:moveTo>
                      <a:lnTo>
                        <a:pt x="42848" y="33666"/>
                      </a:lnTo>
                      <a:cubicBezTo>
                        <a:pt x="41012" y="35503"/>
                        <a:pt x="37951" y="36115"/>
                        <a:pt x="34891" y="36115"/>
                      </a:cubicBezTo>
                      <a:lnTo>
                        <a:pt x="23260" y="36115"/>
                      </a:lnTo>
                      <a:cubicBezTo>
                        <a:pt x="14079" y="36115"/>
                        <a:pt x="9794" y="40400"/>
                        <a:pt x="9794" y="47133"/>
                      </a:cubicBezTo>
                      <a:cubicBezTo>
                        <a:pt x="9794" y="52642"/>
                        <a:pt x="14079" y="58763"/>
                        <a:pt x="24485" y="58763"/>
                      </a:cubicBezTo>
                      <a:cubicBezTo>
                        <a:pt x="33666" y="58763"/>
                        <a:pt x="42848" y="53254"/>
                        <a:pt x="42848" y="42236"/>
                      </a:cubicBezTo>
                      <a:lnTo>
                        <a:pt x="42848" y="42236"/>
                      </a:lnTo>
                      <a:close/>
                    </a:path>
                  </a:pathLst>
                </a:custGeom>
                <a:solidFill>
                  <a:srgbClr val="FFFFFF"/>
                </a:solidFill>
                <a:ln w="6104" cap="flat">
                  <a:noFill/>
                  <a:prstDash val="solid"/>
                  <a:miter/>
                </a:ln>
              </p:spPr>
              <p:txBody>
                <a:bodyPr rtlCol="0" anchor="ctr"/>
                <a:lstStyle/>
                <a:p>
                  <a:endParaRPr lang="en-US" dirty="0"/>
                </a:p>
              </p:txBody>
            </p:sp>
            <p:sp>
              <p:nvSpPr>
                <p:cNvPr id="210" name="Freeform 209">
                  <a:extLst>
                    <a:ext uri="{FF2B5EF4-FFF2-40B4-BE49-F238E27FC236}">
                      <a16:creationId xmlns:a16="http://schemas.microsoft.com/office/drawing/2014/main" id="{B44FFC2E-7DEE-BFC7-03AF-B77C7F89010C}"/>
                    </a:ext>
                  </a:extLst>
                </p:cNvPr>
                <p:cNvSpPr/>
                <p:nvPr/>
              </p:nvSpPr>
              <p:spPr>
                <a:xfrm>
                  <a:off x="695431" y="6593202"/>
                  <a:ext cx="31217" cy="63047"/>
                </a:xfrm>
                <a:custGeom>
                  <a:avLst/>
                  <a:gdLst>
                    <a:gd name="connsiteX0" fmla="*/ 31218 w 31217"/>
                    <a:gd name="connsiteY0" fmla="*/ 9182 h 63047"/>
                    <a:gd name="connsiteX1" fmla="*/ 26933 w 31217"/>
                    <a:gd name="connsiteY1" fmla="*/ 9182 h 63047"/>
                    <a:gd name="connsiteX2" fmla="*/ 8570 w 31217"/>
                    <a:gd name="connsiteY2" fmla="*/ 28769 h 63047"/>
                    <a:gd name="connsiteX3" fmla="*/ 8570 w 31217"/>
                    <a:gd name="connsiteY3" fmla="*/ 63048 h 63047"/>
                    <a:gd name="connsiteX4" fmla="*/ 0 w 31217"/>
                    <a:gd name="connsiteY4" fmla="*/ 63048 h 63047"/>
                    <a:gd name="connsiteX5" fmla="*/ 0 w 31217"/>
                    <a:gd name="connsiteY5" fmla="*/ 1224 h 63047"/>
                    <a:gd name="connsiteX6" fmla="*/ 7957 w 31217"/>
                    <a:gd name="connsiteY6" fmla="*/ 1224 h 63047"/>
                    <a:gd name="connsiteX7" fmla="*/ 7957 w 31217"/>
                    <a:gd name="connsiteY7" fmla="*/ 11630 h 63047"/>
                    <a:gd name="connsiteX8" fmla="*/ 26321 w 31217"/>
                    <a:gd name="connsiteY8" fmla="*/ 0 h 63047"/>
                    <a:gd name="connsiteX9" fmla="*/ 31218 w 31217"/>
                    <a:gd name="connsiteY9" fmla="*/ 0 h 63047"/>
                    <a:gd name="connsiteX10" fmla="*/ 31218 w 31217"/>
                    <a:gd name="connsiteY10" fmla="*/ 9182 h 63047"/>
                    <a:gd name="connsiteX11" fmla="*/ 31218 w 31217"/>
                    <a:gd name="connsiteY11" fmla="*/ 9182 h 63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217" h="63047">
                      <a:moveTo>
                        <a:pt x="31218" y="9182"/>
                      </a:moveTo>
                      <a:lnTo>
                        <a:pt x="26933" y="9182"/>
                      </a:lnTo>
                      <a:cubicBezTo>
                        <a:pt x="15915" y="9182"/>
                        <a:pt x="8570" y="14079"/>
                        <a:pt x="8570" y="28769"/>
                      </a:cubicBezTo>
                      <a:lnTo>
                        <a:pt x="8570" y="63048"/>
                      </a:lnTo>
                      <a:lnTo>
                        <a:pt x="0" y="63048"/>
                      </a:lnTo>
                      <a:lnTo>
                        <a:pt x="0" y="1224"/>
                      </a:lnTo>
                      <a:lnTo>
                        <a:pt x="7957" y="1224"/>
                      </a:lnTo>
                      <a:lnTo>
                        <a:pt x="7957" y="11630"/>
                      </a:lnTo>
                      <a:cubicBezTo>
                        <a:pt x="11630" y="3061"/>
                        <a:pt x="18976" y="0"/>
                        <a:pt x="26321" y="0"/>
                      </a:cubicBezTo>
                      <a:cubicBezTo>
                        <a:pt x="27545" y="0"/>
                        <a:pt x="29381" y="0"/>
                        <a:pt x="31218" y="0"/>
                      </a:cubicBezTo>
                      <a:lnTo>
                        <a:pt x="31218" y="9182"/>
                      </a:lnTo>
                      <a:lnTo>
                        <a:pt x="31218" y="9182"/>
                      </a:lnTo>
                      <a:close/>
                    </a:path>
                  </a:pathLst>
                </a:custGeom>
                <a:solidFill>
                  <a:srgbClr val="FFFFFF"/>
                </a:solidFill>
                <a:ln w="6104" cap="flat">
                  <a:noFill/>
                  <a:prstDash val="solid"/>
                  <a:miter/>
                </a:ln>
              </p:spPr>
              <p:txBody>
                <a:bodyPr rtlCol="0" anchor="ctr"/>
                <a:lstStyle/>
                <a:p>
                  <a:endParaRPr lang="en-US" dirty="0"/>
                </a:p>
              </p:txBody>
            </p:sp>
            <p:sp>
              <p:nvSpPr>
                <p:cNvPr id="211" name="Freeform 210">
                  <a:extLst>
                    <a:ext uri="{FF2B5EF4-FFF2-40B4-BE49-F238E27FC236}">
                      <a16:creationId xmlns:a16="http://schemas.microsoft.com/office/drawing/2014/main" id="{606D67F0-46D5-71BA-BC14-AACEBD0A393E}"/>
                    </a:ext>
                  </a:extLst>
                </p:cNvPr>
                <p:cNvSpPr/>
                <p:nvPr/>
              </p:nvSpPr>
              <p:spPr>
                <a:xfrm>
                  <a:off x="732158" y="6568105"/>
                  <a:ext cx="34890" cy="88144"/>
                </a:xfrm>
                <a:custGeom>
                  <a:avLst/>
                  <a:gdLst>
                    <a:gd name="connsiteX0" fmla="*/ 19588 w 34890"/>
                    <a:gd name="connsiteY0" fmla="*/ 612 h 88144"/>
                    <a:gd name="connsiteX1" fmla="*/ 19588 w 34890"/>
                    <a:gd name="connsiteY1" fmla="*/ 26321 h 88144"/>
                    <a:gd name="connsiteX2" fmla="*/ 34891 w 34890"/>
                    <a:gd name="connsiteY2" fmla="*/ 26321 h 88144"/>
                    <a:gd name="connsiteX3" fmla="*/ 34891 w 34890"/>
                    <a:gd name="connsiteY3" fmla="*/ 33054 h 88144"/>
                    <a:gd name="connsiteX4" fmla="*/ 19588 w 34890"/>
                    <a:gd name="connsiteY4" fmla="*/ 33054 h 88144"/>
                    <a:gd name="connsiteX5" fmla="*/ 19588 w 34890"/>
                    <a:gd name="connsiteY5" fmla="*/ 75290 h 88144"/>
                    <a:gd name="connsiteX6" fmla="*/ 28157 w 34890"/>
                    <a:gd name="connsiteY6" fmla="*/ 81411 h 88144"/>
                    <a:gd name="connsiteX7" fmla="*/ 34891 w 34890"/>
                    <a:gd name="connsiteY7" fmla="*/ 80799 h 88144"/>
                    <a:gd name="connsiteX8" fmla="*/ 34891 w 34890"/>
                    <a:gd name="connsiteY8" fmla="*/ 87532 h 88144"/>
                    <a:gd name="connsiteX9" fmla="*/ 25097 w 34890"/>
                    <a:gd name="connsiteY9" fmla="*/ 88144 h 88144"/>
                    <a:gd name="connsiteX10" fmla="*/ 11018 w 34890"/>
                    <a:gd name="connsiteY10" fmla="*/ 74678 h 88144"/>
                    <a:gd name="connsiteX11" fmla="*/ 11018 w 34890"/>
                    <a:gd name="connsiteY11" fmla="*/ 32442 h 88144"/>
                    <a:gd name="connsiteX12" fmla="*/ 0 w 34890"/>
                    <a:gd name="connsiteY12" fmla="*/ 32442 h 88144"/>
                    <a:gd name="connsiteX13" fmla="*/ 0 w 34890"/>
                    <a:gd name="connsiteY13" fmla="*/ 25709 h 88144"/>
                    <a:gd name="connsiteX14" fmla="*/ 10406 w 34890"/>
                    <a:gd name="connsiteY14" fmla="*/ 25709 h 88144"/>
                    <a:gd name="connsiteX15" fmla="*/ 10406 w 34890"/>
                    <a:gd name="connsiteY15" fmla="*/ 0 h 88144"/>
                    <a:gd name="connsiteX16" fmla="*/ 19588 w 34890"/>
                    <a:gd name="connsiteY16" fmla="*/ 612 h 88144"/>
                    <a:gd name="connsiteX17" fmla="*/ 19588 w 34890"/>
                    <a:gd name="connsiteY17" fmla="*/ 612 h 8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890" h="88144">
                      <a:moveTo>
                        <a:pt x="19588" y="612"/>
                      </a:moveTo>
                      <a:lnTo>
                        <a:pt x="19588" y="26321"/>
                      </a:lnTo>
                      <a:lnTo>
                        <a:pt x="34891" y="26321"/>
                      </a:lnTo>
                      <a:lnTo>
                        <a:pt x="34891" y="33054"/>
                      </a:lnTo>
                      <a:lnTo>
                        <a:pt x="19588" y="33054"/>
                      </a:lnTo>
                      <a:lnTo>
                        <a:pt x="19588" y="75290"/>
                      </a:lnTo>
                      <a:cubicBezTo>
                        <a:pt x="19588" y="80799"/>
                        <a:pt x="23872" y="81411"/>
                        <a:pt x="28157" y="81411"/>
                      </a:cubicBezTo>
                      <a:cubicBezTo>
                        <a:pt x="31830" y="81411"/>
                        <a:pt x="34891" y="80799"/>
                        <a:pt x="34891" y="80799"/>
                      </a:cubicBezTo>
                      <a:lnTo>
                        <a:pt x="34891" y="87532"/>
                      </a:lnTo>
                      <a:cubicBezTo>
                        <a:pt x="34891" y="87532"/>
                        <a:pt x="30606" y="88144"/>
                        <a:pt x="25097" y="88144"/>
                      </a:cubicBezTo>
                      <a:cubicBezTo>
                        <a:pt x="18363" y="88144"/>
                        <a:pt x="11018" y="86308"/>
                        <a:pt x="11018" y="74678"/>
                      </a:cubicBezTo>
                      <a:lnTo>
                        <a:pt x="11018" y="32442"/>
                      </a:lnTo>
                      <a:lnTo>
                        <a:pt x="0" y="32442"/>
                      </a:lnTo>
                      <a:lnTo>
                        <a:pt x="0" y="25709"/>
                      </a:lnTo>
                      <a:lnTo>
                        <a:pt x="10406" y="25709"/>
                      </a:lnTo>
                      <a:lnTo>
                        <a:pt x="10406" y="0"/>
                      </a:lnTo>
                      <a:lnTo>
                        <a:pt x="19588" y="612"/>
                      </a:lnTo>
                      <a:lnTo>
                        <a:pt x="19588" y="612"/>
                      </a:lnTo>
                      <a:close/>
                    </a:path>
                  </a:pathLst>
                </a:custGeom>
                <a:solidFill>
                  <a:srgbClr val="FFFFFF"/>
                </a:solidFill>
                <a:ln w="6104" cap="flat">
                  <a:noFill/>
                  <a:prstDash val="solid"/>
                  <a:miter/>
                </a:ln>
              </p:spPr>
              <p:txBody>
                <a:bodyPr rtlCol="0" anchor="ctr"/>
                <a:lstStyle/>
                <a:p>
                  <a:endParaRPr lang="en-US" dirty="0"/>
                </a:p>
              </p:txBody>
            </p:sp>
            <p:sp>
              <p:nvSpPr>
                <p:cNvPr id="212" name="Freeform 211">
                  <a:extLst>
                    <a:ext uri="{FF2B5EF4-FFF2-40B4-BE49-F238E27FC236}">
                      <a16:creationId xmlns:a16="http://schemas.microsoft.com/office/drawing/2014/main" id="{2520D207-35AD-158C-D360-D7B3CBAC2679}"/>
                    </a:ext>
                  </a:extLst>
                </p:cNvPr>
                <p:cNvSpPr/>
                <p:nvPr/>
              </p:nvSpPr>
              <p:spPr>
                <a:xfrm>
                  <a:off x="803163" y="6593202"/>
                  <a:ext cx="63659" cy="64884"/>
                </a:xfrm>
                <a:custGeom>
                  <a:avLst/>
                  <a:gdLst>
                    <a:gd name="connsiteX0" fmla="*/ 31830 w 63659"/>
                    <a:gd name="connsiteY0" fmla="*/ 0 h 64884"/>
                    <a:gd name="connsiteX1" fmla="*/ 63660 w 63659"/>
                    <a:gd name="connsiteY1" fmla="*/ 32442 h 64884"/>
                    <a:gd name="connsiteX2" fmla="*/ 31830 w 63659"/>
                    <a:gd name="connsiteY2" fmla="*/ 64884 h 64884"/>
                    <a:gd name="connsiteX3" fmla="*/ 0 w 63659"/>
                    <a:gd name="connsiteY3" fmla="*/ 32442 h 64884"/>
                    <a:gd name="connsiteX4" fmla="*/ 31830 w 63659"/>
                    <a:gd name="connsiteY4" fmla="*/ 0 h 64884"/>
                    <a:gd name="connsiteX5" fmla="*/ 31830 w 63659"/>
                    <a:gd name="connsiteY5" fmla="*/ 7345 h 64884"/>
                    <a:gd name="connsiteX6" fmla="*/ 8570 w 63659"/>
                    <a:gd name="connsiteY6" fmla="*/ 32442 h 64884"/>
                    <a:gd name="connsiteX7" fmla="*/ 31830 w 63659"/>
                    <a:gd name="connsiteY7" fmla="*/ 57539 h 64884"/>
                    <a:gd name="connsiteX8" fmla="*/ 55090 w 63659"/>
                    <a:gd name="connsiteY8" fmla="*/ 32442 h 64884"/>
                    <a:gd name="connsiteX9" fmla="*/ 31830 w 63659"/>
                    <a:gd name="connsiteY9" fmla="*/ 7345 h 64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659" h="64884">
                      <a:moveTo>
                        <a:pt x="31830" y="0"/>
                      </a:moveTo>
                      <a:cubicBezTo>
                        <a:pt x="49581" y="0"/>
                        <a:pt x="63660" y="13467"/>
                        <a:pt x="63660" y="32442"/>
                      </a:cubicBezTo>
                      <a:cubicBezTo>
                        <a:pt x="63660" y="51418"/>
                        <a:pt x="49581" y="64884"/>
                        <a:pt x="31830" y="64884"/>
                      </a:cubicBezTo>
                      <a:cubicBezTo>
                        <a:pt x="14079" y="64884"/>
                        <a:pt x="0" y="51418"/>
                        <a:pt x="0" y="32442"/>
                      </a:cubicBezTo>
                      <a:cubicBezTo>
                        <a:pt x="0" y="13467"/>
                        <a:pt x="14691" y="0"/>
                        <a:pt x="31830" y="0"/>
                      </a:cubicBezTo>
                      <a:close/>
                      <a:moveTo>
                        <a:pt x="31830" y="7345"/>
                      </a:moveTo>
                      <a:cubicBezTo>
                        <a:pt x="18363" y="7345"/>
                        <a:pt x="8570" y="18363"/>
                        <a:pt x="8570" y="32442"/>
                      </a:cubicBezTo>
                      <a:cubicBezTo>
                        <a:pt x="8570" y="46521"/>
                        <a:pt x="18363" y="57539"/>
                        <a:pt x="31830" y="57539"/>
                      </a:cubicBezTo>
                      <a:cubicBezTo>
                        <a:pt x="45296" y="57539"/>
                        <a:pt x="55090" y="46521"/>
                        <a:pt x="55090" y="32442"/>
                      </a:cubicBezTo>
                      <a:cubicBezTo>
                        <a:pt x="55090" y="18976"/>
                        <a:pt x="45909" y="7345"/>
                        <a:pt x="31830" y="7345"/>
                      </a:cubicBezTo>
                      <a:close/>
                    </a:path>
                  </a:pathLst>
                </a:custGeom>
                <a:solidFill>
                  <a:srgbClr val="FFFFFF"/>
                </a:solidFill>
                <a:ln w="6104" cap="flat">
                  <a:noFill/>
                  <a:prstDash val="solid"/>
                  <a:miter/>
                </a:ln>
              </p:spPr>
              <p:txBody>
                <a:bodyPr rtlCol="0" anchor="ctr"/>
                <a:lstStyle/>
                <a:p>
                  <a:endParaRPr lang="en-US" dirty="0"/>
                </a:p>
              </p:txBody>
            </p:sp>
            <p:sp>
              <p:nvSpPr>
                <p:cNvPr id="213" name="Freeform 212">
                  <a:extLst>
                    <a:ext uri="{FF2B5EF4-FFF2-40B4-BE49-F238E27FC236}">
                      <a16:creationId xmlns:a16="http://schemas.microsoft.com/office/drawing/2014/main" id="{7EAAAE1A-AF2D-F6CE-BD6D-989F0FBB03DB}"/>
                    </a:ext>
                  </a:extLst>
                </p:cNvPr>
                <p:cNvSpPr/>
                <p:nvPr/>
              </p:nvSpPr>
              <p:spPr>
                <a:xfrm>
                  <a:off x="876005" y="6558311"/>
                  <a:ext cx="33054" cy="98550"/>
                </a:xfrm>
                <a:custGeom>
                  <a:avLst/>
                  <a:gdLst>
                    <a:gd name="connsiteX0" fmla="*/ 10406 w 33054"/>
                    <a:gd name="connsiteY0" fmla="*/ 14691 h 98550"/>
                    <a:gd name="connsiteX1" fmla="*/ 24485 w 33054"/>
                    <a:gd name="connsiteY1" fmla="*/ 0 h 98550"/>
                    <a:gd name="connsiteX2" fmla="*/ 33054 w 33054"/>
                    <a:gd name="connsiteY2" fmla="*/ 612 h 98550"/>
                    <a:gd name="connsiteX3" fmla="*/ 33054 w 33054"/>
                    <a:gd name="connsiteY3" fmla="*/ 7957 h 98550"/>
                    <a:gd name="connsiteX4" fmla="*/ 26933 w 33054"/>
                    <a:gd name="connsiteY4" fmla="*/ 7345 h 98550"/>
                    <a:gd name="connsiteX5" fmla="*/ 18976 w 33054"/>
                    <a:gd name="connsiteY5" fmla="*/ 15915 h 98550"/>
                    <a:gd name="connsiteX6" fmla="*/ 18976 w 33054"/>
                    <a:gd name="connsiteY6" fmla="*/ 37339 h 98550"/>
                    <a:gd name="connsiteX7" fmla="*/ 31830 w 33054"/>
                    <a:gd name="connsiteY7" fmla="*/ 37339 h 98550"/>
                    <a:gd name="connsiteX8" fmla="*/ 31830 w 33054"/>
                    <a:gd name="connsiteY8" fmla="*/ 44072 h 98550"/>
                    <a:gd name="connsiteX9" fmla="*/ 18976 w 33054"/>
                    <a:gd name="connsiteY9" fmla="*/ 44072 h 98550"/>
                    <a:gd name="connsiteX10" fmla="*/ 18976 w 33054"/>
                    <a:gd name="connsiteY10" fmla="*/ 98550 h 98550"/>
                    <a:gd name="connsiteX11" fmla="*/ 10406 w 33054"/>
                    <a:gd name="connsiteY11" fmla="*/ 98550 h 98550"/>
                    <a:gd name="connsiteX12" fmla="*/ 10406 w 33054"/>
                    <a:gd name="connsiteY12" fmla="*/ 44072 h 98550"/>
                    <a:gd name="connsiteX13" fmla="*/ 0 w 33054"/>
                    <a:gd name="connsiteY13" fmla="*/ 44072 h 98550"/>
                    <a:gd name="connsiteX14" fmla="*/ 0 w 33054"/>
                    <a:gd name="connsiteY14" fmla="*/ 37339 h 98550"/>
                    <a:gd name="connsiteX15" fmla="*/ 10406 w 33054"/>
                    <a:gd name="connsiteY15" fmla="*/ 37339 h 98550"/>
                    <a:gd name="connsiteX16" fmla="*/ 10406 w 33054"/>
                    <a:gd name="connsiteY16" fmla="*/ 14691 h 98550"/>
                    <a:gd name="connsiteX17" fmla="*/ 10406 w 33054"/>
                    <a:gd name="connsiteY17" fmla="*/ 14691 h 9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98550">
                      <a:moveTo>
                        <a:pt x="10406" y="14691"/>
                      </a:moveTo>
                      <a:cubicBezTo>
                        <a:pt x="10406" y="3061"/>
                        <a:pt x="17751" y="0"/>
                        <a:pt x="24485" y="0"/>
                      </a:cubicBezTo>
                      <a:cubicBezTo>
                        <a:pt x="28769" y="0"/>
                        <a:pt x="33054" y="612"/>
                        <a:pt x="33054" y="612"/>
                      </a:cubicBezTo>
                      <a:lnTo>
                        <a:pt x="33054" y="7957"/>
                      </a:lnTo>
                      <a:cubicBezTo>
                        <a:pt x="33054" y="7957"/>
                        <a:pt x="29382" y="7345"/>
                        <a:pt x="26933" y="7345"/>
                      </a:cubicBezTo>
                      <a:cubicBezTo>
                        <a:pt x="21424" y="7345"/>
                        <a:pt x="18976" y="9794"/>
                        <a:pt x="18976" y="15915"/>
                      </a:cubicBezTo>
                      <a:lnTo>
                        <a:pt x="18976" y="37339"/>
                      </a:lnTo>
                      <a:lnTo>
                        <a:pt x="31830" y="37339"/>
                      </a:lnTo>
                      <a:lnTo>
                        <a:pt x="31830" y="44072"/>
                      </a:lnTo>
                      <a:lnTo>
                        <a:pt x="18976" y="44072"/>
                      </a:lnTo>
                      <a:lnTo>
                        <a:pt x="18976" y="98550"/>
                      </a:lnTo>
                      <a:lnTo>
                        <a:pt x="10406" y="98550"/>
                      </a:lnTo>
                      <a:lnTo>
                        <a:pt x="10406" y="44072"/>
                      </a:lnTo>
                      <a:lnTo>
                        <a:pt x="0" y="44072"/>
                      </a:lnTo>
                      <a:lnTo>
                        <a:pt x="0" y="37339"/>
                      </a:lnTo>
                      <a:lnTo>
                        <a:pt x="10406" y="37339"/>
                      </a:lnTo>
                      <a:lnTo>
                        <a:pt x="10406" y="14691"/>
                      </a:lnTo>
                      <a:lnTo>
                        <a:pt x="10406" y="14691"/>
                      </a:lnTo>
                      <a:close/>
                    </a:path>
                  </a:pathLst>
                </a:custGeom>
                <a:solidFill>
                  <a:srgbClr val="FFFFFF"/>
                </a:solidFill>
                <a:ln w="6104" cap="flat">
                  <a:noFill/>
                  <a:prstDash val="solid"/>
                  <a:miter/>
                </a:ln>
              </p:spPr>
              <p:txBody>
                <a:bodyPr rtlCol="0" anchor="ctr"/>
                <a:lstStyle/>
                <a:p>
                  <a:endParaRPr lang="en-US" dirty="0"/>
                </a:p>
              </p:txBody>
            </p:sp>
            <p:sp>
              <p:nvSpPr>
                <p:cNvPr id="214" name="Freeform 213">
                  <a:extLst>
                    <a:ext uri="{FF2B5EF4-FFF2-40B4-BE49-F238E27FC236}">
                      <a16:creationId xmlns:a16="http://schemas.microsoft.com/office/drawing/2014/main" id="{21EE3594-3F16-19A9-E7DB-0EA53382FDD7}"/>
                    </a:ext>
                  </a:extLst>
                </p:cNvPr>
                <p:cNvSpPr/>
                <p:nvPr/>
              </p:nvSpPr>
              <p:spPr>
                <a:xfrm>
                  <a:off x="942113" y="6557087"/>
                  <a:ext cx="98550" cy="101611"/>
                </a:xfrm>
                <a:custGeom>
                  <a:avLst/>
                  <a:gdLst>
                    <a:gd name="connsiteX0" fmla="*/ 50193 w 98550"/>
                    <a:gd name="connsiteY0" fmla="*/ 83248 h 101611"/>
                    <a:gd name="connsiteX1" fmla="*/ 77126 w 98550"/>
                    <a:gd name="connsiteY1" fmla="*/ 64884 h 101611"/>
                    <a:gd name="connsiteX2" fmla="*/ 98550 w 98550"/>
                    <a:gd name="connsiteY2" fmla="*/ 64884 h 101611"/>
                    <a:gd name="connsiteX3" fmla="*/ 50805 w 98550"/>
                    <a:gd name="connsiteY3" fmla="*/ 101611 h 101611"/>
                    <a:gd name="connsiteX4" fmla="*/ 0 w 98550"/>
                    <a:gd name="connsiteY4" fmla="*/ 50806 h 101611"/>
                    <a:gd name="connsiteX5" fmla="*/ 50805 w 98550"/>
                    <a:gd name="connsiteY5" fmla="*/ 0 h 101611"/>
                    <a:gd name="connsiteX6" fmla="*/ 98550 w 98550"/>
                    <a:gd name="connsiteY6" fmla="*/ 36727 h 101611"/>
                    <a:gd name="connsiteX7" fmla="*/ 77126 w 98550"/>
                    <a:gd name="connsiteY7" fmla="*/ 36727 h 101611"/>
                    <a:gd name="connsiteX8" fmla="*/ 50193 w 98550"/>
                    <a:gd name="connsiteY8" fmla="*/ 18363 h 101611"/>
                    <a:gd name="connsiteX9" fmla="*/ 19588 w 98550"/>
                    <a:gd name="connsiteY9" fmla="*/ 51418 h 101611"/>
                    <a:gd name="connsiteX10" fmla="*/ 50193 w 98550"/>
                    <a:gd name="connsiteY10" fmla="*/ 83248 h 101611"/>
                    <a:gd name="connsiteX11" fmla="*/ 50193 w 98550"/>
                    <a:gd name="connsiteY11" fmla="*/ 83248 h 1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550" h="101611">
                      <a:moveTo>
                        <a:pt x="50193" y="83248"/>
                      </a:moveTo>
                      <a:cubicBezTo>
                        <a:pt x="63048" y="83248"/>
                        <a:pt x="73454" y="76514"/>
                        <a:pt x="77126" y="64884"/>
                      </a:cubicBezTo>
                      <a:lnTo>
                        <a:pt x="98550" y="64884"/>
                      </a:lnTo>
                      <a:cubicBezTo>
                        <a:pt x="93041" y="88145"/>
                        <a:pt x="72842" y="101611"/>
                        <a:pt x="50805" y="101611"/>
                      </a:cubicBezTo>
                      <a:cubicBezTo>
                        <a:pt x="22036" y="101611"/>
                        <a:pt x="0" y="80187"/>
                        <a:pt x="0" y="50806"/>
                      </a:cubicBezTo>
                      <a:cubicBezTo>
                        <a:pt x="0" y="21424"/>
                        <a:pt x="22036" y="0"/>
                        <a:pt x="50805" y="0"/>
                      </a:cubicBezTo>
                      <a:cubicBezTo>
                        <a:pt x="72842" y="0"/>
                        <a:pt x="93041" y="13467"/>
                        <a:pt x="98550" y="36727"/>
                      </a:cubicBezTo>
                      <a:lnTo>
                        <a:pt x="77126" y="36727"/>
                      </a:lnTo>
                      <a:cubicBezTo>
                        <a:pt x="73454" y="25097"/>
                        <a:pt x="63660" y="18363"/>
                        <a:pt x="50193" y="18363"/>
                      </a:cubicBezTo>
                      <a:cubicBezTo>
                        <a:pt x="31830" y="18363"/>
                        <a:pt x="19588" y="32442"/>
                        <a:pt x="19588" y="51418"/>
                      </a:cubicBezTo>
                      <a:cubicBezTo>
                        <a:pt x="18976" y="69169"/>
                        <a:pt x="31830" y="83248"/>
                        <a:pt x="50193" y="83248"/>
                      </a:cubicBezTo>
                      <a:lnTo>
                        <a:pt x="50193" y="83248"/>
                      </a:lnTo>
                      <a:close/>
                    </a:path>
                  </a:pathLst>
                </a:custGeom>
                <a:solidFill>
                  <a:srgbClr val="FFFFFF"/>
                </a:solidFill>
                <a:ln w="6104" cap="flat">
                  <a:noFill/>
                  <a:prstDash val="solid"/>
                  <a:miter/>
                </a:ln>
              </p:spPr>
              <p:txBody>
                <a:bodyPr rtlCol="0" anchor="ctr"/>
                <a:lstStyle/>
                <a:p>
                  <a:endParaRPr lang="en-US" dirty="0"/>
                </a:p>
              </p:txBody>
            </p:sp>
            <p:sp>
              <p:nvSpPr>
                <p:cNvPr id="215" name="Freeform 214">
                  <a:extLst>
                    <a:ext uri="{FF2B5EF4-FFF2-40B4-BE49-F238E27FC236}">
                      <a16:creationId xmlns:a16="http://schemas.microsoft.com/office/drawing/2014/main" id="{766081E2-EEF2-3B32-7095-AAC2C067E7E0}"/>
                    </a:ext>
                  </a:extLst>
                </p:cNvPr>
                <p:cNvSpPr/>
                <p:nvPr/>
              </p:nvSpPr>
              <p:spPr>
                <a:xfrm>
                  <a:off x="1051070" y="6558923"/>
                  <a:ext cx="18363" cy="97938"/>
                </a:xfrm>
                <a:custGeom>
                  <a:avLst/>
                  <a:gdLst>
                    <a:gd name="connsiteX0" fmla="*/ 18363 w 18363"/>
                    <a:gd name="connsiteY0" fmla="*/ 97938 h 97938"/>
                    <a:gd name="connsiteX1" fmla="*/ 0 w 18363"/>
                    <a:gd name="connsiteY1" fmla="*/ 97938 h 97938"/>
                    <a:gd name="connsiteX2" fmla="*/ 0 w 18363"/>
                    <a:gd name="connsiteY2" fmla="*/ 0 h 97938"/>
                    <a:gd name="connsiteX3" fmla="*/ 18363 w 18363"/>
                    <a:gd name="connsiteY3" fmla="*/ 0 h 97938"/>
                    <a:gd name="connsiteX4" fmla="*/ 18363 w 18363"/>
                    <a:gd name="connsiteY4" fmla="*/ 97938 h 9793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363" h="97938">
                      <a:moveTo>
                        <a:pt x="18363" y="97938"/>
                      </a:moveTo>
                      <a:lnTo>
                        <a:pt x="0" y="97938"/>
                      </a:lnTo>
                      <a:lnTo>
                        <a:pt x="0" y="0"/>
                      </a:lnTo>
                      <a:lnTo>
                        <a:pt x="18363" y="0"/>
                      </a:lnTo>
                      <a:lnTo>
                        <a:pt x="18363" y="97938"/>
                      </a:lnTo>
                      <a:close/>
                    </a:path>
                  </a:pathLst>
                </a:custGeom>
                <a:solidFill>
                  <a:srgbClr val="FFFFFF"/>
                </a:solidFill>
                <a:ln w="6104" cap="flat">
                  <a:noFill/>
                  <a:prstDash val="solid"/>
                  <a:miter/>
                </a:ln>
              </p:spPr>
              <p:txBody>
                <a:bodyPr rtlCol="0" anchor="ctr"/>
                <a:lstStyle/>
                <a:p>
                  <a:endParaRPr lang="en-US" dirty="0"/>
                </a:p>
              </p:txBody>
            </p:sp>
            <p:sp>
              <p:nvSpPr>
                <p:cNvPr id="216" name="Freeform 215">
                  <a:extLst>
                    <a:ext uri="{FF2B5EF4-FFF2-40B4-BE49-F238E27FC236}">
                      <a16:creationId xmlns:a16="http://schemas.microsoft.com/office/drawing/2014/main" id="{1154B1E7-4804-FCA6-9984-EC5BAFA1362F}"/>
                    </a:ext>
                  </a:extLst>
                </p:cNvPr>
                <p:cNvSpPr/>
                <p:nvPr/>
              </p:nvSpPr>
              <p:spPr>
                <a:xfrm>
                  <a:off x="1079839"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6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9175"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6" y="41624"/>
                        <a:pt x="18976" y="45909"/>
                      </a:cubicBezTo>
                      <a:cubicBezTo>
                        <a:pt x="18976" y="50193"/>
                        <a:pt x="22648" y="53254"/>
                        <a:pt x="28157" y="53254"/>
                      </a:cubicBezTo>
                      <a:cubicBezTo>
                        <a:pt x="34891"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dirty="0"/>
                </a:p>
              </p:txBody>
            </p:sp>
            <p:sp>
              <p:nvSpPr>
                <p:cNvPr id="217" name="Freeform 216">
                  <a:extLst>
                    <a:ext uri="{FF2B5EF4-FFF2-40B4-BE49-F238E27FC236}">
                      <a16:creationId xmlns:a16="http://schemas.microsoft.com/office/drawing/2014/main" id="{E84ACE78-6D1D-04B3-EDFD-AE03595C32B8}"/>
                    </a:ext>
                  </a:extLst>
                </p:cNvPr>
                <p:cNvSpPr/>
                <p:nvPr/>
              </p:nvSpPr>
              <p:spPr>
                <a:xfrm>
                  <a:off x="1153293" y="6591365"/>
                  <a:ext cx="39787" cy="65496"/>
                </a:xfrm>
                <a:custGeom>
                  <a:avLst/>
                  <a:gdLst>
                    <a:gd name="connsiteX0" fmla="*/ 39787 w 39787"/>
                    <a:gd name="connsiteY0" fmla="*/ 19588 h 65496"/>
                    <a:gd name="connsiteX1" fmla="*/ 31830 w 39787"/>
                    <a:gd name="connsiteY1" fmla="*/ 19588 h 65496"/>
                    <a:gd name="connsiteX2" fmla="*/ 18363 w 39787"/>
                    <a:gd name="connsiteY2" fmla="*/ 34891 h 65496"/>
                    <a:gd name="connsiteX3" fmla="*/ 18363 w 39787"/>
                    <a:gd name="connsiteY3" fmla="*/ 65496 h 65496"/>
                    <a:gd name="connsiteX4" fmla="*/ 0 w 39787"/>
                    <a:gd name="connsiteY4" fmla="*/ 65496 h 65496"/>
                    <a:gd name="connsiteX5" fmla="*/ 0 w 39787"/>
                    <a:gd name="connsiteY5" fmla="*/ 1224 h 65496"/>
                    <a:gd name="connsiteX6" fmla="*/ 17751 w 39787"/>
                    <a:gd name="connsiteY6" fmla="*/ 1224 h 65496"/>
                    <a:gd name="connsiteX7" fmla="*/ 17751 w 39787"/>
                    <a:gd name="connsiteY7" fmla="*/ 11018 h 65496"/>
                    <a:gd name="connsiteX8" fmla="*/ 34278 w 39787"/>
                    <a:gd name="connsiteY8" fmla="*/ 0 h 65496"/>
                    <a:gd name="connsiteX9" fmla="*/ 39175 w 39787"/>
                    <a:gd name="connsiteY9" fmla="*/ 612 h 65496"/>
                    <a:gd name="connsiteX10" fmla="*/ 39787 w 39787"/>
                    <a:gd name="connsiteY10" fmla="*/ 19588 h 65496"/>
                    <a:gd name="connsiteX11" fmla="*/ 39787 w 39787"/>
                    <a:gd name="connsiteY11" fmla="*/ 19588 h 6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9787" h="65496">
                      <a:moveTo>
                        <a:pt x="39787" y="19588"/>
                      </a:moveTo>
                      <a:lnTo>
                        <a:pt x="31830" y="19588"/>
                      </a:lnTo>
                      <a:cubicBezTo>
                        <a:pt x="22648" y="19588"/>
                        <a:pt x="18363" y="23872"/>
                        <a:pt x="18363" y="34891"/>
                      </a:cubicBezTo>
                      <a:lnTo>
                        <a:pt x="18363" y="65496"/>
                      </a:lnTo>
                      <a:lnTo>
                        <a:pt x="0" y="65496"/>
                      </a:lnTo>
                      <a:lnTo>
                        <a:pt x="0" y="1224"/>
                      </a:lnTo>
                      <a:lnTo>
                        <a:pt x="17751" y="1224"/>
                      </a:lnTo>
                      <a:lnTo>
                        <a:pt x="17751" y="11018"/>
                      </a:lnTo>
                      <a:cubicBezTo>
                        <a:pt x="20200" y="4285"/>
                        <a:pt x="26321" y="0"/>
                        <a:pt x="34278" y="0"/>
                      </a:cubicBezTo>
                      <a:cubicBezTo>
                        <a:pt x="36115" y="0"/>
                        <a:pt x="37339" y="0"/>
                        <a:pt x="39175" y="612"/>
                      </a:cubicBezTo>
                      <a:lnTo>
                        <a:pt x="39787" y="19588"/>
                      </a:lnTo>
                      <a:lnTo>
                        <a:pt x="39787" y="19588"/>
                      </a:lnTo>
                      <a:close/>
                    </a:path>
                  </a:pathLst>
                </a:custGeom>
                <a:solidFill>
                  <a:srgbClr val="FFFFFF"/>
                </a:solidFill>
                <a:ln w="6104" cap="flat">
                  <a:noFill/>
                  <a:prstDash val="solid"/>
                  <a:miter/>
                </a:ln>
              </p:spPr>
              <p:txBody>
                <a:bodyPr rtlCol="0" anchor="ctr"/>
                <a:lstStyle/>
                <a:p>
                  <a:endParaRPr lang="en-US" dirty="0"/>
                </a:p>
              </p:txBody>
            </p:sp>
            <p:sp>
              <p:nvSpPr>
                <p:cNvPr id="218" name="Freeform 217">
                  <a:extLst>
                    <a:ext uri="{FF2B5EF4-FFF2-40B4-BE49-F238E27FC236}">
                      <a16:creationId xmlns:a16="http://schemas.microsoft.com/office/drawing/2014/main" id="{567EC8BF-B64D-0896-1A8B-D1293810B2C5}"/>
                    </a:ext>
                  </a:extLst>
                </p:cNvPr>
                <p:cNvSpPr/>
                <p:nvPr/>
              </p:nvSpPr>
              <p:spPr>
                <a:xfrm>
                  <a:off x="1197365" y="6558923"/>
                  <a:ext cx="29381" cy="97938"/>
                </a:xfrm>
                <a:custGeom>
                  <a:avLst/>
                  <a:gdLst>
                    <a:gd name="connsiteX0" fmla="*/ 27545 w 29381"/>
                    <a:gd name="connsiteY0" fmla="*/ 97938 h 97938"/>
                    <a:gd name="connsiteX1" fmla="*/ 9182 w 29381"/>
                    <a:gd name="connsiteY1" fmla="*/ 97938 h 97938"/>
                    <a:gd name="connsiteX2" fmla="*/ 9182 w 29381"/>
                    <a:gd name="connsiteY2" fmla="*/ 48969 h 97938"/>
                    <a:gd name="connsiteX3" fmla="*/ 0 w 29381"/>
                    <a:gd name="connsiteY3" fmla="*/ 48969 h 97938"/>
                    <a:gd name="connsiteX4" fmla="*/ 0 w 29381"/>
                    <a:gd name="connsiteY4" fmla="*/ 33666 h 97938"/>
                    <a:gd name="connsiteX5" fmla="*/ 26933 w 29381"/>
                    <a:gd name="connsiteY5" fmla="*/ 33666 h 97938"/>
                    <a:gd name="connsiteX6" fmla="*/ 26933 w 29381"/>
                    <a:gd name="connsiteY6" fmla="*/ 97938 h 97938"/>
                    <a:gd name="connsiteX7" fmla="*/ 27545 w 29381"/>
                    <a:gd name="connsiteY7" fmla="*/ 97938 h 97938"/>
                    <a:gd name="connsiteX8" fmla="*/ 17751 w 29381"/>
                    <a:gd name="connsiteY8" fmla="*/ 0 h 97938"/>
                    <a:gd name="connsiteX9" fmla="*/ 29382 w 29381"/>
                    <a:gd name="connsiteY9" fmla="*/ 11630 h 97938"/>
                    <a:gd name="connsiteX10" fmla="*/ 17751 w 29381"/>
                    <a:gd name="connsiteY10" fmla="*/ 23260 h 97938"/>
                    <a:gd name="connsiteX11" fmla="*/ 6121 w 29381"/>
                    <a:gd name="connsiteY11" fmla="*/ 11630 h 97938"/>
                    <a:gd name="connsiteX12" fmla="*/ 17751 w 29381"/>
                    <a:gd name="connsiteY12" fmla="*/ 0 h 97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381" h="97938">
                      <a:moveTo>
                        <a:pt x="27545" y="97938"/>
                      </a:moveTo>
                      <a:lnTo>
                        <a:pt x="9182" y="97938"/>
                      </a:lnTo>
                      <a:lnTo>
                        <a:pt x="9182" y="48969"/>
                      </a:lnTo>
                      <a:lnTo>
                        <a:pt x="0" y="48969"/>
                      </a:lnTo>
                      <a:lnTo>
                        <a:pt x="0" y="33666"/>
                      </a:lnTo>
                      <a:lnTo>
                        <a:pt x="26933" y="33666"/>
                      </a:lnTo>
                      <a:lnTo>
                        <a:pt x="26933" y="97938"/>
                      </a:lnTo>
                      <a:lnTo>
                        <a:pt x="27545" y="97938"/>
                      </a:lnTo>
                      <a:close/>
                      <a:moveTo>
                        <a:pt x="17751" y="0"/>
                      </a:moveTo>
                      <a:cubicBezTo>
                        <a:pt x="24485" y="0"/>
                        <a:pt x="29382" y="4897"/>
                        <a:pt x="29382" y="11630"/>
                      </a:cubicBezTo>
                      <a:cubicBezTo>
                        <a:pt x="29382" y="18363"/>
                        <a:pt x="24485" y="23260"/>
                        <a:pt x="17751" y="23260"/>
                      </a:cubicBezTo>
                      <a:cubicBezTo>
                        <a:pt x="11018" y="23260"/>
                        <a:pt x="6121" y="18363"/>
                        <a:pt x="6121" y="11630"/>
                      </a:cubicBezTo>
                      <a:cubicBezTo>
                        <a:pt x="6121" y="4897"/>
                        <a:pt x="11630" y="0"/>
                        <a:pt x="17751" y="0"/>
                      </a:cubicBezTo>
                      <a:close/>
                    </a:path>
                  </a:pathLst>
                </a:custGeom>
                <a:solidFill>
                  <a:srgbClr val="FFFFFF"/>
                </a:solidFill>
                <a:ln w="6104" cap="flat">
                  <a:noFill/>
                  <a:prstDash val="solid"/>
                  <a:miter/>
                </a:ln>
              </p:spPr>
              <p:txBody>
                <a:bodyPr rtlCol="0" anchor="ctr"/>
                <a:lstStyle/>
                <a:p>
                  <a:endParaRPr lang="en-US" dirty="0"/>
                </a:p>
              </p:txBody>
            </p:sp>
            <p:sp>
              <p:nvSpPr>
                <p:cNvPr id="219" name="Freeform 218">
                  <a:extLst>
                    <a:ext uri="{FF2B5EF4-FFF2-40B4-BE49-F238E27FC236}">
                      <a16:creationId xmlns:a16="http://schemas.microsoft.com/office/drawing/2014/main" id="{BA4C9B2B-4AED-8F8A-6E2F-E30D0447EDDC}"/>
                    </a:ext>
                  </a:extLst>
                </p:cNvPr>
                <p:cNvSpPr/>
                <p:nvPr/>
              </p:nvSpPr>
              <p:spPr>
                <a:xfrm>
                  <a:off x="1234704" y="6592590"/>
                  <a:ext cx="67332" cy="64272"/>
                </a:xfrm>
                <a:custGeom>
                  <a:avLst/>
                  <a:gdLst>
                    <a:gd name="connsiteX0" fmla="*/ 33666 w 67332"/>
                    <a:gd name="connsiteY0" fmla="*/ 44684 h 64272"/>
                    <a:gd name="connsiteX1" fmla="*/ 48357 w 67332"/>
                    <a:gd name="connsiteY1" fmla="*/ 0 h 64272"/>
                    <a:gd name="connsiteX2" fmla="*/ 67333 w 67332"/>
                    <a:gd name="connsiteY2" fmla="*/ 0 h 64272"/>
                    <a:gd name="connsiteX3" fmla="*/ 44684 w 67332"/>
                    <a:gd name="connsiteY3" fmla="*/ 64272 h 64272"/>
                    <a:gd name="connsiteX4" fmla="*/ 22036 w 67332"/>
                    <a:gd name="connsiteY4" fmla="*/ 64272 h 64272"/>
                    <a:gd name="connsiteX5" fmla="*/ 0 w 67332"/>
                    <a:gd name="connsiteY5" fmla="*/ 0 h 64272"/>
                    <a:gd name="connsiteX6" fmla="*/ 19588 w 67332"/>
                    <a:gd name="connsiteY6" fmla="*/ 0 h 64272"/>
                    <a:gd name="connsiteX7" fmla="*/ 33666 w 67332"/>
                    <a:gd name="connsiteY7" fmla="*/ 44684 h 64272"/>
                    <a:gd name="connsiteX8" fmla="*/ 33666 w 67332"/>
                    <a:gd name="connsiteY8" fmla="*/ 44684 h 64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332" h="64272">
                      <a:moveTo>
                        <a:pt x="33666" y="44684"/>
                      </a:moveTo>
                      <a:lnTo>
                        <a:pt x="48357" y="0"/>
                      </a:lnTo>
                      <a:lnTo>
                        <a:pt x="67333" y="0"/>
                      </a:lnTo>
                      <a:lnTo>
                        <a:pt x="44684" y="64272"/>
                      </a:lnTo>
                      <a:lnTo>
                        <a:pt x="22036" y="64272"/>
                      </a:lnTo>
                      <a:lnTo>
                        <a:pt x="0" y="0"/>
                      </a:lnTo>
                      <a:lnTo>
                        <a:pt x="19588" y="0"/>
                      </a:lnTo>
                      <a:lnTo>
                        <a:pt x="33666" y="44684"/>
                      </a:lnTo>
                      <a:lnTo>
                        <a:pt x="33666" y="44684"/>
                      </a:lnTo>
                      <a:close/>
                    </a:path>
                  </a:pathLst>
                </a:custGeom>
                <a:solidFill>
                  <a:srgbClr val="FFFFFF"/>
                </a:solidFill>
                <a:ln w="6104" cap="flat">
                  <a:noFill/>
                  <a:prstDash val="solid"/>
                  <a:miter/>
                </a:ln>
              </p:spPr>
              <p:txBody>
                <a:bodyPr rtlCol="0" anchor="ctr"/>
                <a:lstStyle/>
                <a:p>
                  <a:endParaRPr lang="en-US" dirty="0"/>
                </a:p>
              </p:txBody>
            </p:sp>
            <p:sp>
              <p:nvSpPr>
                <p:cNvPr id="220" name="Freeform 219">
                  <a:extLst>
                    <a:ext uri="{FF2B5EF4-FFF2-40B4-BE49-F238E27FC236}">
                      <a16:creationId xmlns:a16="http://schemas.microsoft.com/office/drawing/2014/main" id="{CBF592D3-39E5-A806-ABBC-83AB17CC8C48}"/>
                    </a:ext>
                  </a:extLst>
                </p:cNvPr>
                <p:cNvSpPr/>
                <p:nvPr/>
              </p:nvSpPr>
              <p:spPr>
                <a:xfrm>
                  <a:off x="1305097" y="6591365"/>
                  <a:ext cx="58762" cy="67332"/>
                </a:xfrm>
                <a:custGeom>
                  <a:avLst/>
                  <a:gdLst>
                    <a:gd name="connsiteX0" fmla="*/ 40400 w 58762"/>
                    <a:gd name="connsiteY0" fmla="*/ 22648 h 67332"/>
                    <a:gd name="connsiteX1" fmla="*/ 29994 w 58762"/>
                    <a:gd name="connsiteY1" fmla="*/ 15303 h 67332"/>
                    <a:gd name="connsiteX2" fmla="*/ 10406 w 58762"/>
                    <a:gd name="connsiteY2" fmla="*/ 21424 h 67332"/>
                    <a:gd name="connsiteX3" fmla="*/ 3673 w 58762"/>
                    <a:gd name="connsiteY3" fmla="*/ 7957 h 67332"/>
                    <a:gd name="connsiteX4" fmla="*/ 31218 w 58762"/>
                    <a:gd name="connsiteY4" fmla="*/ 0 h 67332"/>
                    <a:gd name="connsiteX5" fmla="*/ 58763 w 58762"/>
                    <a:gd name="connsiteY5" fmla="*/ 23260 h 67332"/>
                    <a:gd name="connsiteX6" fmla="*/ 58763 w 58762"/>
                    <a:gd name="connsiteY6" fmla="*/ 65496 h 67332"/>
                    <a:gd name="connsiteX7" fmla="*/ 40400 w 58762"/>
                    <a:gd name="connsiteY7" fmla="*/ 65496 h 67332"/>
                    <a:gd name="connsiteX8" fmla="*/ 40400 w 58762"/>
                    <a:gd name="connsiteY8" fmla="*/ 59375 h 67332"/>
                    <a:gd name="connsiteX9" fmla="*/ 22648 w 58762"/>
                    <a:gd name="connsiteY9" fmla="*/ 67333 h 67332"/>
                    <a:gd name="connsiteX10" fmla="*/ 0 w 58762"/>
                    <a:gd name="connsiteY10" fmla="*/ 47133 h 67332"/>
                    <a:gd name="connsiteX11" fmla="*/ 23260 w 58762"/>
                    <a:gd name="connsiteY11" fmla="*/ 27545 h 67332"/>
                    <a:gd name="connsiteX12" fmla="*/ 36115 w 58762"/>
                    <a:gd name="connsiteY12" fmla="*/ 27545 h 67332"/>
                    <a:gd name="connsiteX13" fmla="*/ 40400 w 58762"/>
                    <a:gd name="connsiteY13" fmla="*/ 22648 h 67332"/>
                    <a:gd name="connsiteX14" fmla="*/ 40400 w 58762"/>
                    <a:gd name="connsiteY14" fmla="*/ 22648 h 67332"/>
                    <a:gd name="connsiteX15" fmla="*/ 40400 w 58762"/>
                    <a:gd name="connsiteY15" fmla="*/ 22648 h 67332"/>
                    <a:gd name="connsiteX16" fmla="*/ 40400 w 58762"/>
                    <a:gd name="connsiteY16" fmla="*/ 42236 h 67332"/>
                    <a:gd name="connsiteX17" fmla="*/ 40400 w 58762"/>
                    <a:gd name="connsiteY17" fmla="*/ 37951 h 67332"/>
                    <a:gd name="connsiteX18" fmla="*/ 34891 w 58762"/>
                    <a:gd name="connsiteY18" fmla="*/ 39175 h 67332"/>
                    <a:gd name="connsiteX19" fmla="*/ 28157 w 58762"/>
                    <a:gd name="connsiteY19" fmla="*/ 39175 h 67332"/>
                    <a:gd name="connsiteX20" fmla="*/ 18975 w 58762"/>
                    <a:gd name="connsiteY20" fmla="*/ 45909 h 67332"/>
                    <a:gd name="connsiteX21" fmla="*/ 28157 w 58762"/>
                    <a:gd name="connsiteY21" fmla="*/ 53254 h 67332"/>
                    <a:gd name="connsiteX22" fmla="*/ 40400 w 58762"/>
                    <a:gd name="connsiteY22" fmla="*/ 42236 h 67332"/>
                    <a:gd name="connsiteX23" fmla="*/ 40400 w 58762"/>
                    <a:gd name="connsiteY23" fmla="*/ 42236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8762" h="67332">
                      <a:moveTo>
                        <a:pt x="40400" y="22648"/>
                      </a:moveTo>
                      <a:cubicBezTo>
                        <a:pt x="40400" y="17751"/>
                        <a:pt x="36727" y="15303"/>
                        <a:pt x="29994" y="15303"/>
                      </a:cubicBezTo>
                      <a:cubicBezTo>
                        <a:pt x="23260" y="15303"/>
                        <a:pt x="15303" y="18363"/>
                        <a:pt x="10406" y="21424"/>
                      </a:cubicBezTo>
                      <a:lnTo>
                        <a:pt x="3673" y="7957"/>
                      </a:lnTo>
                      <a:cubicBezTo>
                        <a:pt x="3673" y="7957"/>
                        <a:pt x="15303" y="0"/>
                        <a:pt x="31218" y="0"/>
                      </a:cubicBezTo>
                      <a:cubicBezTo>
                        <a:pt x="45909" y="0"/>
                        <a:pt x="58763" y="6733"/>
                        <a:pt x="58763" y="23260"/>
                      </a:cubicBezTo>
                      <a:lnTo>
                        <a:pt x="58763" y="65496"/>
                      </a:lnTo>
                      <a:lnTo>
                        <a:pt x="40400" y="65496"/>
                      </a:lnTo>
                      <a:lnTo>
                        <a:pt x="40400" y="59375"/>
                      </a:lnTo>
                      <a:cubicBezTo>
                        <a:pt x="37339" y="64272"/>
                        <a:pt x="29994" y="67333"/>
                        <a:pt x="22648" y="67333"/>
                      </a:cubicBezTo>
                      <a:cubicBezTo>
                        <a:pt x="9182" y="67333"/>
                        <a:pt x="0" y="57539"/>
                        <a:pt x="0" y="47133"/>
                      </a:cubicBezTo>
                      <a:cubicBezTo>
                        <a:pt x="0" y="34891"/>
                        <a:pt x="9182" y="27545"/>
                        <a:pt x="23260" y="27545"/>
                      </a:cubicBezTo>
                      <a:lnTo>
                        <a:pt x="36115" y="27545"/>
                      </a:lnTo>
                      <a:cubicBezTo>
                        <a:pt x="38563" y="26933"/>
                        <a:pt x="40400" y="25709"/>
                        <a:pt x="40400" y="22648"/>
                      </a:cubicBezTo>
                      <a:lnTo>
                        <a:pt x="40400" y="22648"/>
                      </a:lnTo>
                      <a:lnTo>
                        <a:pt x="40400" y="22648"/>
                      </a:lnTo>
                      <a:close/>
                      <a:moveTo>
                        <a:pt x="40400" y="42236"/>
                      </a:moveTo>
                      <a:lnTo>
                        <a:pt x="40400" y="37951"/>
                      </a:lnTo>
                      <a:cubicBezTo>
                        <a:pt x="39175" y="39175"/>
                        <a:pt x="37339" y="39175"/>
                        <a:pt x="34891" y="39175"/>
                      </a:cubicBezTo>
                      <a:lnTo>
                        <a:pt x="28157" y="39175"/>
                      </a:lnTo>
                      <a:cubicBezTo>
                        <a:pt x="22648" y="39175"/>
                        <a:pt x="18975" y="41624"/>
                        <a:pt x="18975" y="45909"/>
                      </a:cubicBezTo>
                      <a:cubicBezTo>
                        <a:pt x="18975" y="50193"/>
                        <a:pt x="22648" y="53254"/>
                        <a:pt x="28157" y="53254"/>
                      </a:cubicBezTo>
                      <a:cubicBezTo>
                        <a:pt x="34278" y="53866"/>
                        <a:pt x="40400" y="50193"/>
                        <a:pt x="40400" y="42236"/>
                      </a:cubicBezTo>
                      <a:lnTo>
                        <a:pt x="40400" y="42236"/>
                      </a:lnTo>
                      <a:close/>
                    </a:path>
                  </a:pathLst>
                </a:custGeom>
                <a:solidFill>
                  <a:srgbClr val="FFFFFF"/>
                </a:solidFill>
                <a:ln w="6104" cap="flat">
                  <a:noFill/>
                  <a:prstDash val="solid"/>
                  <a:miter/>
                </a:ln>
              </p:spPr>
              <p:txBody>
                <a:bodyPr rtlCol="0" anchor="ctr"/>
                <a:lstStyle/>
                <a:p>
                  <a:endParaRPr lang="en-US" dirty="0"/>
                </a:p>
              </p:txBody>
            </p:sp>
            <p:sp>
              <p:nvSpPr>
                <p:cNvPr id="221" name="Freeform 220">
                  <a:extLst>
                    <a:ext uri="{FF2B5EF4-FFF2-40B4-BE49-F238E27FC236}">
                      <a16:creationId xmlns:a16="http://schemas.microsoft.com/office/drawing/2014/main" id="{B289D1D2-1EBC-484D-AEA1-93AC6E7474FD}"/>
                    </a:ext>
                  </a:extLst>
                </p:cNvPr>
                <p:cNvSpPr/>
                <p:nvPr/>
              </p:nvSpPr>
              <p:spPr>
                <a:xfrm>
                  <a:off x="1373654" y="6566881"/>
                  <a:ext cx="42235" cy="89980"/>
                </a:xfrm>
                <a:custGeom>
                  <a:avLst/>
                  <a:gdLst>
                    <a:gd name="connsiteX0" fmla="*/ 27545 w 42235"/>
                    <a:gd name="connsiteY0" fmla="*/ 1224 h 89980"/>
                    <a:gd name="connsiteX1" fmla="*/ 27545 w 42235"/>
                    <a:gd name="connsiteY1" fmla="*/ 25709 h 89980"/>
                    <a:gd name="connsiteX2" fmla="*/ 41624 w 42235"/>
                    <a:gd name="connsiteY2" fmla="*/ 25709 h 89980"/>
                    <a:gd name="connsiteX3" fmla="*/ 41624 w 42235"/>
                    <a:gd name="connsiteY3" fmla="*/ 41012 h 89980"/>
                    <a:gd name="connsiteX4" fmla="*/ 27545 w 42235"/>
                    <a:gd name="connsiteY4" fmla="*/ 41012 h 89980"/>
                    <a:gd name="connsiteX5" fmla="*/ 27545 w 42235"/>
                    <a:gd name="connsiteY5" fmla="*/ 69781 h 89980"/>
                    <a:gd name="connsiteX6" fmla="*/ 33666 w 42235"/>
                    <a:gd name="connsiteY6" fmla="*/ 74678 h 89980"/>
                    <a:gd name="connsiteX7" fmla="*/ 42236 w 42235"/>
                    <a:gd name="connsiteY7" fmla="*/ 74066 h 89980"/>
                    <a:gd name="connsiteX8" fmla="*/ 42236 w 42235"/>
                    <a:gd name="connsiteY8" fmla="*/ 89369 h 89980"/>
                    <a:gd name="connsiteX9" fmla="*/ 28157 w 42235"/>
                    <a:gd name="connsiteY9" fmla="*/ 89981 h 89980"/>
                    <a:gd name="connsiteX10" fmla="*/ 9794 w 42235"/>
                    <a:gd name="connsiteY10" fmla="*/ 75290 h 89980"/>
                    <a:gd name="connsiteX11" fmla="*/ 9794 w 42235"/>
                    <a:gd name="connsiteY11" fmla="*/ 39787 h 89980"/>
                    <a:gd name="connsiteX12" fmla="*/ 0 w 42235"/>
                    <a:gd name="connsiteY12" fmla="*/ 39787 h 89980"/>
                    <a:gd name="connsiteX13" fmla="*/ 0 w 42235"/>
                    <a:gd name="connsiteY13" fmla="*/ 24485 h 89980"/>
                    <a:gd name="connsiteX14" fmla="*/ 9794 w 42235"/>
                    <a:gd name="connsiteY14" fmla="*/ 24485 h 89980"/>
                    <a:gd name="connsiteX15" fmla="*/ 9794 w 42235"/>
                    <a:gd name="connsiteY15" fmla="*/ 0 h 89980"/>
                    <a:gd name="connsiteX16" fmla="*/ 27545 w 42235"/>
                    <a:gd name="connsiteY16" fmla="*/ 1224 h 89980"/>
                    <a:gd name="connsiteX17" fmla="*/ 27545 w 42235"/>
                    <a:gd name="connsiteY17" fmla="*/ 1224 h 89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235" h="89980">
                      <a:moveTo>
                        <a:pt x="27545" y="1224"/>
                      </a:moveTo>
                      <a:lnTo>
                        <a:pt x="27545" y="25709"/>
                      </a:lnTo>
                      <a:lnTo>
                        <a:pt x="41624" y="25709"/>
                      </a:lnTo>
                      <a:lnTo>
                        <a:pt x="41624" y="41012"/>
                      </a:lnTo>
                      <a:lnTo>
                        <a:pt x="27545" y="41012"/>
                      </a:lnTo>
                      <a:lnTo>
                        <a:pt x="27545" y="69781"/>
                      </a:lnTo>
                      <a:cubicBezTo>
                        <a:pt x="27545" y="74066"/>
                        <a:pt x="30606" y="74678"/>
                        <a:pt x="33666" y="74678"/>
                      </a:cubicBezTo>
                      <a:cubicBezTo>
                        <a:pt x="38563" y="74678"/>
                        <a:pt x="42236" y="74066"/>
                        <a:pt x="42236" y="74066"/>
                      </a:cubicBezTo>
                      <a:lnTo>
                        <a:pt x="42236" y="89369"/>
                      </a:lnTo>
                      <a:cubicBezTo>
                        <a:pt x="42236" y="89369"/>
                        <a:pt x="33666" y="89981"/>
                        <a:pt x="28157" y="89981"/>
                      </a:cubicBezTo>
                      <a:cubicBezTo>
                        <a:pt x="18975" y="89981"/>
                        <a:pt x="9794" y="88144"/>
                        <a:pt x="9794" y="75290"/>
                      </a:cubicBezTo>
                      <a:lnTo>
                        <a:pt x="9794" y="39787"/>
                      </a:lnTo>
                      <a:lnTo>
                        <a:pt x="0" y="39787"/>
                      </a:lnTo>
                      <a:lnTo>
                        <a:pt x="0" y="24485"/>
                      </a:lnTo>
                      <a:lnTo>
                        <a:pt x="9794" y="24485"/>
                      </a:lnTo>
                      <a:lnTo>
                        <a:pt x="9794" y="0"/>
                      </a:lnTo>
                      <a:lnTo>
                        <a:pt x="27545" y="1224"/>
                      </a:lnTo>
                      <a:lnTo>
                        <a:pt x="27545" y="1224"/>
                      </a:lnTo>
                      <a:close/>
                    </a:path>
                  </a:pathLst>
                </a:custGeom>
                <a:solidFill>
                  <a:srgbClr val="FFFFFF"/>
                </a:solidFill>
                <a:ln w="6104" cap="flat">
                  <a:noFill/>
                  <a:prstDash val="solid"/>
                  <a:miter/>
                </a:ln>
              </p:spPr>
              <p:txBody>
                <a:bodyPr rtlCol="0" anchor="ctr"/>
                <a:lstStyle/>
                <a:p>
                  <a:endParaRPr lang="en-US" dirty="0"/>
                </a:p>
              </p:txBody>
            </p:sp>
            <p:sp>
              <p:nvSpPr>
                <p:cNvPr id="222" name="Freeform 221">
                  <a:extLst>
                    <a:ext uri="{FF2B5EF4-FFF2-40B4-BE49-F238E27FC236}">
                      <a16:creationId xmlns:a16="http://schemas.microsoft.com/office/drawing/2014/main" id="{E0F6F51B-EE97-B0F0-68ED-41D241C12680}"/>
                    </a:ext>
                  </a:extLst>
                </p:cNvPr>
                <p:cNvSpPr/>
                <p:nvPr/>
              </p:nvSpPr>
              <p:spPr>
                <a:xfrm>
                  <a:off x="1423848" y="6590753"/>
                  <a:ext cx="66720" cy="67332"/>
                </a:xfrm>
                <a:custGeom>
                  <a:avLst/>
                  <a:gdLst>
                    <a:gd name="connsiteX0" fmla="*/ 66720 w 66720"/>
                    <a:gd name="connsiteY0" fmla="*/ 39175 h 67332"/>
                    <a:gd name="connsiteX1" fmla="*/ 18976 w 66720"/>
                    <a:gd name="connsiteY1" fmla="*/ 39175 h 67332"/>
                    <a:gd name="connsiteX2" fmla="*/ 33666 w 66720"/>
                    <a:gd name="connsiteY2" fmla="*/ 52030 h 67332"/>
                    <a:gd name="connsiteX3" fmla="*/ 46521 w 66720"/>
                    <a:gd name="connsiteY3" fmla="*/ 45297 h 67332"/>
                    <a:gd name="connsiteX4" fmla="*/ 65496 w 66720"/>
                    <a:gd name="connsiteY4" fmla="*/ 47133 h 67332"/>
                    <a:gd name="connsiteX5" fmla="*/ 33666 w 66720"/>
                    <a:gd name="connsiteY5" fmla="*/ 67333 h 67332"/>
                    <a:gd name="connsiteX6" fmla="*/ 0 w 66720"/>
                    <a:gd name="connsiteY6" fmla="*/ 33666 h 67332"/>
                    <a:gd name="connsiteX7" fmla="*/ 33666 w 66720"/>
                    <a:gd name="connsiteY7" fmla="*/ 0 h 67332"/>
                    <a:gd name="connsiteX8" fmla="*/ 66720 w 66720"/>
                    <a:gd name="connsiteY8" fmla="*/ 39175 h 67332"/>
                    <a:gd name="connsiteX9" fmla="*/ 66720 w 66720"/>
                    <a:gd name="connsiteY9" fmla="*/ 39175 h 67332"/>
                    <a:gd name="connsiteX10" fmla="*/ 66720 w 66720"/>
                    <a:gd name="connsiteY10" fmla="*/ 39175 h 67332"/>
                    <a:gd name="connsiteX11" fmla="*/ 18363 w 66720"/>
                    <a:gd name="connsiteY11" fmla="*/ 26933 h 67332"/>
                    <a:gd name="connsiteX12" fmla="*/ 47133 w 66720"/>
                    <a:gd name="connsiteY12" fmla="*/ 26933 h 67332"/>
                    <a:gd name="connsiteX13" fmla="*/ 33054 w 66720"/>
                    <a:gd name="connsiteY13" fmla="*/ 15303 h 67332"/>
                    <a:gd name="connsiteX14" fmla="*/ 18363 w 66720"/>
                    <a:gd name="connsiteY14" fmla="*/ 26933 h 67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720" h="67332">
                      <a:moveTo>
                        <a:pt x="66720" y="39175"/>
                      </a:moveTo>
                      <a:lnTo>
                        <a:pt x="18976" y="39175"/>
                      </a:lnTo>
                      <a:cubicBezTo>
                        <a:pt x="20200" y="45909"/>
                        <a:pt x="25709" y="52030"/>
                        <a:pt x="33666" y="52030"/>
                      </a:cubicBezTo>
                      <a:cubicBezTo>
                        <a:pt x="39175" y="52030"/>
                        <a:pt x="44072" y="49581"/>
                        <a:pt x="46521" y="45297"/>
                      </a:cubicBezTo>
                      <a:lnTo>
                        <a:pt x="65496" y="47133"/>
                      </a:lnTo>
                      <a:cubicBezTo>
                        <a:pt x="59987" y="60599"/>
                        <a:pt x="47745" y="67333"/>
                        <a:pt x="33666" y="67333"/>
                      </a:cubicBezTo>
                      <a:cubicBezTo>
                        <a:pt x="14691" y="67333"/>
                        <a:pt x="0" y="53254"/>
                        <a:pt x="0" y="33666"/>
                      </a:cubicBezTo>
                      <a:cubicBezTo>
                        <a:pt x="0" y="14079"/>
                        <a:pt x="14079" y="0"/>
                        <a:pt x="33666" y="0"/>
                      </a:cubicBezTo>
                      <a:cubicBezTo>
                        <a:pt x="50806" y="612"/>
                        <a:pt x="66720" y="12242"/>
                        <a:pt x="66720" y="39175"/>
                      </a:cubicBezTo>
                      <a:lnTo>
                        <a:pt x="66720" y="39175"/>
                      </a:lnTo>
                      <a:lnTo>
                        <a:pt x="66720" y="39175"/>
                      </a:lnTo>
                      <a:close/>
                      <a:moveTo>
                        <a:pt x="18363" y="26933"/>
                      </a:moveTo>
                      <a:lnTo>
                        <a:pt x="47133" y="26933"/>
                      </a:lnTo>
                      <a:cubicBezTo>
                        <a:pt x="45909" y="20200"/>
                        <a:pt x="40400" y="15303"/>
                        <a:pt x="33054" y="15303"/>
                      </a:cubicBezTo>
                      <a:cubicBezTo>
                        <a:pt x="25709" y="15303"/>
                        <a:pt x="20200" y="20200"/>
                        <a:pt x="18363" y="26933"/>
                      </a:cubicBezTo>
                      <a:close/>
                    </a:path>
                  </a:pathLst>
                </a:custGeom>
                <a:solidFill>
                  <a:srgbClr val="FFFFFF"/>
                </a:solidFill>
                <a:ln w="6104" cap="flat">
                  <a:noFill/>
                  <a:prstDash val="solid"/>
                  <a:miter/>
                </a:ln>
              </p:spPr>
              <p:txBody>
                <a:bodyPr rtlCol="0" anchor="ctr"/>
                <a:lstStyle/>
                <a:p>
                  <a:endParaRPr lang="en-US" dirty="0"/>
                </a:p>
              </p:txBody>
            </p:sp>
          </p:grpSp>
          <p:grpSp>
            <p:nvGrpSpPr>
              <p:cNvPr id="196" name="Graphic 6">
                <a:extLst>
                  <a:ext uri="{FF2B5EF4-FFF2-40B4-BE49-F238E27FC236}">
                    <a16:creationId xmlns:a16="http://schemas.microsoft.com/office/drawing/2014/main" id="{E31A8DE6-84B9-A2F0-63DF-938FD03B3391}"/>
                  </a:ext>
                </a:extLst>
              </p:cNvPr>
              <p:cNvGrpSpPr/>
              <p:nvPr/>
            </p:nvGrpSpPr>
            <p:grpSpPr>
              <a:xfrm>
                <a:off x="554645" y="6146358"/>
                <a:ext cx="988564" cy="316528"/>
                <a:chOff x="554645" y="6146358"/>
                <a:chExt cx="988564" cy="316528"/>
              </a:xfrm>
              <a:solidFill>
                <a:srgbClr val="FFFFFF"/>
              </a:solidFill>
            </p:grpSpPr>
            <p:sp>
              <p:nvSpPr>
                <p:cNvPr id="197" name="Freeform 196">
                  <a:extLst>
                    <a:ext uri="{FF2B5EF4-FFF2-40B4-BE49-F238E27FC236}">
                      <a16:creationId xmlns:a16="http://schemas.microsoft.com/office/drawing/2014/main" id="{3CB63DB8-54A8-0A74-02BE-4A9ADD3731D7}"/>
                    </a:ext>
                  </a:extLst>
                </p:cNvPr>
                <p:cNvSpPr/>
                <p:nvPr/>
              </p:nvSpPr>
              <p:spPr>
                <a:xfrm>
                  <a:off x="1510768" y="6424859"/>
                  <a:ext cx="32442" cy="34301"/>
                </a:xfrm>
                <a:custGeom>
                  <a:avLst/>
                  <a:gdLst>
                    <a:gd name="connsiteX0" fmla="*/ 0 w 32442"/>
                    <a:gd name="connsiteY0" fmla="*/ 17151 h 34301"/>
                    <a:gd name="connsiteX1" fmla="*/ 4897 w 32442"/>
                    <a:gd name="connsiteY1" fmla="*/ 4908 h 34301"/>
                    <a:gd name="connsiteX2" fmla="*/ 26933 w 32442"/>
                    <a:gd name="connsiteY2" fmla="*/ 4296 h 34301"/>
                    <a:gd name="connsiteX3" fmla="*/ 26933 w 32442"/>
                    <a:gd name="connsiteY3" fmla="*/ 4296 h 34301"/>
                    <a:gd name="connsiteX4" fmla="*/ 27545 w 32442"/>
                    <a:gd name="connsiteY4" fmla="*/ 4908 h 34301"/>
                    <a:gd name="connsiteX5" fmla="*/ 32442 w 32442"/>
                    <a:gd name="connsiteY5" fmla="*/ 17151 h 34301"/>
                    <a:gd name="connsiteX6" fmla="*/ 27545 w 32442"/>
                    <a:gd name="connsiteY6" fmla="*/ 29393 h 34301"/>
                    <a:gd name="connsiteX7" fmla="*/ 5509 w 32442"/>
                    <a:gd name="connsiteY7" fmla="*/ 30005 h 34301"/>
                    <a:gd name="connsiteX8" fmla="*/ 5509 w 32442"/>
                    <a:gd name="connsiteY8" fmla="*/ 30005 h 34301"/>
                    <a:gd name="connsiteX9" fmla="*/ 4897 w 32442"/>
                    <a:gd name="connsiteY9" fmla="*/ 29393 h 34301"/>
                    <a:gd name="connsiteX10" fmla="*/ 0 w 32442"/>
                    <a:gd name="connsiteY10" fmla="*/ 17151 h 34301"/>
                    <a:gd name="connsiteX11" fmla="*/ 2449 w 32442"/>
                    <a:gd name="connsiteY11" fmla="*/ 17151 h 34301"/>
                    <a:gd name="connsiteX12" fmla="*/ 6121 w 32442"/>
                    <a:gd name="connsiteY12" fmla="*/ 26944 h 34301"/>
                    <a:gd name="connsiteX13" fmla="*/ 24485 w 32442"/>
                    <a:gd name="connsiteY13" fmla="*/ 27557 h 34301"/>
                    <a:gd name="connsiteX14" fmla="*/ 25097 w 32442"/>
                    <a:gd name="connsiteY14" fmla="*/ 26944 h 34301"/>
                    <a:gd name="connsiteX15" fmla="*/ 25097 w 32442"/>
                    <a:gd name="connsiteY15" fmla="*/ 6745 h 34301"/>
                    <a:gd name="connsiteX16" fmla="*/ 6733 w 32442"/>
                    <a:gd name="connsiteY16" fmla="*/ 6133 h 34301"/>
                    <a:gd name="connsiteX17" fmla="*/ 6733 w 32442"/>
                    <a:gd name="connsiteY17" fmla="*/ 6133 h 34301"/>
                    <a:gd name="connsiteX18" fmla="*/ 6121 w 32442"/>
                    <a:gd name="connsiteY18" fmla="*/ 6745 h 34301"/>
                    <a:gd name="connsiteX19" fmla="*/ 2449 w 32442"/>
                    <a:gd name="connsiteY19" fmla="*/ 17151 h 34301"/>
                    <a:gd name="connsiteX20" fmla="*/ 2449 w 32442"/>
                    <a:gd name="connsiteY20" fmla="*/ 17151 h 34301"/>
                    <a:gd name="connsiteX21" fmla="*/ 2449 w 32442"/>
                    <a:gd name="connsiteY21" fmla="*/ 17151 h 34301"/>
                    <a:gd name="connsiteX22" fmla="*/ 12854 w 32442"/>
                    <a:gd name="connsiteY22" fmla="*/ 18987 h 34301"/>
                    <a:gd name="connsiteX23" fmla="*/ 12854 w 32442"/>
                    <a:gd name="connsiteY23" fmla="*/ 26944 h 34301"/>
                    <a:gd name="connsiteX24" fmla="*/ 9182 w 32442"/>
                    <a:gd name="connsiteY24" fmla="*/ 26944 h 34301"/>
                    <a:gd name="connsiteX25" fmla="*/ 9182 w 32442"/>
                    <a:gd name="connsiteY25" fmla="*/ 7357 h 34301"/>
                    <a:gd name="connsiteX26" fmla="*/ 15915 w 32442"/>
                    <a:gd name="connsiteY26" fmla="*/ 7357 h 34301"/>
                    <a:gd name="connsiteX27" fmla="*/ 21424 w 32442"/>
                    <a:gd name="connsiteY27" fmla="*/ 9193 h 34301"/>
                    <a:gd name="connsiteX28" fmla="*/ 23260 w 32442"/>
                    <a:gd name="connsiteY28" fmla="*/ 13478 h 34301"/>
                    <a:gd name="connsiteX29" fmla="*/ 22648 w 32442"/>
                    <a:gd name="connsiteY29" fmla="*/ 15926 h 34301"/>
                    <a:gd name="connsiteX30" fmla="*/ 20812 w 32442"/>
                    <a:gd name="connsiteY30" fmla="*/ 17763 h 34301"/>
                    <a:gd name="connsiteX31" fmla="*/ 22648 w 32442"/>
                    <a:gd name="connsiteY31" fmla="*/ 19599 h 34301"/>
                    <a:gd name="connsiteX32" fmla="*/ 23260 w 32442"/>
                    <a:gd name="connsiteY32" fmla="*/ 22660 h 34301"/>
                    <a:gd name="connsiteX33" fmla="*/ 23260 w 32442"/>
                    <a:gd name="connsiteY33" fmla="*/ 23884 h 34301"/>
                    <a:gd name="connsiteX34" fmla="*/ 23260 w 32442"/>
                    <a:gd name="connsiteY34" fmla="*/ 25720 h 34301"/>
                    <a:gd name="connsiteX35" fmla="*/ 23873 w 32442"/>
                    <a:gd name="connsiteY35" fmla="*/ 26944 h 34301"/>
                    <a:gd name="connsiteX36" fmla="*/ 23873 w 32442"/>
                    <a:gd name="connsiteY36" fmla="*/ 26944 h 34301"/>
                    <a:gd name="connsiteX37" fmla="*/ 20812 w 32442"/>
                    <a:gd name="connsiteY37" fmla="*/ 26944 h 34301"/>
                    <a:gd name="connsiteX38" fmla="*/ 20812 w 32442"/>
                    <a:gd name="connsiteY38" fmla="*/ 25720 h 34301"/>
                    <a:gd name="connsiteX39" fmla="*/ 20812 w 32442"/>
                    <a:gd name="connsiteY39" fmla="*/ 22660 h 34301"/>
                    <a:gd name="connsiteX40" fmla="*/ 20200 w 32442"/>
                    <a:gd name="connsiteY40" fmla="*/ 20211 h 34301"/>
                    <a:gd name="connsiteX41" fmla="*/ 17751 w 32442"/>
                    <a:gd name="connsiteY41" fmla="*/ 19599 h 34301"/>
                    <a:gd name="connsiteX42" fmla="*/ 12854 w 32442"/>
                    <a:gd name="connsiteY42" fmla="*/ 18987 h 34301"/>
                    <a:gd name="connsiteX43" fmla="*/ 12854 w 32442"/>
                    <a:gd name="connsiteY43" fmla="*/ 18987 h 34301"/>
                    <a:gd name="connsiteX44" fmla="*/ 12854 w 32442"/>
                    <a:gd name="connsiteY44" fmla="*/ 15926 h 34301"/>
                    <a:gd name="connsiteX45" fmla="*/ 15915 w 32442"/>
                    <a:gd name="connsiteY45" fmla="*/ 15926 h 34301"/>
                    <a:gd name="connsiteX46" fmla="*/ 18363 w 32442"/>
                    <a:gd name="connsiteY46" fmla="*/ 15314 h 34301"/>
                    <a:gd name="connsiteX47" fmla="*/ 19588 w 32442"/>
                    <a:gd name="connsiteY47" fmla="*/ 13478 h 34301"/>
                    <a:gd name="connsiteX48" fmla="*/ 18976 w 32442"/>
                    <a:gd name="connsiteY48" fmla="*/ 11030 h 34301"/>
                    <a:gd name="connsiteX49" fmla="*/ 15915 w 32442"/>
                    <a:gd name="connsiteY49" fmla="*/ 10417 h 34301"/>
                    <a:gd name="connsiteX50" fmla="*/ 12854 w 32442"/>
                    <a:gd name="connsiteY50" fmla="*/ 10417 h 34301"/>
                    <a:gd name="connsiteX51" fmla="*/ 12854 w 32442"/>
                    <a:gd name="connsiteY51" fmla="*/ 15926 h 34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32442" h="34301">
                      <a:moveTo>
                        <a:pt x="0" y="17151"/>
                      </a:moveTo>
                      <a:cubicBezTo>
                        <a:pt x="0" y="12866"/>
                        <a:pt x="1836" y="8581"/>
                        <a:pt x="4897" y="4908"/>
                      </a:cubicBezTo>
                      <a:cubicBezTo>
                        <a:pt x="11018" y="-1213"/>
                        <a:pt x="20812" y="-1825"/>
                        <a:pt x="26933" y="4296"/>
                      </a:cubicBezTo>
                      <a:lnTo>
                        <a:pt x="26933" y="4296"/>
                      </a:lnTo>
                      <a:lnTo>
                        <a:pt x="27545" y="4908"/>
                      </a:lnTo>
                      <a:cubicBezTo>
                        <a:pt x="30606" y="7969"/>
                        <a:pt x="32442" y="12254"/>
                        <a:pt x="32442" y="17151"/>
                      </a:cubicBezTo>
                      <a:cubicBezTo>
                        <a:pt x="32442" y="21435"/>
                        <a:pt x="30606" y="25720"/>
                        <a:pt x="27545" y="29393"/>
                      </a:cubicBezTo>
                      <a:cubicBezTo>
                        <a:pt x="21424" y="35514"/>
                        <a:pt x="11630" y="36126"/>
                        <a:pt x="5509" y="30005"/>
                      </a:cubicBezTo>
                      <a:lnTo>
                        <a:pt x="5509" y="30005"/>
                      </a:lnTo>
                      <a:lnTo>
                        <a:pt x="4897" y="29393"/>
                      </a:lnTo>
                      <a:cubicBezTo>
                        <a:pt x="1224" y="26332"/>
                        <a:pt x="0" y="22048"/>
                        <a:pt x="0" y="17151"/>
                      </a:cubicBezTo>
                      <a:close/>
                      <a:moveTo>
                        <a:pt x="2449" y="17151"/>
                      </a:moveTo>
                      <a:cubicBezTo>
                        <a:pt x="2449" y="20823"/>
                        <a:pt x="3673" y="24496"/>
                        <a:pt x="6121" y="26944"/>
                      </a:cubicBezTo>
                      <a:cubicBezTo>
                        <a:pt x="11018" y="31841"/>
                        <a:pt x="19588" y="32454"/>
                        <a:pt x="24485" y="27557"/>
                      </a:cubicBezTo>
                      <a:lnTo>
                        <a:pt x="25097" y="26944"/>
                      </a:lnTo>
                      <a:cubicBezTo>
                        <a:pt x="29994" y="21435"/>
                        <a:pt x="29994" y="12254"/>
                        <a:pt x="25097" y="6745"/>
                      </a:cubicBezTo>
                      <a:cubicBezTo>
                        <a:pt x="20200" y="1848"/>
                        <a:pt x="11630" y="1236"/>
                        <a:pt x="6733" y="6133"/>
                      </a:cubicBezTo>
                      <a:lnTo>
                        <a:pt x="6733" y="6133"/>
                      </a:lnTo>
                      <a:lnTo>
                        <a:pt x="6121" y="6745"/>
                      </a:lnTo>
                      <a:cubicBezTo>
                        <a:pt x="3673" y="9805"/>
                        <a:pt x="2449" y="13478"/>
                        <a:pt x="2449" y="17151"/>
                      </a:cubicBezTo>
                      <a:lnTo>
                        <a:pt x="2449" y="17151"/>
                      </a:lnTo>
                      <a:lnTo>
                        <a:pt x="2449" y="17151"/>
                      </a:lnTo>
                      <a:close/>
                      <a:moveTo>
                        <a:pt x="12854" y="18987"/>
                      </a:moveTo>
                      <a:lnTo>
                        <a:pt x="12854" y="26944"/>
                      </a:lnTo>
                      <a:lnTo>
                        <a:pt x="9182" y="26944"/>
                      </a:lnTo>
                      <a:lnTo>
                        <a:pt x="9182" y="7357"/>
                      </a:lnTo>
                      <a:lnTo>
                        <a:pt x="15915" y="7357"/>
                      </a:lnTo>
                      <a:cubicBezTo>
                        <a:pt x="17751" y="7357"/>
                        <a:pt x="19588" y="7969"/>
                        <a:pt x="21424" y="9193"/>
                      </a:cubicBezTo>
                      <a:cubicBezTo>
                        <a:pt x="22648" y="10417"/>
                        <a:pt x="23260" y="11642"/>
                        <a:pt x="23260" y="13478"/>
                      </a:cubicBezTo>
                      <a:cubicBezTo>
                        <a:pt x="23260" y="14090"/>
                        <a:pt x="23260" y="15314"/>
                        <a:pt x="22648" y="15926"/>
                      </a:cubicBezTo>
                      <a:cubicBezTo>
                        <a:pt x="22036" y="16539"/>
                        <a:pt x="21424" y="17151"/>
                        <a:pt x="20812" y="17763"/>
                      </a:cubicBezTo>
                      <a:cubicBezTo>
                        <a:pt x="22036" y="17763"/>
                        <a:pt x="22648" y="18987"/>
                        <a:pt x="22648" y="19599"/>
                      </a:cubicBezTo>
                      <a:cubicBezTo>
                        <a:pt x="23260" y="20823"/>
                        <a:pt x="23260" y="21435"/>
                        <a:pt x="23260" y="22660"/>
                      </a:cubicBezTo>
                      <a:lnTo>
                        <a:pt x="23260" y="23884"/>
                      </a:lnTo>
                      <a:cubicBezTo>
                        <a:pt x="23260" y="24496"/>
                        <a:pt x="23260" y="25108"/>
                        <a:pt x="23260" y="25720"/>
                      </a:cubicBezTo>
                      <a:cubicBezTo>
                        <a:pt x="23260" y="26332"/>
                        <a:pt x="23260" y="26332"/>
                        <a:pt x="23873" y="26944"/>
                      </a:cubicBezTo>
                      <a:lnTo>
                        <a:pt x="23873" y="26944"/>
                      </a:lnTo>
                      <a:lnTo>
                        <a:pt x="20812" y="26944"/>
                      </a:lnTo>
                      <a:cubicBezTo>
                        <a:pt x="20812" y="26332"/>
                        <a:pt x="20812" y="25720"/>
                        <a:pt x="20812" y="25720"/>
                      </a:cubicBezTo>
                      <a:lnTo>
                        <a:pt x="20812" y="22660"/>
                      </a:lnTo>
                      <a:cubicBezTo>
                        <a:pt x="20812" y="21435"/>
                        <a:pt x="20812" y="20823"/>
                        <a:pt x="20200" y="20211"/>
                      </a:cubicBezTo>
                      <a:cubicBezTo>
                        <a:pt x="19588" y="19599"/>
                        <a:pt x="18363" y="19599"/>
                        <a:pt x="17751" y="19599"/>
                      </a:cubicBezTo>
                      <a:lnTo>
                        <a:pt x="12854" y="18987"/>
                      </a:lnTo>
                      <a:lnTo>
                        <a:pt x="12854" y="18987"/>
                      </a:lnTo>
                      <a:close/>
                      <a:moveTo>
                        <a:pt x="12854" y="15926"/>
                      </a:moveTo>
                      <a:lnTo>
                        <a:pt x="15915" y="15926"/>
                      </a:lnTo>
                      <a:cubicBezTo>
                        <a:pt x="17139" y="15926"/>
                        <a:pt x="17751" y="15926"/>
                        <a:pt x="18363" y="15314"/>
                      </a:cubicBezTo>
                      <a:cubicBezTo>
                        <a:pt x="18976" y="14702"/>
                        <a:pt x="19588" y="14090"/>
                        <a:pt x="19588" y="13478"/>
                      </a:cubicBezTo>
                      <a:cubicBezTo>
                        <a:pt x="19588" y="12866"/>
                        <a:pt x="19588" y="11642"/>
                        <a:pt x="18976" y="11030"/>
                      </a:cubicBezTo>
                      <a:cubicBezTo>
                        <a:pt x="17751" y="10417"/>
                        <a:pt x="17139" y="10417"/>
                        <a:pt x="15915" y="10417"/>
                      </a:cubicBezTo>
                      <a:lnTo>
                        <a:pt x="12854" y="10417"/>
                      </a:lnTo>
                      <a:lnTo>
                        <a:pt x="12854" y="15926"/>
                      </a:lnTo>
                      <a:close/>
                    </a:path>
                  </a:pathLst>
                </a:custGeom>
                <a:solidFill>
                  <a:srgbClr val="FFFFFF"/>
                </a:solidFill>
                <a:ln w="6104" cap="flat">
                  <a:noFill/>
                  <a:prstDash val="solid"/>
                  <a:miter/>
                </a:ln>
              </p:spPr>
              <p:txBody>
                <a:bodyPr rtlCol="0" anchor="ctr"/>
                <a:lstStyle/>
                <a:p>
                  <a:endParaRPr lang="en-US" dirty="0"/>
                </a:p>
              </p:txBody>
            </p:sp>
            <p:sp>
              <p:nvSpPr>
                <p:cNvPr id="198" name="Freeform 197">
                  <a:extLst>
                    <a:ext uri="{FF2B5EF4-FFF2-40B4-BE49-F238E27FC236}">
                      <a16:creationId xmlns:a16="http://schemas.microsoft.com/office/drawing/2014/main" id="{6133C6EC-1600-C910-00FB-E59CCF4DC301}"/>
                    </a:ext>
                  </a:extLst>
                </p:cNvPr>
                <p:cNvSpPr/>
                <p:nvPr/>
              </p:nvSpPr>
              <p:spPr>
                <a:xfrm>
                  <a:off x="1002713" y="6146358"/>
                  <a:ext cx="374614" cy="129156"/>
                </a:xfrm>
                <a:custGeom>
                  <a:avLst/>
                  <a:gdLst>
                    <a:gd name="connsiteX0" fmla="*/ 369105 w 374614"/>
                    <a:gd name="connsiteY0" fmla="*/ 92429 h 129156"/>
                    <a:gd name="connsiteX1" fmla="*/ 186695 w 374614"/>
                    <a:gd name="connsiteY1" fmla="*/ 0 h 129156"/>
                    <a:gd name="connsiteX2" fmla="*/ 5509 w 374614"/>
                    <a:gd name="connsiteY2" fmla="*/ 92429 h 129156"/>
                    <a:gd name="connsiteX3" fmla="*/ 0 w 374614"/>
                    <a:gd name="connsiteY3" fmla="*/ 106508 h 129156"/>
                    <a:gd name="connsiteX4" fmla="*/ 4897 w 374614"/>
                    <a:gd name="connsiteY4" fmla="*/ 120587 h 129156"/>
                    <a:gd name="connsiteX5" fmla="*/ 21424 w 374614"/>
                    <a:gd name="connsiteY5" fmla="*/ 129156 h 129156"/>
                    <a:gd name="connsiteX6" fmla="*/ 41624 w 374614"/>
                    <a:gd name="connsiteY6" fmla="*/ 118138 h 129156"/>
                    <a:gd name="connsiteX7" fmla="*/ 186083 w 374614"/>
                    <a:gd name="connsiteY7" fmla="*/ 9794 h 129156"/>
                    <a:gd name="connsiteX8" fmla="*/ 333602 w 374614"/>
                    <a:gd name="connsiteY8" fmla="*/ 119362 h 129156"/>
                    <a:gd name="connsiteX9" fmla="*/ 355639 w 374614"/>
                    <a:gd name="connsiteY9" fmla="*/ 128544 h 129156"/>
                    <a:gd name="connsiteX10" fmla="*/ 374614 w 374614"/>
                    <a:gd name="connsiteY10" fmla="*/ 106508 h 129156"/>
                    <a:gd name="connsiteX11" fmla="*/ 369105 w 374614"/>
                    <a:gd name="connsiteY11" fmla="*/ 92429 h 129156"/>
                    <a:gd name="connsiteX12" fmla="*/ 369105 w 374614"/>
                    <a:gd name="connsiteY12" fmla="*/ 92429 h 129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74614" h="129156">
                      <a:moveTo>
                        <a:pt x="369105" y="92429"/>
                      </a:moveTo>
                      <a:cubicBezTo>
                        <a:pt x="332378" y="27545"/>
                        <a:pt x="256476" y="0"/>
                        <a:pt x="186695" y="0"/>
                      </a:cubicBezTo>
                      <a:cubicBezTo>
                        <a:pt x="116914" y="0"/>
                        <a:pt x="41624" y="27545"/>
                        <a:pt x="5509" y="92429"/>
                      </a:cubicBezTo>
                      <a:cubicBezTo>
                        <a:pt x="2448" y="96714"/>
                        <a:pt x="612" y="101611"/>
                        <a:pt x="0" y="106508"/>
                      </a:cubicBezTo>
                      <a:cubicBezTo>
                        <a:pt x="0" y="111405"/>
                        <a:pt x="1836" y="116914"/>
                        <a:pt x="4897" y="120587"/>
                      </a:cubicBezTo>
                      <a:cubicBezTo>
                        <a:pt x="9182" y="125483"/>
                        <a:pt x="14691" y="128544"/>
                        <a:pt x="21424" y="129156"/>
                      </a:cubicBezTo>
                      <a:cubicBezTo>
                        <a:pt x="29994" y="129156"/>
                        <a:pt x="37339" y="124871"/>
                        <a:pt x="41624" y="118138"/>
                      </a:cubicBezTo>
                      <a:cubicBezTo>
                        <a:pt x="77126" y="53866"/>
                        <a:pt x="117526" y="9794"/>
                        <a:pt x="186083" y="9794"/>
                      </a:cubicBezTo>
                      <a:cubicBezTo>
                        <a:pt x="254640" y="9794"/>
                        <a:pt x="298100" y="56315"/>
                        <a:pt x="333602" y="119362"/>
                      </a:cubicBezTo>
                      <a:cubicBezTo>
                        <a:pt x="338499" y="126096"/>
                        <a:pt x="347069" y="129768"/>
                        <a:pt x="355639" y="128544"/>
                      </a:cubicBezTo>
                      <a:cubicBezTo>
                        <a:pt x="368493" y="127932"/>
                        <a:pt x="374614" y="113853"/>
                        <a:pt x="374614" y="106508"/>
                      </a:cubicBezTo>
                      <a:cubicBezTo>
                        <a:pt x="374002" y="101611"/>
                        <a:pt x="372166" y="96714"/>
                        <a:pt x="369105" y="92429"/>
                      </a:cubicBezTo>
                      <a:lnTo>
                        <a:pt x="369105" y="92429"/>
                      </a:lnTo>
                      <a:close/>
                    </a:path>
                  </a:pathLst>
                </a:custGeom>
                <a:solidFill>
                  <a:srgbClr val="FFFFFF"/>
                </a:solidFill>
                <a:ln w="6104" cap="flat">
                  <a:noFill/>
                  <a:prstDash val="solid"/>
                  <a:miter/>
                </a:ln>
              </p:spPr>
              <p:txBody>
                <a:bodyPr rtlCol="0" anchor="ctr"/>
                <a:lstStyle/>
                <a:p>
                  <a:endParaRPr lang="en-US" dirty="0"/>
                </a:p>
              </p:txBody>
            </p:sp>
            <p:sp>
              <p:nvSpPr>
                <p:cNvPr id="199" name="Freeform 198">
                  <a:extLst>
                    <a:ext uri="{FF2B5EF4-FFF2-40B4-BE49-F238E27FC236}">
                      <a16:creationId xmlns:a16="http://schemas.microsoft.com/office/drawing/2014/main" id="{492FC103-2C9D-98D9-8EAB-536F02826D34}"/>
                    </a:ext>
                  </a:extLst>
                </p:cNvPr>
                <p:cNvSpPr/>
                <p:nvPr/>
              </p:nvSpPr>
              <p:spPr>
                <a:xfrm>
                  <a:off x="554645" y="6260211"/>
                  <a:ext cx="116913" cy="200773"/>
                </a:xfrm>
                <a:custGeom>
                  <a:avLst/>
                  <a:gdLst>
                    <a:gd name="connsiteX0" fmla="*/ 36727 w 116913"/>
                    <a:gd name="connsiteY0" fmla="*/ 51418 h 200773"/>
                    <a:gd name="connsiteX1" fmla="*/ 61824 w 116913"/>
                    <a:gd name="connsiteY1" fmla="*/ 24485 h 200773"/>
                    <a:gd name="connsiteX2" fmla="*/ 116914 w 116913"/>
                    <a:gd name="connsiteY2" fmla="*/ 24485 h 200773"/>
                    <a:gd name="connsiteX3" fmla="*/ 116914 w 116913"/>
                    <a:gd name="connsiteY3" fmla="*/ 0 h 200773"/>
                    <a:gd name="connsiteX4" fmla="*/ 45296 w 116913"/>
                    <a:gd name="connsiteY4" fmla="*/ 0 h 200773"/>
                    <a:gd name="connsiteX5" fmla="*/ 0 w 116913"/>
                    <a:gd name="connsiteY5" fmla="*/ 55090 h 200773"/>
                    <a:gd name="connsiteX6" fmla="*/ 0 w 116913"/>
                    <a:gd name="connsiteY6" fmla="*/ 145683 h 200773"/>
                    <a:gd name="connsiteX7" fmla="*/ 45296 w 116913"/>
                    <a:gd name="connsiteY7" fmla="*/ 200774 h 200773"/>
                    <a:gd name="connsiteX8" fmla="*/ 116914 w 116913"/>
                    <a:gd name="connsiteY8" fmla="*/ 200774 h 200773"/>
                    <a:gd name="connsiteX9" fmla="*/ 116914 w 116913"/>
                    <a:gd name="connsiteY9" fmla="*/ 176289 h 200773"/>
                    <a:gd name="connsiteX10" fmla="*/ 62436 w 116913"/>
                    <a:gd name="connsiteY10" fmla="*/ 176289 h 200773"/>
                    <a:gd name="connsiteX11" fmla="*/ 37339 w 116913"/>
                    <a:gd name="connsiteY11" fmla="*/ 149356 h 200773"/>
                    <a:gd name="connsiteX12" fmla="*/ 37339 w 116913"/>
                    <a:gd name="connsiteY12" fmla="*/ 109568 h 200773"/>
                    <a:gd name="connsiteX13" fmla="*/ 110793 w 116913"/>
                    <a:gd name="connsiteY13" fmla="*/ 109568 h 200773"/>
                    <a:gd name="connsiteX14" fmla="*/ 110793 w 116913"/>
                    <a:gd name="connsiteY14" fmla="*/ 85084 h 200773"/>
                    <a:gd name="connsiteX15" fmla="*/ 36727 w 116913"/>
                    <a:gd name="connsiteY15" fmla="*/ 85084 h 200773"/>
                    <a:gd name="connsiteX16" fmla="*/ 36727 w 116913"/>
                    <a:gd name="connsiteY16" fmla="*/ 51418 h 200773"/>
                    <a:gd name="connsiteX17" fmla="*/ 36727 w 116913"/>
                    <a:gd name="connsiteY17" fmla="*/ 51418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913" h="200773">
                      <a:moveTo>
                        <a:pt x="36727" y="51418"/>
                      </a:moveTo>
                      <a:cubicBezTo>
                        <a:pt x="36727" y="37339"/>
                        <a:pt x="45296" y="24485"/>
                        <a:pt x="61824" y="24485"/>
                      </a:cubicBezTo>
                      <a:lnTo>
                        <a:pt x="116914" y="24485"/>
                      </a:lnTo>
                      <a:lnTo>
                        <a:pt x="116914" y="0"/>
                      </a:lnTo>
                      <a:lnTo>
                        <a:pt x="45296" y="0"/>
                      </a:lnTo>
                      <a:cubicBezTo>
                        <a:pt x="18976" y="0"/>
                        <a:pt x="0" y="24485"/>
                        <a:pt x="0" y="55090"/>
                      </a:cubicBezTo>
                      <a:lnTo>
                        <a:pt x="0" y="145683"/>
                      </a:lnTo>
                      <a:cubicBezTo>
                        <a:pt x="0" y="175677"/>
                        <a:pt x="19588" y="200774"/>
                        <a:pt x="45296" y="200774"/>
                      </a:cubicBezTo>
                      <a:lnTo>
                        <a:pt x="116914" y="200774"/>
                      </a:lnTo>
                      <a:lnTo>
                        <a:pt x="116914" y="176289"/>
                      </a:lnTo>
                      <a:lnTo>
                        <a:pt x="62436" y="176289"/>
                      </a:lnTo>
                      <a:cubicBezTo>
                        <a:pt x="45909" y="176289"/>
                        <a:pt x="37339" y="163435"/>
                        <a:pt x="37339" y="149356"/>
                      </a:cubicBezTo>
                      <a:lnTo>
                        <a:pt x="37339" y="109568"/>
                      </a:lnTo>
                      <a:lnTo>
                        <a:pt x="110793" y="109568"/>
                      </a:lnTo>
                      <a:lnTo>
                        <a:pt x="110793" y="85084"/>
                      </a:lnTo>
                      <a:lnTo>
                        <a:pt x="36727" y="85084"/>
                      </a:lnTo>
                      <a:lnTo>
                        <a:pt x="36727" y="51418"/>
                      </a:lnTo>
                      <a:lnTo>
                        <a:pt x="36727" y="51418"/>
                      </a:lnTo>
                      <a:close/>
                    </a:path>
                  </a:pathLst>
                </a:custGeom>
                <a:solidFill>
                  <a:srgbClr val="FFFFFF"/>
                </a:solidFill>
                <a:ln w="6104" cap="flat">
                  <a:noFill/>
                  <a:prstDash val="solid"/>
                  <a:miter/>
                </a:ln>
              </p:spPr>
              <p:txBody>
                <a:bodyPr rtlCol="0" anchor="ctr"/>
                <a:lstStyle/>
                <a:p>
                  <a:endParaRPr lang="en-US" dirty="0"/>
                </a:p>
              </p:txBody>
            </p:sp>
            <p:sp>
              <p:nvSpPr>
                <p:cNvPr id="200" name="Freeform 199">
                  <a:extLst>
                    <a:ext uri="{FF2B5EF4-FFF2-40B4-BE49-F238E27FC236}">
                      <a16:creationId xmlns:a16="http://schemas.microsoft.com/office/drawing/2014/main" id="{C90EB95D-7A49-998E-F9B9-6880E5E574F4}"/>
                    </a:ext>
                  </a:extLst>
                </p:cNvPr>
                <p:cNvSpPr/>
                <p:nvPr/>
              </p:nvSpPr>
              <p:spPr>
                <a:xfrm>
                  <a:off x="689922" y="6303059"/>
                  <a:ext cx="153028" cy="156701"/>
                </a:xfrm>
                <a:custGeom>
                  <a:avLst/>
                  <a:gdLst>
                    <a:gd name="connsiteX0" fmla="*/ 109569 w 153028"/>
                    <a:gd name="connsiteY0" fmla="*/ 156701 h 156701"/>
                    <a:gd name="connsiteX1" fmla="*/ 75902 w 153028"/>
                    <a:gd name="connsiteY1" fmla="*/ 99775 h 156701"/>
                    <a:gd name="connsiteX2" fmla="*/ 75290 w 153028"/>
                    <a:gd name="connsiteY2" fmla="*/ 99775 h 156701"/>
                    <a:gd name="connsiteX3" fmla="*/ 41012 w 153028"/>
                    <a:gd name="connsiteY3" fmla="*/ 156701 h 156701"/>
                    <a:gd name="connsiteX4" fmla="*/ 0 w 153028"/>
                    <a:gd name="connsiteY4" fmla="*/ 156701 h 156701"/>
                    <a:gd name="connsiteX5" fmla="*/ 55702 w 153028"/>
                    <a:gd name="connsiteY5" fmla="*/ 75902 h 156701"/>
                    <a:gd name="connsiteX6" fmla="*/ 6121 w 153028"/>
                    <a:gd name="connsiteY6" fmla="*/ 0 h 156701"/>
                    <a:gd name="connsiteX7" fmla="*/ 48357 w 153028"/>
                    <a:gd name="connsiteY7" fmla="*/ 0 h 156701"/>
                    <a:gd name="connsiteX8" fmla="*/ 78351 w 153028"/>
                    <a:gd name="connsiteY8" fmla="*/ 51418 h 156701"/>
                    <a:gd name="connsiteX9" fmla="*/ 78963 w 153028"/>
                    <a:gd name="connsiteY9" fmla="*/ 51418 h 156701"/>
                    <a:gd name="connsiteX10" fmla="*/ 110181 w 153028"/>
                    <a:gd name="connsiteY10" fmla="*/ 0 h 156701"/>
                    <a:gd name="connsiteX11" fmla="*/ 148132 w 153028"/>
                    <a:gd name="connsiteY11" fmla="*/ 0 h 156701"/>
                    <a:gd name="connsiteX12" fmla="*/ 97326 w 153028"/>
                    <a:gd name="connsiteY12" fmla="*/ 73454 h 156701"/>
                    <a:gd name="connsiteX13" fmla="*/ 153029 w 153028"/>
                    <a:gd name="connsiteY13" fmla="*/ 156701 h 156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3028" h="156701">
                      <a:moveTo>
                        <a:pt x="109569" y="156701"/>
                      </a:moveTo>
                      <a:lnTo>
                        <a:pt x="75902" y="99775"/>
                      </a:lnTo>
                      <a:lnTo>
                        <a:pt x="75290" y="99775"/>
                      </a:lnTo>
                      <a:lnTo>
                        <a:pt x="41012" y="156701"/>
                      </a:lnTo>
                      <a:lnTo>
                        <a:pt x="0" y="156701"/>
                      </a:lnTo>
                      <a:lnTo>
                        <a:pt x="55702" y="75902"/>
                      </a:lnTo>
                      <a:lnTo>
                        <a:pt x="6121" y="0"/>
                      </a:lnTo>
                      <a:lnTo>
                        <a:pt x="48357" y="0"/>
                      </a:lnTo>
                      <a:lnTo>
                        <a:pt x="78351" y="51418"/>
                      </a:lnTo>
                      <a:lnTo>
                        <a:pt x="78963" y="51418"/>
                      </a:lnTo>
                      <a:lnTo>
                        <a:pt x="110181" y="0"/>
                      </a:lnTo>
                      <a:lnTo>
                        <a:pt x="148132" y="0"/>
                      </a:lnTo>
                      <a:lnTo>
                        <a:pt x="97326" y="73454"/>
                      </a:lnTo>
                      <a:lnTo>
                        <a:pt x="153029" y="156701"/>
                      </a:lnTo>
                      <a:close/>
                    </a:path>
                  </a:pathLst>
                </a:custGeom>
                <a:solidFill>
                  <a:srgbClr val="FFFFFF"/>
                </a:solidFill>
                <a:ln w="6104" cap="flat">
                  <a:noFill/>
                  <a:prstDash val="solid"/>
                  <a:miter/>
                </a:ln>
              </p:spPr>
              <p:txBody>
                <a:bodyPr rtlCol="0" anchor="ctr"/>
                <a:lstStyle/>
                <a:p>
                  <a:endParaRPr lang="en-US" dirty="0"/>
                </a:p>
              </p:txBody>
            </p:sp>
            <p:sp>
              <p:nvSpPr>
                <p:cNvPr id="201" name="Freeform 200">
                  <a:extLst>
                    <a:ext uri="{FF2B5EF4-FFF2-40B4-BE49-F238E27FC236}">
                      <a16:creationId xmlns:a16="http://schemas.microsoft.com/office/drawing/2014/main" id="{D593D67E-BD34-0E99-8514-5BFEBFFADEC3}"/>
                    </a:ext>
                  </a:extLst>
                </p:cNvPr>
                <p:cNvSpPr/>
                <p:nvPr/>
              </p:nvSpPr>
              <p:spPr>
                <a:xfrm>
                  <a:off x="866823" y="6259599"/>
                  <a:ext cx="116301" cy="200773"/>
                </a:xfrm>
                <a:custGeom>
                  <a:avLst/>
                  <a:gdLst>
                    <a:gd name="connsiteX0" fmla="*/ 36727 w 116301"/>
                    <a:gd name="connsiteY0" fmla="*/ 0 h 200773"/>
                    <a:gd name="connsiteX1" fmla="*/ 36727 w 116301"/>
                    <a:gd name="connsiteY1" fmla="*/ 149356 h 200773"/>
                    <a:gd name="connsiteX2" fmla="*/ 61824 w 116301"/>
                    <a:gd name="connsiteY2" fmla="*/ 176289 h 200773"/>
                    <a:gd name="connsiteX3" fmla="*/ 116302 w 116301"/>
                    <a:gd name="connsiteY3" fmla="*/ 176289 h 200773"/>
                    <a:gd name="connsiteX4" fmla="*/ 116302 w 116301"/>
                    <a:gd name="connsiteY4" fmla="*/ 200774 h 200773"/>
                    <a:gd name="connsiteX5" fmla="*/ 45296 w 116301"/>
                    <a:gd name="connsiteY5" fmla="*/ 200774 h 200773"/>
                    <a:gd name="connsiteX6" fmla="*/ 0 w 116301"/>
                    <a:gd name="connsiteY6" fmla="*/ 145683 h 200773"/>
                    <a:gd name="connsiteX7" fmla="*/ 0 w 116301"/>
                    <a:gd name="connsiteY7" fmla="*/ 0 h 200773"/>
                    <a:gd name="connsiteX8" fmla="*/ 36727 w 116301"/>
                    <a:gd name="connsiteY8" fmla="*/ 0 h 200773"/>
                    <a:gd name="connsiteX9" fmla="*/ 36727 w 116301"/>
                    <a:gd name="connsiteY9" fmla="*/ 0 h 20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6301" h="200773">
                      <a:moveTo>
                        <a:pt x="36727" y="0"/>
                      </a:moveTo>
                      <a:lnTo>
                        <a:pt x="36727" y="149356"/>
                      </a:lnTo>
                      <a:cubicBezTo>
                        <a:pt x="36727" y="163435"/>
                        <a:pt x="45296" y="176289"/>
                        <a:pt x="61824" y="176289"/>
                      </a:cubicBezTo>
                      <a:lnTo>
                        <a:pt x="116302" y="176289"/>
                      </a:lnTo>
                      <a:lnTo>
                        <a:pt x="116302" y="200774"/>
                      </a:lnTo>
                      <a:lnTo>
                        <a:pt x="45296" y="200774"/>
                      </a:lnTo>
                      <a:cubicBezTo>
                        <a:pt x="18976" y="200774"/>
                        <a:pt x="0" y="176289"/>
                        <a:pt x="0" y="145683"/>
                      </a:cubicBezTo>
                      <a:lnTo>
                        <a:pt x="0" y="0"/>
                      </a:lnTo>
                      <a:lnTo>
                        <a:pt x="36727" y="0"/>
                      </a:lnTo>
                      <a:lnTo>
                        <a:pt x="36727" y="0"/>
                      </a:lnTo>
                      <a:close/>
                    </a:path>
                  </a:pathLst>
                </a:custGeom>
                <a:solidFill>
                  <a:srgbClr val="FFFFFF"/>
                </a:solidFill>
                <a:ln w="6104" cap="flat">
                  <a:noFill/>
                  <a:prstDash val="solid"/>
                  <a:miter/>
                </a:ln>
              </p:spPr>
              <p:txBody>
                <a:bodyPr rtlCol="0" anchor="ctr"/>
                <a:lstStyle/>
                <a:p>
                  <a:endParaRPr lang="en-US" dirty="0"/>
                </a:p>
              </p:txBody>
            </p:sp>
            <p:sp>
              <p:nvSpPr>
                <p:cNvPr id="202" name="Freeform 201">
                  <a:extLst>
                    <a:ext uri="{FF2B5EF4-FFF2-40B4-BE49-F238E27FC236}">
                      <a16:creationId xmlns:a16="http://schemas.microsoft.com/office/drawing/2014/main" id="{07D53F20-EFFA-6B38-F23F-97CF541832BB}"/>
                    </a:ext>
                  </a:extLst>
                </p:cNvPr>
                <p:cNvSpPr/>
                <p:nvPr/>
              </p:nvSpPr>
              <p:spPr>
                <a:xfrm>
                  <a:off x="1006998"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dirty="0"/>
                </a:p>
              </p:txBody>
            </p:sp>
            <p:sp>
              <p:nvSpPr>
                <p:cNvPr id="203" name="Freeform 202">
                  <a:extLst>
                    <a:ext uri="{FF2B5EF4-FFF2-40B4-BE49-F238E27FC236}">
                      <a16:creationId xmlns:a16="http://schemas.microsoft.com/office/drawing/2014/main" id="{B6064EC3-16B2-3405-2750-2B66F77F4AF0}"/>
                    </a:ext>
                  </a:extLst>
                </p:cNvPr>
                <p:cNvSpPr/>
                <p:nvPr/>
              </p:nvSpPr>
              <p:spPr>
                <a:xfrm>
                  <a:off x="1076166" y="6257763"/>
                  <a:ext cx="130992" cy="205058"/>
                </a:xfrm>
                <a:custGeom>
                  <a:avLst/>
                  <a:gdLst>
                    <a:gd name="connsiteX0" fmla="*/ 59375 w 130992"/>
                    <a:gd name="connsiteY0" fmla="*/ 63660 h 205058"/>
                    <a:gd name="connsiteX1" fmla="*/ 35503 w 130992"/>
                    <a:gd name="connsiteY1" fmla="*/ 68557 h 205058"/>
                    <a:gd name="connsiteX2" fmla="*/ 35503 w 130992"/>
                    <a:gd name="connsiteY2" fmla="*/ 179962 h 205058"/>
                    <a:gd name="connsiteX3" fmla="*/ 55702 w 130992"/>
                    <a:gd name="connsiteY3" fmla="*/ 183022 h 205058"/>
                    <a:gd name="connsiteX4" fmla="*/ 94878 w 130992"/>
                    <a:gd name="connsiteY4" fmla="*/ 121811 h 205058"/>
                    <a:gd name="connsiteX5" fmla="*/ 59375 w 130992"/>
                    <a:gd name="connsiteY5" fmla="*/ 63660 h 205058"/>
                    <a:gd name="connsiteX6" fmla="*/ 54478 w 130992"/>
                    <a:gd name="connsiteY6" fmla="*/ 205058 h 205058"/>
                    <a:gd name="connsiteX7" fmla="*/ 0 w 130992"/>
                    <a:gd name="connsiteY7" fmla="*/ 193428 h 205058"/>
                    <a:gd name="connsiteX8" fmla="*/ 0 w 130992"/>
                    <a:gd name="connsiteY8" fmla="*/ 6733 h 205058"/>
                    <a:gd name="connsiteX9" fmla="*/ 35503 w 130992"/>
                    <a:gd name="connsiteY9" fmla="*/ 0 h 205058"/>
                    <a:gd name="connsiteX10" fmla="*/ 35503 w 130992"/>
                    <a:gd name="connsiteY10" fmla="*/ 49581 h 205058"/>
                    <a:gd name="connsiteX11" fmla="*/ 69169 w 130992"/>
                    <a:gd name="connsiteY11" fmla="*/ 42848 h 205058"/>
                    <a:gd name="connsiteX12" fmla="*/ 130993 w 130992"/>
                    <a:gd name="connsiteY12" fmla="*/ 119362 h 205058"/>
                    <a:gd name="connsiteX13" fmla="*/ 54478 w 130992"/>
                    <a:gd name="connsiteY13" fmla="*/ 205058 h 205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0992" h="205058">
                      <a:moveTo>
                        <a:pt x="59375" y="63660"/>
                      </a:moveTo>
                      <a:cubicBezTo>
                        <a:pt x="50806" y="63660"/>
                        <a:pt x="42848" y="64884"/>
                        <a:pt x="35503" y="68557"/>
                      </a:cubicBezTo>
                      <a:lnTo>
                        <a:pt x="35503" y="179962"/>
                      </a:lnTo>
                      <a:cubicBezTo>
                        <a:pt x="42236" y="182410"/>
                        <a:pt x="48969" y="183022"/>
                        <a:pt x="55702" y="183022"/>
                      </a:cubicBezTo>
                      <a:cubicBezTo>
                        <a:pt x="83860" y="183022"/>
                        <a:pt x="94878" y="159150"/>
                        <a:pt x="94878" y="121811"/>
                      </a:cubicBezTo>
                      <a:cubicBezTo>
                        <a:pt x="94878" y="89369"/>
                        <a:pt x="85696" y="64272"/>
                        <a:pt x="59375" y="63660"/>
                      </a:cubicBezTo>
                      <a:moveTo>
                        <a:pt x="54478" y="205058"/>
                      </a:moveTo>
                      <a:cubicBezTo>
                        <a:pt x="30606" y="205058"/>
                        <a:pt x="10406" y="200161"/>
                        <a:pt x="0" y="193428"/>
                      </a:cubicBezTo>
                      <a:lnTo>
                        <a:pt x="0" y="6733"/>
                      </a:lnTo>
                      <a:lnTo>
                        <a:pt x="35503" y="0"/>
                      </a:lnTo>
                      <a:lnTo>
                        <a:pt x="35503" y="49581"/>
                      </a:lnTo>
                      <a:cubicBezTo>
                        <a:pt x="45909" y="45296"/>
                        <a:pt x="57539" y="42848"/>
                        <a:pt x="69169" y="42848"/>
                      </a:cubicBezTo>
                      <a:cubicBezTo>
                        <a:pt x="105284" y="42848"/>
                        <a:pt x="130993" y="72842"/>
                        <a:pt x="130993" y="119362"/>
                      </a:cubicBezTo>
                      <a:cubicBezTo>
                        <a:pt x="129768" y="173228"/>
                        <a:pt x="102835" y="205058"/>
                        <a:pt x="54478" y="205058"/>
                      </a:cubicBezTo>
                    </a:path>
                  </a:pathLst>
                </a:custGeom>
                <a:solidFill>
                  <a:srgbClr val="FFFFFF"/>
                </a:solidFill>
                <a:ln w="6104" cap="flat">
                  <a:noFill/>
                  <a:prstDash val="solid"/>
                  <a:miter/>
                </a:ln>
              </p:spPr>
              <p:txBody>
                <a:bodyPr rtlCol="0" anchor="ctr"/>
                <a:lstStyle/>
                <a:p>
                  <a:endParaRPr lang="en-US" dirty="0"/>
                </a:p>
              </p:txBody>
            </p:sp>
            <p:sp>
              <p:nvSpPr>
                <p:cNvPr id="204" name="Freeform 203">
                  <a:extLst>
                    <a:ext uri="{FF2B5EF4-FFF2-40B4-BE49-F238E27FC236}">
                      <a16:creationId xmlns:a16="http://schemas.microsoft.com/office/drawing/2014/main" id="{1C5E2716-8850-916F-2404-4BDEDEF56DD3}"/>
                    </a:ext>
                  </a:extLst>
                </p:cNvPr>
                <p:cNvSpPr/>
                <p:nvPr/>
              </p:nvSpPr>
              <p:spPr>
                <a:xfrm>
                  <a:off x="1234092" y="6299981"/>
                  <a:ext cx="81411" cy="159780"/>
                </a:xfrm>
                <a:custGeom>
                  <a:avLst/>
                  <a:gdLst>
                    <a:gd name="connsiteX0" fmla="*/ 74678 w 81411"/>
                    <a:gd name="connsiteY0" fmla="*/ 26339 h 159780"/>
                    <a:gd name="connsiteX1" fmla="*/ 36115 w 81411"/>
                    <a:gd name="connsiteY1" fmla="*/ 27563 h 159780"/>
                    <a:gd name="connsiteX2" fmla="*/ 36115 w 81411"/>
                    <a:gd name="connsiteY2" fmla="*/ 159780 h 159780"/>
                    <a:gd name="connsiteX3" fmla="*/ 0 w 81411"/>
                    <a:gd name="connsiteY3" fmla="*/ 159780 h 159780"/>
                    <a:gd name="connsiteX4" fmla="*/ 0 w 81411"/>
                    <a:gd name="connsiteY4" fmla="*/ 11648 h 159780"/>
                    <a:gd name="connsiteX5" fmla="*/ 81411 w 81411"/>
                    <a:gd name="connsiteY5" fmla="*/ 630 h 159780"/>
                    <a:gd name="connsiteX6" fmla="*/ 74678 w 81411"/>
                    <a:gd name="connsiteY6" fmla="*/ 26339 h 159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1411" h="159780">
                      <a:moveTo>
                        <a:pt x="74678" y="26339"/>
                      </a:moveTo>
                      <a:cubicBezTo>
                        <a:pt x="63048" y="22054"/>
                        <a:pt x="44072" y="23278"/>
                        <a:pt x="36115" y="27563"/>
                      </a:cubicBezTo>
                      <a:lnTo>
                        <a:pt x="36115" y="159780"/>
                      </a:lnTo>
                      <a:lnTo>
                        <a:pt x="0" y="159780"/>
                      </a:lnTo>
                      <a:lnTo>
                        <a:pt x="0" y="11648"/>
                      </a:lnTo>
                      <a:cubicBezTo>
                        <a:pt x="20812" y="3079"/>
                        <a:pt x="44684" y="-1818"/>
                        <a:pt x="81411" y="630"/>
                      </a:cubicBezTo>
                      <a:cubicBezTo>
                        <a:pt x="81411" y="630"/>
                        <a:pt x="74678" y="26339"/>
                        <a:pt x="74678" y="26339"/>
                      </a:cubicBezTo>
                      <a:close/>
                    </a:path>
                  </a:pathLst>
                </a:custGeom>
                <a:solidFill>
                  <a:srgbClr val="FFFFFF"/>
                </a:solidFill>
                <a:ln w="6104" cap="flat">
                  <a:noFill/>
                  <a:prstDash val="solid"/>
                  <a:miter/>
                </a:ln>
              </p:spPr>
              <p:txBody>
                <a:bodyPr rtlCol="0" anchor="ctr"/>
                <a:lstStyle/>
                <a:p>
                  <a:endParaRPr lang="en-US" dirty="0"/>
                </a:p>
              </p:txBody>
            </p:sp>
            <p:sp>
              <p:nvSpPr>
                <p:cNvPr id="205" name="Freeform 204">
                  <a:extLst>
                    <a:ext uri="{FF2B5EF4-FFF2-40B4-BE49-F238E27FC236}">
                      <a16:creationId xmlns:a16="http://schemas.microsoft.com/office/drawing/2014/main" id="{F9ABA401-1441-7F98-F036-ED8196DD8321}"/>
                    </a:ext>
                  </a:extLst>
                </p:cNvPr>
                <p:cNvSpPr/>
                <p:nvPr/>
              </p:nvSpPr>
              <p:spPr>
                <a:xfrm>
                  <a:off x="1337539" y="6303059"/>
                  <a:ext cx="35502" cy="156701"/>
                </a:xfrm>
                <a:custGeom>
                  <a:avLst/>
                  <a:gdLst>
                    <a:gd name="connsiteX0" fmla="*/ 0 w 35502"/>
                    <a:gd name="connsiteY0" fmla="*/ 0 h 156701"/>
                    <a:gd name="connsiteX1" fmla="*/ 35503 w 35502"/>
                    <a:gd name="connsiteY1" fmla="*/ 0 h 156701"/>
                    <a:gd name="connsiteX2" fmla="*/ 35503 w 35502"/>
                    <a:gd name="connsiteY2" fmla="*/ 156701 h 156701"/>
                    <a:gd name="connsiteX3" fmla="*/ 0 w 35502"/>
                    <a:gd name="connsiteY3" fmla="*/ 156701 h 156701"/>
                  </a:gdLst>
                  <a:ahLst/>
                  <a:cxnLst>
                    <a:cxn ang="0">
                      <a:pos x="connsiteX0" y="connsiteY0"/>
                    </a:cxn>
                    <a:cxn ang="0">
                      <a:pos x="connsiteX1" y="connsiteY1"/>
                    </a:cxn>
                    <a:cxn ang="0">
                      <a:pos x="connsiteX2" y="connsiteY2"/>
                    </a:cxn>
                    <a:cxn ang="0">
                      <a:pos x="connsiteX3" y="connsiteY3"/>
                    </a:cxn>
                  </a:cxnLst>
                  <a:rect l="l" t="t" r="r" b="b"/>
                  <a:pathLst>
                    <a:path w="35502" h="156701">
                      <a:moveTo>
                        <a:pt x="0" y="0"/>
                      </a:moveTo>
                      <a:lnTo>
                        <a:pt x="35503" y="0"/>
                      </a:lnTo>
                      <a:lnTo>
                        <a:pt x="35503" y="156701"/>
                      </a:lnTo>
                      <a:lnTo>
                        <a:pt x="0" y="156701"/>
                      </a:lnTo>
                      <a:close/>
                    </a:path>
                  </a:pathLst>
                </a:custGeom>
                <a:solidFill>
                  <a:srgbClr val="FFFFFF"/>
                </a:solidFill>
                <a:ln w="6104" cap="flat">
                  <a:noFill/>
                  <a:prstDash val="solid"/>
                  <a:miter/>
                </a:ln>
              </p:spPr>
              <p:txBody>
                <a:bodyPr rtlCol="0" anchor="ctr"/>
                <a:lstStyle/>
                <a:p>
                  <a:endParaRPr lang="en-US" dirty="0"/>
                </a:p>
              </p:txBody>
            </p:sp>
            <p:sp>
              <p:nvSpPr>
                <p:cNvPr id="206" name="Freeform 205">
                  <a:extLst>
                    <a:ext uri="{FF2B5EF4-FFF2-40B4-BE49-F238E27FC236}">
                      <a16:creationId xmlns:a16="http://schemas.microsoft.com/office/drawing/2014/main" id="{FCCF7078-C0F7-2A9B-306D-5F86E27955A4}"/>
                    </a:ext>
                  </a:extLst>
                </p:cNvPr>
                <p:cNvSpPr/>
                <p:nvPr/>
              </p:nvSpPr>
              <p:spPr>
                <a:xfrm>
                  <a:off x="1400587" y="6300545"/>
                  <a:ext cx="108956" cy="162341"/>
                </a:xfrm>
                <a:custGeom>
                  <a:avLst/>
                  <a:gdLst>
                    <a:gd name="connsiteX0" fmla="*/ 47745 w 108956"/>
                    <a:gd name="connsiteY0" fmla="*/ 162276 h 162341"/>
                    <a:gd name="connsiteX1" fmla="*/ 0 w 108956"/>
                    <a:gd name="connsiteY1" fmla="*/ 150646 h 162341"/>
                    <a:gd name="connsiteX2" fmla="*/ 9794 w 108956"/>
                    <a:gd name="connsiteY2" fmla="*/ 127997 h 162341"/>
                    <a:gd name="connsiteX3" fmla="*/ 42236 w 108956"/>
                    <a:gd name="connsiteY3" fmla="*/ 137179 h 162341"/>
                    <a:gd name="connsiteX4" fmla="*/ 71617 w 108956"/>
                    <a:gd name="connsiteY4" fmla="*/ 115143 h 162341"/>
                    <a:gd name="connsiteX5" fmla="*/ 43460 w 108956"/>
                    <a:gd name="connsiteY5" fmla="*/ 89434 h 162341"/>
                    <a:gd name="connsiteX6" fmla="*/ 4285 w 108956"/>
                    <a:gd name="connsiteY6" fmla="*/ 45362 h 162341"/>
                    <a:gd name="connsiteX7" fmla="*/ 58763 w 108956"/>
                    <a:gd name="connsiteY7" fmla="*/ 66 h 162341"/>
                    <a:gd name="connsiteX8" fmla="*/ 103447 w 108956"/>
                    <a:gd name="connsiteY8" fmla="*/ 11084 h 162341"/>
                    <a:gd name="connsiteX9" fmla="*/ 93654 w 108956"/>
                    <a:gd name="connsiteY9" fmla="*/ 31896 h 162341"/>
                    <a:gd name="connsiteX10" fmla="*/ 66721 w 108956"/>
                    <a:gd name="connsiteY10" fmla="*/ 23326 h 162341"/>
                    <a:gd name="connsiteX11" fmla="*/ 39787 w 108956"/>
                    <a:gd name="connsiteY11" fmla="*/ 44138 h 162341"/>
                    <a:gd name="connsiteX12" fmla="*/ 67945 w 108956"/>
                    <a:gd name="connsiteY12" fmla="*/ 68622 h 162341"/>
                    <a:gd name="connsiteX13" fmla="*/ 108956 w 108956"/>
                    <a:gd name="connsiteY13" fmla="*/ 114531 h 162341"/>
                    <a:gd name="connsiteX14" fmla="*/ 47745 w 108956"/>
                    <a:gd name="connsiteY14" fmla="*/ 162276 h 162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956" h="162341">
                      <a:moveTo>
                        <a:pt x="47745" y="162276"/>
                      </a:moveTo>
                      <a:cubicBezTo>
                        <a:pt x="31218" y="162888"/>
                        <a:pt x="14691" y="159215"/>
                        <a:pt x="0" y="150646"/>
                      </a:cubicBezTo>
                      <a:lnTo>
                        <a:pt x="9794" y="127997"/>
                      </a:lnTo>
                      <a:cubicBezTo>
                        <a:pt x="19588" y="134119"/>
                        <a:pt x="30606" y="137179"/>
                        <a:pt x="42236" y="137179"/>
                      </a:cubicBezTo>
                      <a:cubicBezTo>
                        <a:pt x="58151" y="137179"/>
                        <a:pt x="71617" y="127997"/>
                        <a:pt x="71617" y="115143"/>
                      </a:cubicBezTo>
                      <a:cubicBezTo>
                        <a:pt x="71617" y="102289"/>
                        <a:pt x="61211" y="95555"/>
                        <a:pt x="43460" y="89434"/>
                      </a:cubicBezTo>
                      <a:cubicBezTo>
                        <a:pt x="11018" y="77804"/>
                        <a:pt x="4285" y="61889"/>
                        <a:pt x="4285" y="45362"/>
                      </a:cubicBezTo>
                      <a:cubicBezTo>
                        <a:pt x="4285" y="20265"/>
                        <a:pt x="26321" y="66"/>
                        <a:pt x="58763" y="66"/>
                      </a:cubicBezTo>
                      <a:cubicBezTo>
                        <a:pt x="74066" y="-547"/>
                        <a:pt x="89981" y="3126"/>
                        <a:pt x="103447" y="11084"/>
                      </a:cubicBezTo>
                      <a:lnTo>
                        <a:pt x="93654" y="31896"/>
                      </a:lnTo>
                      <a:cubicBezTo>
                        <a:pt x="85696" y="26386"/>
                        <a:pt x="75902" y="23326"/>
                        <a:pt x="66721" y="23326"/>
                      </a:cubicBezTo>
                      <a:cubicBezTo>
                        <a:pt x="50806" y="23326"/>
                        <a:pt x="39787" y="33120"/>
                        <a:pt x="39787" y="44138"/>
                      </a:cubicBezTo>
                      <a:cubicBezTo>
                        <a:pt x="39787" y="56992"/>
                        <a:pt x="52642" y="63113"/>
                        <a:pt x="67945" y="68622"/>
                      </a:cubicBezTo>
                      <a:cubicBezTo>
                        <a:pt x="101611" y="80865"/>
                        <a:pt x="108956" y="96780"/>
                        <a:pt x="108956" y="114531"/>
                      </a:cubicBezTo>
                      <a:cubicBezTo>
                        <a:pt x="108956" y="139628"/>
                        <a:pt x="85084" y="161664"/>
                        <a:pt x="47745" y="162276"/>
                      </a:cubicBezTo>
                    </a:path>
                  </a:pathLst>
                </a:custGeom>
                <a:solidFill>
                  <a:srgbClr val="FFFFFF"/>
                </a:solidFill>
                <a:ln w="6104" cap="flat">
                  <a:noFill/>
                  <a:prstDash val="solid"/>
                  <a:miter/>
                </a:ln>
              </p:spPr>
              <p:txBody>
                <a:bodyPr rtlCol="0" anchor="ctr"/>
                <a:lstStyle/>
                <a:p>
                  <a:endParaRPr lang="en-US" dirty="0"/>
                </a:p>
              </p:txBody>
            </p:sp>
          </p:grpSp>
        </p:grpSp>
        <p:grpSp>
          <p:nvGrpSpPr>
            <p:cNvPr id="8" name="Graphic 6">
              <a:extLst>
                <a:ext uri="{FF2B5EF4-FFF2-40B4-BE49-F238E27FC236}">
                  <a16:creationId xmlns:a16="http://schemas.microsoft.com/office/drawing/2014/main" id="{3D989D26-E602-751B-FE8D-58FDA0FEE1AB}"/>
                </a:ext>
              </a:extLst>
            </p:cNvPr>
            <p:cNvGrpSpPr/>
            <p:nvPr/>
          </p:nvGrpSpPr>
          <p:grpSpPr>
            <a:xfrm>
              <a:off x="2073913" y="6217976"/>
              <a:ext cx="1251774" cy="450516"/>
              <a:chOff x="2073913" y="6217976"/>
              <a:chExt cx="1251774" cy="450516"/>
            </a:xfrm>
            <a:solidFill>
              <a:srgbClr val="FFFFFF"/>
            </a:solidFill>
          </p:grpSpPr>
          <p:grpSp>
            <p:nvGrpSpPr>
              <p:cNvPr id="9" name="Graphic 6">
                <a:extLst>
                  <a:ext uri="{FF2B5EF4-FFF2-40B4-BE49-F238E27FC236}">
                    <a16:creationId xmlns:a16="http://schemas.microsoft.com/office/drawing/2014/main" id="{E78F1C79-CD4B-8907-3F8E-0875E7F8C80C}"/>
                  </a:ext>
                </a:extLst>
              </p:cNvPr>
              <p:cNvGrpSpPr/>
              <p:nvPr/>
            </p:nvGrpSpPr>
            <p:grpSpPr>
              <a:xfrm>
                <a:off x="2575847" y="6321423"/>
                <a:ext cx="228930" cy="237500"/>
                <a:chOff x="2575847" y="6321423"/>
                <a:chExt cx="228930" cy="237500"/>
              </a:xfrm>
              <a:solidFill>
                <a:srgbClr val="FFFFFF"/>
              </a:solidFill>
            </p:grpSpPr>
            <p:sp>
              <p:nvSpPr>
                <p:cNvPr id="61" name="Freeform 60">
                  <a:extLst>
                    <a:ext uri="{FF2B5EF4-FFF2-40B4-BE49-F238E27FC236}">
                      <a16:creationId xmlns:a16="http://schemas.microsoft.com/office/drawing/2014/main" id="{FDEA8F4D-81F4-490A-EA6E-9D0B969099B5}"/>
                    </a:ext>
                  </a:extLst>
                </p:cNvPr>
                <p:cNvSpPr/>
                <p:nvPr/>
              </p:nvSpPr>
              <p:spPr>
                <a:xfrm>
                  <a:off x="2631549" y="6323565"/>
                  <a:ext cx="66474" cy="232909"/>
                </a:xfrm>
                <a:custGeom>
                  <a:avLst/>
                  <a:gdLst>
                    <a:gd name="connsiteX0" fmla="*/ 63048 w 66474"/>
                    <a:gd name="connsiteY0" fmla="*/ 232910 h 232909"/>
                    <a:gd name="connsiteX1" fmla="*/ 59987 w 66474"/>
                    <a:gd name="connsiteY1" fmla="*/ 231685 h 232909"/>
                    <a:gd name="connsiteX2" fmla="*/ 0 w 66474"/>
                    <a:gd name="connsiteY2" fmla="*/ 113547 h 232909"/>
                    <a:gd name="connsiteX3" fmla="*/ 52642 w 66474"/>
                    <a:gd name="connsiteY3" fmla="*/ 918 h 232909"/>
                    <a:gd name="connsiteX4" fmla="*/ 58151 w 66474"/>
                    <a:gd name="connsiteY4" fmla="*/ 918 h 232909"/>
                    <a:gd name="connsiteX5" fmla="*/ 58151 w 66474"/>
                    <a:gd name="connsiteY5" fmla="*/ 6427 h 232909"/>
                    <a:gd name="connsiteX6" fmla="*/ 8570 w 66474"/>
                    <a:gd name="connsiteY6" fmla="*/ 113547 h 232909"/>
                    <a:gd name="connsiteX7" fmla="*/ 64884 w 66474"/>
                    <a:gd name="connsiteY7" fmla="*/ 224952 h 232909"/>
                    <a:gd name="connsiteX8" fmla="*/ 66108 w 66474"/>
                    <a:gd name="connsiteY8" fmla="*/ 230461 h 232909"/>
                    <a:gd name="connsiteX9" fmla="*/ 63048 w 66474"/>
                    <a:gd name="connsiteY9" fmla="*/ 232910 h 232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474" h="232909">
                      <a:moveTo>
                        <a:pt x="63048" y="232910"/>
                      </a:moveTo>
                      <a:cubicBezTo>
                        <a:pt x="61824" y="232910"/>
                        <a:pt x="61211" y="232910"/>
                        <a:pt x="59987" y="231685"/>
                      </a:cubicBezTo>
                      <a:cubicBezTo>
                        <a:pt x="37951" y="213322"/>
                        <a:pt x="0" y="175371"/>
                        <a:pt x="0" y="113547"/>
                      </a:cubicBezTo>
                      <a:cubicBezTo>
                        <a:pt x="0" y="45603"/>
                        <a:pt x="50806" y="2755"/>
                        <a:pt x="52642" y="918"/>
                      </a:cubicBezTo>
                      <a:cubicBezTo>
                        <a:pt x="54478" y="-306"/>
                        <a:pt x="57539" y="-306"/>
                        <a:pt x="58151" y="918"/>
                      </a:cubicBezTo>
                      <a:cubicBezTo>
                        <a:pt x="59375" y="2755"/>
                        <a:pt x="59375" y="5815"/>
                        <a:pt x="58151" y="6427"/>
                      </a:cubicBezTo>
                      <a:cubicBezTo>
                        <a:pt x="58151" y="6427"/>
                        <a:pt x="8570" y="49275"/>
                        <a:pt x="8570" y="113547"/>
                      </a:cubicBezTo>
                      <a:cubicBezTo>
                        <a:pt x="8570" y="171698"/>
                        <a:pt x="44072" y="209037"/>
                        <a:pt x="64884" y="224952"/>
                      </a:cubicBezTo>
                      <a:cubicBezTo>
                        <a:pt x="66721" y="226176"/>
                        <a:pt x="66721" y="228625"/>
                        <a:pt x="66108" y="230461"/>
                      </a:cubicBezTo>
                      <a:cubicBezTo>
                        <a:pt x="65496" y="232910"/>
                        <a:pt x="64884" y="232910"/>
                        <a:pt x="63048" y="232910"/>
                      </a:cubicBezTo>
                      <a:close/>
                    </a:path>
                  </a:pathLst>
                </a:custGeom>
                <a:solidFill>
                  <a:srgbClr val="FFFFFF"/>
                </a:solidFill>
                <a:ln w="6104" cap="flat">
                  <a:noFill/>
                  <a:prstDash val="solid"/>
                  <a:miter/>
                </a:ln>
              </p:spPr>
              <p:txBody>
                <a:bodyPr rtlCol="0" anchor="ctr"/>
                <a:lstStyle/>
                <a:p>
                  <a:endParaRPr lang="en-US" dirty="0"/>
                </a:p>
              </p:txBody>
            </p:sp>
            <p:sp>
              <p:nvSpPr>
                <p:cNvPr id="62" name="Freeform 61">
                  <a:extLst>
                    <a:ext uri="{FF2B5EF4-FFF2-40B4-BE49-F238E27FC236}">
                      <a16:creationId xmlns:a16="http://schemas.microsoft.com/office/drawing/2014/main" id="{2C0E2B91-ED2A-78CC-7298-96FECF947D8E}"/>
                    </a:ext>
                  </a:extLst>
                </p:cNvPr>
                <p:cNvSpPr/>
                <p:nvPr/>
              </p:nvSpPr>
              <p:spPr>
                <a:xfrm>
                  <a:off x="2683387" y="6323718"/>
                  <a:ext cx="66912" cy="232756"/>
                </a:xfrm>
                <a:custGeom>
                  <a:avLst/>
                  <a:gdLst>
                    <a:gd name="connsiteX0" fmla="*/ 4477 w 66912"/>
                    <a:gd name="connsiteY0" fmla="*/ 232756 h 232756"/>
                    <a:gd name="connsiteX1" fmla="*/ 804 w 66912"/>
                    <a:gd name="connsiteY1" fmla="*/ 230920 h 232756"/>
                    <a:gd name="connsiteX2" fmla="*/ 2028 w 66912"/>
                    <a:gd name="connsiteY2" fmla="*/ 225411 h 232756"/>
                    <a:gd name="connsiteX3" fmla="*/ 58343 w 66912"/>
                    <a:gd name="connsiteY3" fmla="*/ 114006 h 232756"/>
                    <a:gd name="connsiteX4" fmla="*/ 8762 w 66912"/>
                    <a:gd name="connsiteY4" fmla="*/ 6886 h 232756"/>
                    <a:gd name="connsiteX5" fmla="*/ 8762 w 66912"/>
                    <a:gd name="connsiteY5" fmla="*/ 1377 h 232756"/>
                    <a:gd name="connsiteX6" fmla="*/ 14271 w 66912"/>
                    <a:gd name="connsiteY6" fmla="*/ 1377 h 232756"/>
                    <a:gd name="connsiteX7" fmla="*/ 66913 w 66912"/>
                    <a:gd name="connsiteY7" fmla="*/ 114006 h 232756"/>
                    <a:gd name="connsiteX8" fmla="*/ 6925 w 66912"/>
                    <a:gd name="connsiteY8" fmla="*/ 232144 h 232756"/>
                    <a:gd name="connsiteX9" fmla="*/ 4477 w 66912"/>
                    <a:gd name="connsiteY9" fmla="*/ 232756 h 23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6912" h="232756">
                      <a:moveTo>
                        <a:pt x="4477" y="232756"/>
                      </a:moveTo>
                      <a:cubicBezTo>
                        <a:pt x="3252" y="232756"/>
                        <a:pt x="2641" y="231532"/>
                        <a:pt x="804" y="230920"/>
                      </a:cubicBezTo>
                      <a:cubicBezTo>
                        <a:pt x="-420" y="229084"/>
                        <a:pt x="-420" y="226023"/>
                        <a:pt x="2028" y="225411"/>
                      </a:cubicBezTo>
                      <a:cubicBezTo>
                        <a:pt x="22840" y="208272"/>
                        <a:pt x="58343" y="172157"/>
                        <a:pt x="58343" y="114006"/>
                      </a:cubicBezTo>
                      <a:cubicBezTo>
                        <a:pt x="58343" y="50346"/>
                        <a:pt x="9986" y="8111"/>
                        <a:pt x="8762" y="6886"/>
                      </a:cubicBezTo>
                      <a:cubicBezTo>
                        <a:pt x="6925" y="5662"/>
                        <a:pt x="6925" y="3214"/>
                        <a:pt x="8762" y="1377"/>
                      </a:cubicBezTo>
                      <a:cubicBezTo>
                        <a:pt x="9986" y="-459"/>
                        <a:pt x="12434" y="-459"/>
                        <a:pt x="14271" y="1377"/>
                      </a:cubicBezTo>
                      <a:cubicBezTo>
                        <a:pt x="16107" y="3214"/>
                        <a:pt x="66913" y="47286"/>
                        <a:pt x="66913" y="114006"/>
                      </a:cubicBezTo>
                      <a:cubicBezTo>
                        <a:pt x="66913" y="175830"/>
                        <a:pt x="29574" y="215005"/>
                        <a:pt x="6925" y="232144"/>
                      </a:cubicBezTo>
                      <a:cubicBezTo>
                        <a:pt x="6313" y="232756"/>
                        <a:pt x="5089" y="232756"/>
                        <a:pt x="4477" y="232756"/>
                      </a:cubicBezTo>
                      <a:close/>
                    </a:path>
                  </a:pathLst>
                </a:custGeom>
                <a:solidFill>
                  <a:srgbClr val="FFFFFF"/>
                </a:solidFill>
                <a:ln w="6104" cap="flat">
                  <a:noFill/>
                  <a:prstDash val="solid"/>
                  <a:miter/>
                </a:ln>
              </p:spPr>
              <p:txBody>
                <a:bodyPr rtlCol="0" anchor="ctr"/>
                <a:lstStyle/>
                <a:p>
                  <a:endParaRPr lang="en-US" dirty="0"/>
                </a:p>
              </p:txBody>
            </p:sp>
            <p:sp>
              <p:nvSpPr>
                <p:cNvPr id="63" name="Freeform 62">
                  <a:extLst>
                    <a:ext uri="{FF2B5EF4-FFF2-40B4-BE49-F238E27FC236}">
                      <a16:creationId xmlns:a16="http://schemas.microsoft.com/office/drawing/2014/main" id="{F5D171D8-CC7C-AB0B-E4D8-318D6A06AD04}"/>
                    </a:ext>
                  </a:extLst>
                </p:cNvPr>
                <p:cNvSpPr/>
                <p:nvPr/>
              </p:nvSpPr>
              <p:spPr>
                <a:xfrm>
                  <a:off x="2687864" y="6321423"/>
                  <a:ext cx="7626" cy="237500"/>
                </a:xfrm>
                <a:custGeom>
                  <a:avLst/>
                  <a:gdLst>
                    <a:gd name="connsiteX0" fmla="*/ 3673 w 7626"/>
                    <a:gd name="connsiteY0" fmla="*/ 237500 h 237500"/>
                    <a:gd name="connsiteX1" fmla="*/ 0 w 7626"/>
                    <a:gd name="connsiteY1" fmla="*/ 233828 h 237500"/>
                    <a:gd name="connsiteX2" fmla="*/ 0 w 7626"/>
                    <a:gd name="connsiteY2" fmla="*/ 3673 h 237500"/>
                    <a:gd name="connsiteX3" fmla="*/ 3673 w 7626"/>
                    <a:gd name="connsiteY3" fmla="*/ 0 h 237500"/>
                    <a:gd name="connsiteX4" fmla="*/ 7345 w 7626"/>
                    <a:gd name="connsiteY4" fmla="*/ 3673 h 237500"/>
                    <a:gd name="connsiteX5" fmla="*/ 7345 w 7626"/>
                    <a:gd name="connsiteY5" fmla="*/ 232603 h 237500"/>
                    <a:gd name="connsiteX6" fmla="*/ 3673 w 7626"/>
                    <a:gd name="connsiteY6" fmla="*/ 237500 h 23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626" h="237500">
                      <a:moveTo>
                        <a:pt x="3673" y="237500"/>
                      </a:moveTo>
                      <a:cubicBezTo>
                        <a:pt x="1836" y="237500"/>
                        <a:pt x="0" y="235664"/>
                        <a:pt x="0" y="233828"/>
                      </a:cubicBezTo>
                      <a:lnTo>
                        <a:pt x="0" y="3673"/>
                      </a:lnTo>
                      <a:cubicBezTo>
                        <a:pt x="0" y="1836"/>
                        <a:pt x="1836" y="0"/>
                        <a:pt x="3673" y="0"/>
                      </a:cubicBezTo>
                      <a:cubicBezTo>
                        <a:pt x="5509" y="0"/>
                        <a:pt x="7345" y="1836"/>
                        <a:pt x="7345" y="3673"/>
                      </a:cubicBezTo>
                      <a:lnTo>
                        <a:pt x="7345" y="232603"/>
                      </a:lnTo>
                      <a:cubicBezTo>
                        <a:pt x="8570" y="235052"/>
                        <a:pt x="5509" y="237500"/>
                        <a:pt x="3673" y="237500"/>
                      </a:cubicBezTo>
                      <a:close/>
                    </a:path>
                  </a:pathLst>
                </a:custGeom>
                <a:solidFill>
                  <a:srgbClr val="FFFFFF"/>
                </a:solidFill>
                <a:ln w="6104" cap="flat">
                  <a:noFill/>
                  <a:prstDash val="solid"/>
                  <a:miter/>
                </a:ln>
              </p:spPr>
              <p:txBody>
                <a:bodyPr rtlCol="0" anchor="ctr"/>
                <a:lstStyle/>
                <a:p>
                  <a:endParaRPr lang="en-US" dirty="0"/>
                </a:p>
              </p:txBody>
            </p:sp>
            <p:sp>
              <p:nvSpPr>
                <p:cNvPr id="192" name="Freeform 191">
                  <a:extLst>
                    <a:ext uri="{FF2B5EF4-FFF2-40B4-BE49-F238E27FC236}">
                      <a16:creationId xmlns:a16="http://schemas.microsoft.com/office/drawing/2014/main" id="{B5A6A7BA-5678-74AA-A173-4D9FE22B36EB}"/>
                    </a:ext>
                  </a:extLst>
                </p:cNvPr>
                <p:cNvSpPr/>
                <p:nvPr/>
              </p:nvSpPr>
              <p:spPr>
                <a:xfrm>
                  <a:off x="2575847" y="6323259"/>
                  <a:ext cx="228930" cy="228930"/>
                </a:xfrm>
                <a:custGeom>
                  <a:avLst/>
                  <a:gdLst>
                    <a:gd name="connsiteX0" fmla="*/ 114465 w 228930"/>
                    <a:gd name="connsiteY0" fmla="*/ 228931 h 228930"/>
                    <a:gd name="connsiteX1" fmla="*/ 0 w 228930"/>
                    <a:gd name="connsiteY1" fmla="*/ 114465 h 228930"/>
                    <a:gd name="connsiteX2" fmla="*/ 114465 w 228930"/>
                    <a:gd name="connsiteY2" fmla="*/ 0 h 228930"/>
                    <a:gd name="connsiteX3" fmla="*/ 228931 w 228930"/>
                    <a:gd name="connsiteY3" fmla="*/ 114465 h 228930"/>
                    <a:gd name="connsiteX4" fmla="*/ 114465 w 228930"/>
                    <a:gd name="connsiteY4" fmla="*/ 228931 h 228930"/>
                    <a:gd name="connsiteX5" fmla="*/ 114465 w 228930"/>
                    <a:gd name="connsiteY5" fmla="*/ 7345 h 228930"/>
                    <a:gd name="connsiteX6" fmla="*/ 7345 w 228930"/>
                    <a:gd name="connsiteY6" fmla="*/ 114465 h 228930"/>
                    <a:gd name="connsiteX7" fmla="*/ 114465 w 228930"/>
                    <a:gd name="connsiteY7" fmla="*/ 221585 h 228930"/>
                    <a:gd name="connsiteX8" fmla="*/ 221585 w 228930"/>
                    <a:gd name="connsiteY8" fmla="*/ 114465 h 228930"/>
                    <a:gd name="connsiteX9" fmla="*/ 114465 w 228930"/>
                    <a:gd name="connsiteY9" fmla="*/ 7345 h 22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930" h="228930">
                      <a:moveTo>
                        <a:pt x="114465" y="228931"/>
                      </a:moveTo>
                      <a:cubicBezTo>
                        <a:pt x="51418" y="228931"/>
                        <a:pt x="0" y="177513"/>
                        <a:pt x="0" y="114465"/>
                      </a:cubicBezTo>
                      <a:cubicBezTo>
                        <a:pt x="0" y="51418"/>
                        <a:pt x="51418" y="0"/>
                        <a:pt x="114465" y="0"/>
                      </a:cubicBezTo>
                      <a:cubicBezTo>
                        <a:pt x="177513" y="0"/>
                        <a:pt x="228931" y="51418"/>
                        <a:pt x="228931" y="114465"/>
                      </a:cubicBezTo>
                      <a:cubicBezTo>
                        <a:pt x="228931" y="177513"/>
                        <a:pt x="178737" y="228931"/>
                        <a:pt x="114465" y="228931"/>
                      </a:cubicBezTo>
                      <a:close/>
                      <a:moveTo>
                        <a:pt x="114465" y="7345"/>
                      </a:moveTo>
                      <a:cubicBezTo>
                        <a:pt x="56314" y="7345"/>
                        <a:pt x="7345" y="55090"/>
                        <a:pt x="7345" y="114465"/>
                      </a:cubicBezTo>
                      <a:cubicBezTo>
                        <a:pt x="7345" y="173840"/>
                        <a:pt x="55090" y="221585"/>
                        <a:pt x="114465" y="221585"/>
                      </a:cubicBezTo>
                      <a:cubicBezTo>
                        <a:pt x="173840" y="221585"/>
                        <a:pt x="221585" y="173840"/>
                        <a:pt x="221585" y="114465"/>
                      </a:cubicBezTo>
                      <a:cubicBezTo>
                        <a:pt x="221585" y="55090"/>
                        <a:pt x="173840" y="7345"/>
                        <a:pt x="114465" y="7345"/>
                      </a:cubicBezTo>
                      <a:close/>
                    </a:path>
                  </a:pathLst>
                </a:custGeom>
                <a:solidFill>
                  <a:srgbClr val="FFFFFF"/>
                </a:solidFill>
                <a:ln w="6104" cap="flat">
                  <a:noFill/>
                  <a:prstDash val="solid"/>
                  <a:miter/>
                </a:ln>
              </p:spPr>
              <p:txBody>
                <a:bodyPr rtlCol="0" anchor="ctr"/>
                <a:lstStyle/>
                <a:p>
                  <a:endParaRPr lang="en-US" dirty="0"/>
                </a:p>
              </p:txBody>
            </p:sp>
            <p:sp>
              <p:nvSpPr>
                <p:cNvPr id="193" name="Freeform 192">
                  <a:extLst>
                    <a:ext uri="{FF2B5EF4-FFF2-40B4-BE49-F238E27FC236}">
                      <a16:creationId xmlns:a16="http://schemas.microsoft.com/office/drawing/2014/main" id="{C95D606D-C60B-8AB1-3612-77C7C1DD26F1}"/>
                    </a:ext>
                  </a:extLst>
                </p:cNvPr>
                <p:cNvSpPr/>
                <p:nvPr/>
              </p:nvSpPr>
              <p:spPr>
                <a:xfrm>
                  <a:off x="2606699" y="6357784"/>
                  <a:ext cx="165828" cy="32808"/>
                </a:xfrm>
                <a:custGeom>
                  <a:avLst/>
                  <a:gdLst>
                    <a:gd name="connsiteX0" fmla="*/ 84838 w 165828"/>
                    <a:gd name="connsiteY0" fmla="*/ 32808 h 32808"/>
                    <a:gd name="connsiteX1" fmla="*/ 1590 w 165828"/>
                    <a:gd name="connsiteY1" fmla="*/ 7099 h 32808"/>
                    <a:gd name="connsiteX2" fmla="*/ 366 w 165828"/>
                    <a:gd name="connsiteY2" fmla="*/ 1590 h 32808"/>
                    <a:gd name="connsiteX3" fmla="*/ 5875 w 165828"/>
                    <a:gd name="connsiteY3" fmla="*/ 366 h 32808"/>
                    <a:gd name="connsiteX4" fmla="*/ 83001 w 165828"/>
                    <a:gd name="connsiteY4" fmla="*/ 24239 h 32808"/>
                    <a:gd name="connsiteX5" fmla="*/ 159516 w 165828"/>
                    <a:gd name="connsiteY5" fmla="*/ 1590 h 32808"/>
                    <a:gd name="connsiteX6" fmla="*/ 165025 w 165828"/>
                    <a:gd name="connsiteY6" fmla="*/ 2815 h 32808"/>
                    <a:gd name="connsiteX7" fmla="*/ 163801 w 165828"/>
                    <a:gd name="connsiteY7" fmla="*/ 8324 h 32808"/>
                    <a:gd name="connsiteX8" fmla="*/ 84838 w 165828"/>
                    <a:gd name="connsiteY8" fmla="*/ 32808 h 328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5828" h="32808">
                      <a:moveTo>
                        <a:pt x="84838" y="32808"/>
                      </a:moveTo>
                      <a:cubicBezTo>
                        <a:pt x="53620" y="32808"/>
                        <a:pt x="23014" y="23014"/>
                        <a:pt x="1590" y="7099"/>
                      </a:cubicBezTo>
                      <a:cubicBezTo>
                        <a:pt x="-246" y="5875"/>
                        <a:pt x="-246" y="3427"/>
                        <a:pt x="366" y="1590"/>
                      </a:cubicBezTo>
                      <a:cubicBezTo>
                        <a:pt x="1590" y="-246"/>
                        <a:pt x="4039" y="-246"/>
                        <a:pt x="5875" y="366"/>
                      </a:cubicBezTo>
                      <a:cubicBezTo>
                        <a:pt x="24851" y="15669"/>
                        <a:pt x="53620" y="24239"/>
                        <a:pt x="83001" y="24239"/>
                      </a:cubicBezTo>
                      <a:cubicBezTo>
                        <a:pt x="111771" y="24239"/>
                        <a:pt x="140540" y="15669"/>
                        <a:pt x="159516" y="1590"/>
                      </a:cubicBezTo>
                      <a:cubicBezTo>
                        <a:pt x="161352" y="366"/>
                        <a:pt x="164413" y="366"/>
                        <a:pt x="165025" y="2815"/>
                      </a:cubicBezTo>
                      <a:cubicBezTo>
                        <a:pt x="166249" y="4651"/>
                        <a:pt x="166249" y="7711"/>
                        <a:pt x="163801" y="8324"/>
                      </a:cubicBezTo>
                      <a:cubicBezTo>
                        <a:pt x="144825" y="23626"/>
                        <a:pt x="115444" y="32808"/>
                        <a:pt x="84838" y="32808"/>
                      </a:cubicBezTo>
                      <a:close/>
                    </a:path>
                  </a:pathLst>
                </a:custGeom>
                <a:solidFill>
                  <a:srgbClr val="FFFFFF"/>
                </a:solidFill>
                <a:ln w="6104" cap="flat">
                  <a:noFill/>
                  <a:prstDash val="solid"/>
                  <a:miter/>
                </a:ln>
              </p:spPr>
              <p:txBody>
                <a:bodyPr rtlCol="0" anchor="ctr"/>
                <a:lstStyle/>
                <a:p>
                  <a:endParaRPr lang="en-US" dirty="0"/>
                </a:p>
              </p:txBody>
            </p:sp>
            <p:sp>
              <p:nvSpPr>
                <p:cNvPr id="194" name="Freeform 193">
                  <a:extLst>
                    <a:ext uri="{FF2B5EF4-FFF2-40B4-BE49-F238E27FC236}">
                      <a16:creationId xmlns:a16="http://schemas.microsoft.com/office/drawing/2014/main" id="{ABD45C67-B35E-EBAD-B25B-EFDCDDF664D8}"/>
                    </a:ext>
                  </a:extLst>
                </p:cNvPr>
                <p:cNvSpPr/>
                <p:nvPr/>
              </p:nvSpPr>
              <p:spPr>
                <a:xfrm>
                  <a:off x="2606873" y="6480573"/>
                  <a:ext cx="167665" cy="33054"/>
                </a:xfrm>
                <a:custGeom>
                  <a:avLst/>
                  <a:gdLst>
                    <a:gd name="connsiteX0" fmla="*/ 4477 w 167665"/>
                    <a:gd name="connsiteY0" fmla="*/ 33054 h 33054"/>
                    <a:gd name="connsiteX1" fmla="*/ 804 w 167665"/>
                    <a:gd name="connsiteY1" fmla="*/ 31218 h 33054"/>
                    <a:gd name="connsiteX2" fmla="*/ 2028 w 167665"/>
                    <a:gd name="connsiteY2" fmla="*/ 25709 h 33054"/>
                    <a:gd name="connsiteX3" fmla="*/ 85276 w 167665"/>
                    <a:gd name="connsiteY3" fmla="*/ 0 h 33054"/>
                    <a:gd name="connsiteX4" fmla="*/ 166075 w 167665"/>
                    <a:gd name="connsiteY4" fmla="*/ 25097 h 33054"/>
                    <a:gd name="connsiteX5" fmla="*/ 167299 w 167665"/>
                    <a:gd name="connsiteY5" fmla="*/ 30606 h 33054"/>
                    <a:gd name="connsiteX6" fmla="*/ 161790 w 167665"/>
                    <a:gd name="connsiteY6" fmla="*/ 31830 h 33054"/>
                    <a:gd name="connsiteX7" fmla="*/ 85276 w 167665"/>
                    <a:gd name="connsiteY7" fmla="*/ 9182 h 33054"/>
                    <a:gd name="connsiteX8" fmla="*/ 8150 w 167665"/>
                    <a:gd name="connsiteY8" fmla="*/ 33054 h 33054"/>
                    <a:gd name="connsiteX9" fmla="*/ 4477 w 167665"/>
                    <a:gd name="connsiteY9" fmla="*/ 33054 h 330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7665" h="33054">
                      <a:moveTo>
                        <a:pt x="4477" y="33054"/>
                      </a:moveTo>
                      <a:cubicBezTo>
                        <a:pt x="3252" y="33054"/>
                        <a:pt x="2641" y="31830"/>
                        <a:pt x="804" y="31218"/>
                      </a:cubicBezTo>
                      <a:cubicBezTo>
                        <a:pt x="-420" y="29382"/>
                        <a:pt x="-420" y="26321"/>
                        <a:pt x="2028" y="25709"/>
                      </a:cubicBezTo>
                      <a:cubicBezTo>
                        <a:pt x="22840" y="9794"/>
                        <a:pt x="53446" y="0"/>
                        <a:pt x="85276" y="0"/>
                      </a:cubicBezTo>
                      <a:cubicBezTo>
                        <a:pt x="115882" y="0"/>
                        <a:pt x="146487" y="8570"/>
                        <a:pt x="166075" y="25097"/>
                      </a:cubicBezTo>
                      <a:cubicBezTo>
                        <a:pt x="167911" y="26321"/>
                        <a:pt x="167911" y="28769"/>
                        <a:pt x="167299" y="30606"/>
                      </a:cubicBezTo>
                      <a:cubicBezTo>
                        <a:pt x="166075" y="32442"/>
                        <a:pt x="163627" y="32442"/>
                        <a:pt x="161790" y="31830"/>
                      </a:cubicBezTo>
                      <a:cubicBezTo>
                        <a:pt x="142815" y="17751"/>
                        <a:pt x="115270" y="9182"/>
                        <a:pt x="85276" y="9182"/>
                      </a:cubicBezTo>
                      <a:cubicBezTo>
                        <a:pt x="55894" y="9182"/>
                        <a:pt x="27125" y="17751"/>
                        <a:pt x="8150" y="33054"/>
                      </a:cubicBezTo>
                      <a:cubicBezTo>
                        <a:pt x="6313" y="33054"/>
                        <a:pt x="5089" y="33054"/>
                        <a:pt x="4477" y="33054"/>
                      </a:cubicBezTo>
                      <a:close/>
                    </a:path>
                  </a:pathLst>
                </a:custGeom>
                <a:solidFill>
                  <a:srgbClr val="FFFFFF"/>
                </a:solidFill>
                <a:ln w="6104" cap="flat">
                  <a:noFill/>
                  <a:prstDash val="solid"/>
                  <a:miter/>
                </a:ln>
              </p:spPr>
              <p:txBody>
                <a:bodyPr rtlCol="0" anchor="ctr"/>
                <a:lstStyle/>
                <a:p>
                  <a:endParaRPr lang="en-US" dirty="0"/>
                </a:p>
              </p:txBody>
            </p:sp>
          </p:grpSp>
          <p:sp>
            <p:nvSpPr>
              <p:cNvPr id="10" name="Freeform 9">
                <a:extLst>
                  <a:ext uri="{FF2B5EF4-FFF2-40B4-BE49-F238E27FC236}">
                    <a16:creationId xmlns:a16="http://schemas.microsoft.com/office/drawing/2014/main" id="{D5533D35-DD34-BDBB-68BB-1C5065FB2336}"/>
                  </a:ext>
                </a:extLst>
              </p:cNvPr>
              <p:cNvSpPr/>
              <p:nvPr/>
            </p:nvSpPr>
            <p:spPr>
              <a:xfrm>
                <a:off x="2073913" y="6612789"/>
                <a:ext cx="15302" cy="44072"/>
              </a:xfrm>
              <a:custGeom>
                <a:avLst/>
                <a:gdLst>
                  <a:gd name="connsiteX0" fmla="*/ 6733 w 15302"/>
                  <a:gd name="connsiteY0" fmla="*/ 0 h 44072"/>
                  <a:gd name="connsiteX1" fmla="*/ 15303 w 15302"/>
                  <a:gd name="connsiteY1" fmla="*/ 0 h 44072"/>
                  <a:gd name="connsiteX2" fmla="*/ 8570 w 15302"/>
                  <a:gd name="connsiteY2" fmla="*/ 44072 h 44072"/>
                  <a:gd name="connsiteX3" fmla="*/ 0 w 15302"/>
                  <a:gd name="connsiteY3" fmla="*/ 44072 h 44072"/>
                  <a:gd name="connsiteX4" fmla="*/ 6733 w 15302"/>
                  <a:gd name="connsiteY4" fmla="*/ 0 h 440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072">
                    <a:moveTo>
                      <a:pt x="6733" y="0"/>
                    </a:moveTo>
                    <a:lnTo>
                      <a:pt x="15303" y="0"/>
                    </a:lnTo>
                    <a:lnTo>
                      <a:pt x="8570" y="44072"/>
                    </a:lnTo>
                    <a:lnTo>
                      <a:pt x="0" y="44072"/>
                    </a:lnTo>
                    <a:lnTo>
                      <a:pt x="6733" y="0"/>
                    </a:lnTo>
                    <a:close/>
                  </a:path>
                </a:pathLst>
              </a:custGeom>
              <a:solidFill>
                <a:srgbClr val="FFFFFF"/>
              </a:solidFill>
              <a:ln w="6104" cap="flat">
                <a:noFill/>
                <a:prstDash val="solid"/>
                <a:miter/>
              </a:ln>
            </p:spPr>
            <p:txBody>
              <a:bodyPr rtlCol="0" anchor="ctr"/>
              <a:lstStyle/>
              <a:p>
                <a:endParaRPr lang="en-US" dirty="0"/>
              </a:p>
            </p:txBody>
          </p:sp>
          <p:sp>
            <p:nvSpPr>
              <p:cNvPr id="11" name="Freeform 10">
                <a:extLst>
                  <a:ext uri="{FF2B5EF4-FFF2-40B4-BE49-F238E27FC236}">
                    <a16:creationId xmlns:a16="http://schemas.microsoft.com/office/drawing/2014/main" id="{6350B835-FDA6-C502-0BBC-92970905FC96}"/>
                  </a:ext>
                </a:extLst>
              </p:cNvPr>
              <p:cNvSpPr/>
              <p:nvPr/>
            </p:nvSpPr>
            <p:spPr>
              <a:xfrm>
                <a:off x="2092889"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dirty="0"/>
              </a:p>
            </p:txBody>
          </p:sp>
          <p:sp>
            <p:nvSpPr>
              <p:cNvPr id="12" name="Freeform 11">
                <a:extLst>
                  <a:ext uri="{FF2B5EF4-FFF2-40B4-BE49-F238E27FC236}">
                    <a16:creationId xmlns:a16="http://schemas.microsoft.com/office/drawing/2014/main" id="{C768DA3F-175A-3DB2-CBA4-EE6209ACE366}"/>
                  </a:ext>
                </a:extLst>
              </p:cNvPr>
              <p:cNvSpPr/>
              <p:nvPr/>
            </p:nvSpPr>
            <p:spPr>
              <a:xfrm>
                <a:off x="2136349" y="6612177"/>
                <a:ext cx="18975" cy="44072"/>
              </a:xfrm>
              <a:custGeom>
                <a:avLst/>
                <a:gdLst>
                  <a:gd name="connsiteX0" fmla="*/ 6733 w 18975"/>
                  <a:gd name="connsiteY0" fmla="*/ 0 h 44072"/>
                  <a:gd name="connsiteX1" fmla="*/ 15303 w 18975"/>
                  <a:gd name="connsiteY1" fmla="*/ 0 h 44072"/>
                  <a:gd name="connsiteX2" fmla="*/ 13467 w 18975"/>
                  <a:gd name="connsiteY2" fmla="*/ 12242 h 44072"/>
                  <a:gd name="connsiteX3" fmla="*/ 18976 w 18975"/>
                  <a:gd name="connsiteY3" fmla="*/ 12242 h 44072"/>
                  <a:gd name="connsiteX4" fmla="*/ 17751 w 18975"/>
                  <a:gd name="connsiteY4" fmla="*/ 18976 h 44072"/>
                  <a:gd name="connsiteX5" fmla="*/ 12242 w 18975"/>
                  <a:gd name="connsiteY5" fmla="*/ 18976 h 44072"/>
                  <a:gd name="connsiteX6" fmla="*/ 8570 w 18975"/>
                  <a:gd name="connsiteY6" fmla="*/ 44072 h 44072"/>
                  <a:gd name="connsiteX7" fmla="*/ 0 w 18975"/>
                  <a:gd name="connsiteY7" fmla="*/ 44072 h 44072"/>
                  <a:gd name="connsiteX8" fmla="*/ 3673 w 18975"/>
                  <a:gd name="connsiteY8" fmla="*/ 18976 h 44072"/>
                  <a:gd name="connsiteX9" fmla="*/ 0 w 18975"/>
                  <a:gd name="connsiteY9" fmla="*/ 18976 h 44072"/>
                  <a:gd name="connsiteX10" fmla="*/ 1224 w 18975"/>
                  <a:gd name="connsiteY10" fmla="*/ 12242 h 44072"/>
                  <a:gd name="connsiteX11" fmla="*/ 6121 w 18975"/>
                  <a:gd name="connsiteY11" fmla="*/ 12242 h 44072"/>
                  <a:gd name="connsiteX12" fmla="*/ 6733 w 18975"/>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975" h="44072">
                    <a:moveTo>
                      <a:pt x="6733" y="0"/>
                    </a:moveTo>
                    <a:lnTo>
                      <a:pt x="15303" y="0"/>
                    </a:lnTo>
                    <a:lnTo>
                      <a:pt x="13467" y="12242"/>
                    </a:lnTo>
                    <a:lnTo>
                      <a:pt x="18976" y="12242"/>
                    </a:lnTo>
                    <a:lnTo>
                      <a:pt x="17751" y="18976"/>
                    </a:lnTo>
                    <a:lnTo>
                      <a:pt x="12242" y="18976"/>
                    </a:lnTo>
                    <a:lnTo>
                      <a:pt x="8570" y="44072"/>
                    </a:lnTo>
                    <a:lnTo>
                      <a:pt x="0" y="44072"/>
                    </a:lnTo>
                    <a:lnTo>
                      <a:pt x="3673" y="18976"/>
                    </a:lnTo>
                    <a:lnTo>
                      <a:pt x="0" y="18976"/>
                    </a:lnTo>
                    <a:lnTo>
                      <a:pt x="1224" y="12242"/>
                    </a:lnTo>
                    <a:lnTo>
                      <a:pt x="6121" y="12242"/>
                    </a:lnTo>
                    <a:lnTo>
                      <a:pt x="6733" y="0"/>
                    </a:lnTo>
                    <a:close/>
                  </a:path>
                </a:pathLst>
              </a:custGeom>
              <a:solidFill>
                <a:srgbClr val="FFFFFF"/>
              </a:solidFill>
              <a:ln w="6104" cap="flat">
                <a:noFill/>
                <a:prstDash val="solid"/>
                <a:miter/>
              </a:ln>
            </p:spPr>
            <p:txBody>
              <a:bodyPr rtlCol="0" anchor="ctr"/>
              <a:lstStyle/>
              <a:p>
                <a:endParaRPr lang="en-US" dirty="0"/>
              </a:p>
            </p:txBody>
          </p:sp>
          <p:sp>
            <p:nvSpPr>
              <p:cNvPr id="13" name="Freeform 12">
                <a:extLst>
                  <a:ext uri="{FF2B5EF4-FFF2-40B4-BE49-F238E27FC236}">
                    <a16:creationId xmlns:a16="http://schemas.microsoft.com/office/drawing/2014/main" id="{A5160DC1-A942-C2C9-284A-96DBFF433B5B}"/>
                  </a:ext>
                </a:extLst>
              </p:cNvPr>
              <p:cNvSpPr/>
              <p:nvPr/>
            </p:nvSpPr>
            <p:spPr>
              <a:xfrm>
                <a:off x="2159609"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769 w 35502"/>
                  <a:gd name="connsiteY16" fmla="*/ 14079 h 34278"/>
                  <a:gd name="connsiteX17" fmla="*/ 25097 w 35502"/>
                  <a:gd name="connsiteY17" fmla="*/ 9182 h 34278"/>
                  <a:gd name="connsiteX18" fmla="*/ 19588 w 35502"/>
                  <a:gd name="connsiteY18" fmla="*/ 7345 h 34278"/>
                  <a:gd name="connsiteX19" fmla="*/ 14079 w 35502"/>
                  <a:gd name="connsiteY19" fmla="*/ 9182 h 34278"/>
                  <a:gd name="connsiteX20" fmla="*/ 10406 w 35502"/>
                  <a:gd name="connsiteY20" fmla="*/ 14079 h 34278"/>
                  <a:gd name="connsiteX21" fmla="*/ 28769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0" y="9182"/>
                      <a:pt x="35503" y="12854"/>
                      <a:pt x="35503" y="14691"/>
                    </a:cubicBezTo>
                    <a:cubicBezTo>
                      <a:pt x="35503" y="15915"/>
                      <a:pt x="35503" y="16527"/>
                      <a:pt x="35503" y="18363"/>
                    </a:cubicBezTo>
                    <a:lnTo>
                      <a:pt x="6733" y="18363"/>
                    </a:lnTo>
                    <a:cubicBezTo>
                      <a:pt x="6733" y="20200"/>
                      <a:pt x="7957" y="22036"/>
                      <a:pt x="8570" y="23873"/>
                    </a:cubicBezTo>
                    <a:cubicBezTo>
                      <a:pt x="9794" y="25097"/>
                      <a:pt x="12242" y="25709"/>
                      <a:pt x="15303" y="25709"/>
                    </a:cubicBezTo>
                    <a:cubicBezTo>
                      <a:pt x="20200" y="26933"/>
                      <a:pt x="23260" y="25709"/>
                      <a:pt x="26321" y="23873"/>
                    </a:cubicBezTo>
                    <a:close/>
                    <a:moveTo>
                      <a:pt x="28769" y="14079"/>
                    </a:moveTo>
                    <a:cubicBezTo>
                      <a:pt x="27545" y="12242"/>
                      <a:pt x="26933" y="10406"/>
                      <a:pt x="25097" y="9182"/>
                    </a:cubicBezTo>
                    <a:cubicBezTo>
                      <a:pt x="23260" y="7958"/>
                      <a:pt x="21424" y="7345"/>
                      <a:pt x="19588" y="7345"/>
                    </a:cubicBezTo>
                    <a:cubicBezTo>
                      <a:pt x="17751" y="7345"/>
                      <a:pt x="15915" y="8570"/>
                      <a:pt x="14079" y="9182"/>
                    </a:cubicBezTo>
                    <a:cubicBezTo>
                      <a:pt x="12242" y="10406"/>
                      <a:pt x="11018" y="12242"/>
                      <a:pt x="10406" y="14079"/>
                    </a:cubicBezTo>
                    <a:lnTo>
                      <a:pt x="28769" y="14079"/>
                    </a:lnTo>
                    <a:close/>
                  </a:path>
                </a:pathLst>
              </a:custGeom>
              <a:solidFill>
                <a:srgbClr val="FFFFFF"/>
              </a:solidFill>
              <a:ln w="6104" cap="flat">
                <a:noFill/>
                <a:prstDash val="solid"/>
                <a:miter/>
              </a:ln>
            </p:spPr>
            <p:txBody>
              <a:bodyPr rtlCol="0" anchor="ctr"/>
              <a:lstStyle/>
              <a:p>
                <a:endParaRPr lang="en-US" dirty="0"/>
              </a:p>
            </p:txBody>
          </p:sp>
          <p:sp>
            <p:nvSpPr>
              <p:cNvPr id="14" name="Freeform 13">
                <a:extLst>
                  <a:ext uri="{FF2B5EF4-FFF2-40B4-BE49-F238E27FC236}">
                    <a16:creationId xmlns:a16="http://schemas.microsoft.com/office/drawing/2014/main" id="{793A8351-B224-CE37-8B10-98AF50D23D06}"/>
                  </a:ext>
                </a:extLst>
              </p:cNvPr>
              <p:cNvSpPr/>
              <p:nvPr/>
            </p:nvSpPr>
            <p:spPr>
              <a:xfrm>
                <a:off x="2201845" y="6623807"/>
                <a:ext cx="21424" cy="33666"/>
              </a:xfrm>
              <a:custGeom>
                <a:avLst/>
                <a:gdLst>
                  <a:gd name="connsiteX0" fmla="*/ 4897 w 21424"/>
                  <a:gd name="connsiteY0" fmla="*/ 0 h 33666"/>
                  <a:gd name="connsiteX1" fmla="*/ 12242 w 21424"/>
                  <a:gd name="connsiteY1" fmla="*/ 0 h 33666"/>
                  <a:gd name="connsiteX2" fmla="*/ 11018 w 21424"/>
                  <a:gd name="connsiteY2" fmla="*/ 4897 h 33666"/>
                  <a:gd name="connsiteX3" fmla="*/ 19588 w 21424"/>
                  <a:gd name="connsiteY3" fmla="*/ 0 h 33666"/>
                  <a:gd name="connsiteX4" fmla="*/ 21424 w 21424"/>
                  <a:gd name="connsiteY4" fmla="*/ 1224 h 33666"/>
                  <a:gd name="connsiteX5" fmla="*/ 18363 w 21424"/>
                  <a:gd name="connsiteY5" fmla="*/ 7957 h 33666"/>
                  <a:gd name="connsiteX6" fmla="*/ 17139 w 21424"/>
                  <a:gd name="connsiteY6" fmla="*/ 7957 h 33666"/>
                  <a:gd name="connsiteX7" fmla="*/ 12242 w 21424"/>
                  <a:gd name="connsiteY7" fmla="*/ 11018 h 33666"/>
                  <a:gd name="connsiteX8" fmla="*/ 9182 w 21424"/>
                  <a:gd name="connsiteY8" fmla="*/ 21424 h 33666"/>
                  <a:gd name="connsiteX9" fmla="*/ 7345 w 21424"/>
                  <a:gd name="connsiteY9" fmla="*/ 33666 h 33666"/>
                  <a:gd name="connsiteX10" fmla="*/ 0 w 21424"/>
                  <a:gd name="connsiteY10" fmla="*/ 33666 h 33666"/>
                  <a:gd name="connsiteX11" fmla="*/ 4897 w 21424"/>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424" h="33666">
                    <a:moveTo>
                      <a:pt x="4897" y="0"/>
                    </a:moveTo>
                    <a:lnTo>
                      <a:pt x="12242" y="0"/>
                    </a:lnTo>
                    <a:lnTo>
                      <a:pt x="11018" y="4897"/>
                    </a:lnTo>
                    <a:cubicBezTo>
                      <a:pt x="12854" y="1224"/>
                      <a:pt x="15915" y="0"/>
                      <a:pt x="19588" y="0"/>
                    </a:cubicBezTo>
                    <a:cubicBezTo>
                      <a:pt x="20812" y="0"/>
                      <a:pt x="21424" y="0"/>
                      <a:pt x="21424" y="1224"/>
                    </a:cubicBezTo>
                    <a:lnTo>
                      <a:pt x="18363" y="7957"/>
                    </a:lnTo>
                    <a:cubicBezTo>
                      <a:pt x="17139" y="7957"/>
                      <a:pt x="17139" y="7957"/>
                      <a:pt x="17139" y="7957"/>
                    </a:cubicBezTo>
                    <a:cubicBezTo>
                      <a:pt x="15303" y="7957"/>
                      <a:pt x="13466" y="9182"/>
                      <a:pt x="12242" y="11018"/>
                    </a:cubicBezTo>
                    <a:cubicBezTo>
                      <a:pt x="11018" y="12854"/>
                      <a:pt x="10406" y="16527"/>
                      <a:pt x="9182" y="21424"/>
                    </a:cubicBezTo>
                    <a:lnTo>
                      <a:pt x="7345" y="33666"/>
                    </a:lnTo>
                    <a:lnTo>
                      <a:pt x="0" y="33666"/>
                    </a:lnTo>
                    <a:lnTo>
                      <a:pt x="4897" y="0"/>
                    </a:lnTo>
                    <a:close/>
                  </a:path>
                </a:pathLst>
              </a:custGeom>
              <a:solidFill>
                <a:srgbClr val="FFFFFF"/>
              </a:solidFill>
              <a:ln w="6104" cap="flat">
                <a:noFill/>
                <a:prstDash val="solid"/>
                <a:miter/>
              </a:ln>
            </p:spPr>
            <p:txBody>
              <a:bodyPr rtlCol="0" anchor="ctr"/>
              <a:lstStyle/>
              <a:p>
                <a:endParaRPr lang="en-US" dirty="0"/>
              </a:p>
            </p:txBody>
          </p:sp>
          <p:sp>
            <p:nvSpPr>
              <p:cNvPr id="15" name="Freeform 14">
                <a:extLst>
                  <a:ext uri="{FF2B5EF4-FFF2-40B4-BE49-F238E27FC236}">
                    <a16:creationId xmlns:a16="http://schemas.microsoft.com/office/drawing/2014/main" id="{50DB94D5-6499-788D-6D2C-F2E0746CA7D8}"/>
                  </a:ext>
                </a:extLst>
              </p:cNvPr>
              <p:cNvSpPr/>
              <p:nvPr/>
            </p:nvSpPr>
            <p:spPr>
              <a:xfrm>
                <a:off x="2227554"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dirty="0"/>
              </a:p>
            </p:txBody>
          </p:sp>
          <p:sp>
            <p:nvSpPr>
              <p:cNvPr id="16" name="Freeform 15">
                <a:extLst>
                  <a:ext uri="{FF2B5EF4-FFF2-40B4-BE49-F238E27FC236}">
                    <a16:creationId xmlns:a16="http://schemas.microsoft.com/office/drawing/2014/main" id="{686BC3A2-DEB3-2B45-44D8-E4BBB39A0684}"/>
                  </a:ext>
                </a:extLst>
              </p:cNvPr>
              <p:cNvSpPr/>
              <p:nvPr/>
            </p:nvSpPr>
            <p:spPr>
              <a:xfrm>
                <a:off x="2272238"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6" y="11018"/>
                      <a:pt x="11630" y="12854"/>
                    </a:cubicBezTo>
                    <a:cubicBezTo>
                      <a:pt x="9794" y="14691"/>
                      <a:pt x="7957" y="17751"/>
                      <a:pt x="7957" y="20200"/>
                    </a:cubicBezTo>
                    <a:cubicBezTo>
                      <a:pt x="7957" y="23260"/>
                      <a:pt x="9182" y="25097"/>
                      <a:pt x="9794" y="25709"/>
                    </a:cubicBezTo>
                    <a:cubicBezTo>
                      <a:pt x="11630" y="26933"/>
                      <a:pt x="13466" y="27545"/>
                      <a:pt x="16527" y="27545"/>
                    </a:cubicBezTo>
                    <a:close/>
                  </a:path>
                </a:pathLst>
              </a:custGeom>
              <a:solidFill>
                <a:srgbClr val="FFFFFF"/>
              </a:solidFill>
              <a:ln w="6104" cap="flat">
                <a:noFill/>
                <a:prstDash val="solid"/>
                <a:miter/>
              </a:ln>
            </p:spPr>
            <p:txBody>
              <a:bodyPr rtlCol="0" anchor="ctr"/>
              <a:lstStyle/>
              <a:p>
                <a:endParaRPr lang="en-US" dirty="0"/>
              </a:p>
            </p:txBody>
          </p:sp>
          <p:sp>
            <p:nvSpPr>
              <p:cNvPr id="17" name="Freeform 16">
                <a:extLst>
                  <a:ext uri="{FF2B5EF4-FFF2-40B4-BE49-F238E27FC236}">
                    <a16:creationId xmlns:a16="http://schemas.microsoft.com/office/drawing/2014/main" id="{ED9C3406-6406-98A4-AFC2-C032A500E3EB}"/>
                  </a:ext>
                </a:extLst>
              </p:cNvPr>
              <p:cNvSpPr/>
              <p:nvPr/>
            </p:nvSpPr>
            <p:spPr>
              <a:xfrm>
                <a:off x="2316310" y="6612177"/>
                <a:ext cx="20199" cy="44072"/>
              </a:xfrm>
              <a:custGeom>
                <a:avLst/>
                <a:gdLst>
                  <a:gd name="connsiteX0" fmla="*/ 7958 w 20199"/>
                  <a:gd name="connsiteY0" fmla="*/ 0 h 44072"/>
                  <a:gd name="connsiteX1" fmla="*/ 16527 w 20199"/>
                  <a:gd name="connsiteY1" fmla="*/ 0 h 44072"/>
                  <a:gd name="connsiteX2" fmla="*/ 14691 w 20199"/>
                  <a:gd name="connsiteY2" fmla="*/ 12242 h 44072"/>
                  <a:gd name="connsiteX3" fmla="*/ 20200 w 20199"/>
                  <a:gd name="connsiteY3" fmla="*/ 12242 h 44072"/>
                  <a:gd name="connsiteX4" fmla="*/ 18976 w 20199"/>
                  <a:gd name="connsiteY4" fmla="*/ 18976 h 44072"/>
                  <a:gd name="connsiteX5" fmla="*/ 13467 w 20199"/>
                  <a:gd name="connsiteY5" fmla="*/ 18976 h 44072"/>
                  <a:gd name="connsiteX6" fmla="*/ 9794 w 20199"/>
                  <a:gd name="connsiteY6" fmla="*/ 44072 h 44072"/>
                  <a:gd name="connsiteX7" fmla="*/ 1224 w 20199"/>
                  <a:gd name="connsiteY7" fmla="*/ 44072 h 44072"/>
                  <a:gd name="connsiteX8" fmla="*/ 4897 w 20199"/>
                  <a:gd name="connsiteY8" fmla="*/ 18976 h 44072"/>
                  <a:gd name="connsiteX9" fmla="*/ 0 w 20199"/>
                  <a:gd name="connsiteY9" fmla="*/ 18976 h 44072"/>
                  <a:gd name="connsiteX10" fmla="*/ 1224 w 20199"/>
                  <a:gd name="connsiteY10" fmla="*/ 12242 h 44072"/>
                  <a:gd name="connsiteX11" fmla="*/ 6121 w 20199"/>
                  <a:gd name="connsiteY11" fmla="*/ 12242 h 44072"/>
                  <a:gd name="connsiteX12" fmla="*/ 7958 w 20199"/>
                  <a:gd name="connsiteY12" fmla="*/ 0 h 4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199" h="44072">
                    <a:moveTo>
                      <a:pt x="7958" y="0"/>
                    </a:moveTo>
                    <a:lnTo>
                      <a:pt x="16527" y="0"/>
                    </a:lnTo>
                    <a:lnTo>
                      <a:pt x="14691" y="12242"/>
                    </a:lnTo>
                    <a:lnTo>
                      <a:pt x="20200" y="12242"/>
                    </a:lnTo>
                    <a:lnTo>
                      <a:pt x="18976" y="18976"/>
                    </a:lnTo>
                    <a:lnTo>
                      <a:pt x="13467" y="18976"/>
                    </a:lnTo>
                    <a:lnTo>
                      <a:pt x="9794" y="44072"/>
                    </a:lnTo>
                    <a:lnTo>
                      <a:pt x="1224" y="44072"/>
                    </a:lnTo>
                    <a:lnTo>
                      <a:pt x="4897" y="18976"/>
                    </a:lnTo>
                    <a:lnTo>
                      <a:pt x="0" y="18976"/>
                    </a:lnTo>
                    <a:lnTo>
                      <a:pt x="1224" y="12242"/>
                    </a:lnTo>
                    <a:lnTo>
                      <a:pt x="6121" y="12242"/>
                    </a:lnTo>
                    <a:lnTo>
                      <a:pt x="7958" y="0"/>
                    </a:lnTo>
                    <a:close/>
                  </a:path>
                </a:pathLst>
              </a:custGeom>
              <a:solidFill>
                <a:srgbClr val="FFFFFF"/>
              </a:solidFill>
              <a:ln w="6104"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109BE0DF-D1CB-79DD-1613-33A794C9094E}"/>
                  </a:ext>
                </a:extLst>
              </p:cNvPr>
              <p:cNvSpPr/>
              <p:nvPr/>
            </p:nvSpPr>
            <p:spPr>
              <a:xfrm>
                <a:off x="2338347" y="6610953"/>
                <a:ext cx="15915" cy="45296"/>
              </a:xfrm>
              <a:custGeom>
                <a:avLst/>
                <a:gdLst>
                  <a:gd name="connsiteX0" fmla="*/ 4897 w 15915"/>
                  <a:gd name="connsiteY0" fmla="*/ 12854 h 45296"/>
                  <a:gd name="connsiteX1" fmla="*/ 13467 w 15915"/>
                  <a:gd name="connsiteY1" fmla="*/ 12854 h 45296"/>
                  <a:gd name="connsiteX2" fmla="*/ 8570 w 15915"/>
                  <a:gd name="connsiteY2" fmla="*/ 45296 h 45296"/>
                  <a:gd name="connsiteX3" fmla="*/ 0 w 15915"/>
                  <a:gd name="connsiteY3" fmla="*/ 45296 h 45296"/>
                  <a:gd name="connsiteX4" fmla="*/ 4897 w 15915"/>
                  <a:gd name="connsiteY4" fmla="*/ 12854 h 45296"/>
                  <a:gd name="connsiteX5" fmla="*/ 10406 w 15915"/>
                  <a:gd name="connsiteY5" fmla="*/ 0 h 45296"/>
                  <a:gd name="connsiteX6" fmla="*/ 14079 w 15915"/>
                  <a:gd name="connsiteY6" fmla="*/ 1224 h 45296"/>
                  <a:gd name="connsiteX7" fmla="*/ 15915 w 15915"/>
                  <a:gd name="connsiteY7" fmla="*/ 4897 h 45296"/>
                  <a:gd name="connsiteX8" fmla="*/ 14079 w 15915"/>
                  <a:gd name="connsiteY8" fmla="*/ 8570 h 45296"/>
                  <a:gd name="connsiteX9" fmla="*/ 10406 w 15915"/>
                  <a:gd name="connsiteY9" fmla="*/ 9794 h 45296"/>
                  <a:gd name="connsiteX10" fmla="*/ 6733 w 15915"/>
                  <a:gd name="connsiteY10" fmla="*/ 8570 h 45296"/>
                  <a:gd name="connsiteX11" fmla="*/ 4897 w 15915"/>
                  <a:gd name="connsiteY11" fmla="*/ 4897 h 45296"/>
                  <a:gd name="connsiteX12" fmla="*/ 6733 w 15915"/>
                  <a:gd name="connsiteY12" fmla="*/ 1224 h 45296"/>
                  <a:gd name="connsiteX13" fmla="*/ 10406 w 15915"/>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915" h="45296">
                    <a:moveTo>
                      <a:pt x="4897" y="12854"/>
                    </a:moveTo>
                    <a:lnTo>
                      <a:pt x="13467" y="12854"/>
                    </a:lnTo>
                    <a:lnTo>
                      <a:pt x="8570" y="45296"/>
                    </a:lnTo>
                    <a:lnTo>
                      <a:pt x="0" y="45296"/>
                    </a:lnTo>
                    <a:lnTo>
                      <a:pt x="4897" y="12854"/>
                    </a:lnTo>
                    <a:close/>
                    <a:moveTo>
                      <a:pt x="10406" y="0"/>
                    </a:moveTo>
                    <a:cubicBezTo>
                      <a:pt x="11630" y="0"/>
                      <a:pt x="13467" y="0"/>
                      <a:pt x="14079" y="1224"/>
                    </a:cubicBezTo>
                    <a:cubicBezTo>
                      <a:pt x="15303" y="2448"/>
                      <a:pt x="15915" y="3061"/>
                      <a:pt x="15915" y="4897"/>
                    </a:cubicBezTo>
                    <a:cubicBezTo>
                      <a:pt x="15915" y="6121"/>
                      <a:pt x="14691" y="6733"/>
                      <a:pt x="14079" y="8570"/>
                    </a:cubicBezTo>
                    <a:cubicBezTo>
                      <a:pt x="12854" y="9794"/>
                      <a:pt x="12242" y="9794"/>
                      <a:pt x="10406" y="9794"/>
                    </a:cubicBezTo>
                    <a:cubicBezTo>
                      <a:pt x="9182" y="9794"/>
                      <a:pt x="7345" y="9794"/>
                      <a:pt x="6733" y="8570"/>
                    </a:cubicBezTo>
                    <a:cubicBezTo>
                      <a:pt x="5509" y="7345"/>
                      <a:pt x="4897" y="6733"/>
                      <a:pt x="4897" y="4897"/>
                    </a:cubicBezTo>
                    <a:cubicBezTo>
                      <a:pt x="4897" y="3673"/>
                      <a:pt x="6121" y="3061"/>
                      <a:pt x="6733" y="1224"/>
                    </a:cubicBezTo>
                    <a:cubicBezTo>
                      <a:pt x="7958" y="0"/>
                      <a:pt x="8570" y="0"/>
                      <a:pt x="10406" y="0"/>
                    </a:cubicBezTo>
                    <a:close/>
                  </a:path>
                </a:pathLst>
              </a:custGeom>
              <a:solidFill>
                <a:srgbClr val="FFFFFF"/>
              </a:solidFill>
              <a:ln w="6104" cap="flat">
                <a:noFill/>
                <a:prstDash val="solid"/>
                <a:miter/>
              </a:ln>
            </p:spPr>
            <p:txBody>
              <a:bodyPr rtlCol="0" anchor="ctr"/>
              <a:lstStyle/>
              <a:p>
                <a:endParaRPr lang="en-US" dirty="0"/>
              </a:p>
            </p:txBody>
          </p:sp>
          <p:sp>
            <p:nvSpPr>
              <p:cNvPr id="32" name="Freeform 31">
                <a:extLst>
                  <a:ext uri="{FF2B5EF4-FFF2-40B4-BE49-F238E27FC236}">
                    <a16:creationId xmlns:a16="http://schemas.microsoft.com/office/drawing/2014/main" id="{96217A8F-D275-66BA-946C-3E17855D5515}"/>
                  </a:ext>
                </a:extLst>
              </p:cNvPr>
              <p:cNvSpPr/>
              <p:nvPr/>
            </p:nvSpPr>
            <p:spPr>
              <a:xfrm>
                <a:off x="2355486"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812 w 36726"/>
                  <a:gd name="connsiteY10" fmla="*/ 6121 h 32441"/>
                  <a:gd name="connsiteX11" fmla="*/ 13466 w 36726"/>
                  <a:gd name="connsiteY11" fmla="*/ 9794 h 32441"/>
                  <a:gd name="connsiteX12" fmla="*/ 10406 w 36726"/>
                  <a:gd name="connsiteY12" fmla="*/ 17139 h 32441"/>
                  <a:gd name="connsiteX13" fmla="*/ 12242 w 36726"/>
                  <a:gd name="connsiteY13" fmla="*/ 22648 h 32441"/>
                  <a:gd name="connsiteX14" fmla="*/ 17751 w 36726"/>
                  <a:gd name="connsiteY14" fmla="*/ 24485 h 32441"/>
                  <a:gd name="connsiteX15" fmla="*/ 26321 w 36726"/>
                  <a:gd name="connsiteY15" fmla="*/ 20812 h 32441"/>
                  <a:gd name="connsiteX16" fmla="*/ 29381 w 36726"/>
                  <a:gd name="connsiteY16" fmla="*/ 13466 h 32441"/>
                  <a:gd name="connsiteX17" fmla="*/ 27545 w 36726"/>
                  <a:gd name="connsiteY17" fmla="*/ 7957 h 32441"/>
                  <a:gd name="connsiteX18" fmla="*/ 20812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1630" y="612"/>
                      <a:pt x="16527" y="0"/>
                      <a:pt x="20812" y="0"/>
                    </a:cubicBezTo>
                    <a:close/>
                    <a:moveTo>
                      <a:pt x="20812" y="6121"/>
                    </a:moveTo>
                    <a:cubicBezTo>
                      <a:pt x="17139" y="6121"/>
                      <a:pt x="14079" y="7345"/>
                      <a:pt x="13466" y="9794"/>
                    </a:cubicBezTo>
                    <a:cubicBezTo>
                      <a:pt x="11630" y="11630"/>
                      <a:pt x="10406" y="14691"/>
                      <a:pt x="10406" y="17139"/>
                    </a:cubicBezTo>
                    <a:cubicBezTo>
                      <a:pt x="10406" y="18975"/>
                      <a:pt x="11630" y="22036"/>
                      <a:pt x="12242" y="22648"/>
                    </a:cubicBezTo>
                    <a:cubicBezTo>
                      <a:pt x="14079" y="23872"/>
                      <a:pt x="15915" y="24485"/>
                      <a:pt x="17751" y="24485"/>
                    </a:cubicBezTo>
                    <a:cubicBezTo>
                      <a:pt x="21424" y="24485"/>
                      <a:pt x="24485" y="23260"/>
                      <a:pt x="26321" y="20812"/>
                    </a:cubicBezTo>
                    <a:cubicBezTo>
                      <a:pt x="28157" y="18975"/>
                      <a:pt x="29381" y="15915"/>
                      <a:pt x="29381" y="13466"/>
                    </a:cubicBezTo>
                    <a:cubicBezTo>
                      <a:pt x="29381" y="11630"/>
                      <a:pt x="28157" y="8570"/>
                      <a:pt x="27545" y="7957"/>
                    </a:cubicBezTo>
                    <a:cubicBezTo>
                      <a:pt x="25097" y="7345"/>
                      <a:pt x="23260" y="6121"/>
                      <a:pt x="20812" y="6121"/>
                    </a:cubicBezTo>
                    <a:close/>
                  </a:path>
                </a:pathLst>
              </a:custGeom>
              <a:solidFill>
                <a:srgbClr val="FFFFFF"/>
              </a:solidFill>
              <a:ln w="6104" cap="flat">
                <a:noFill/>
                <a:prstDash val="solid"/>
                <a:miter/>
              </a:ln>
            </p:spPr>
            <p:txBody>
              <a:bodyPr rtlCol="0" anchor="ctr"/>
              <a:lstStyle/>
              <a:p>
                <a:endParaRPr lang="en-US" dirty="0"/>
              </a:p>
            </p:txBody>
          </p:sp>
          <p:sp>
            <p:nvSpPr>
              <p:cNvPr id="33" name="Freeform 32">
                <a:extLst>
                  <a:ext uri="{FF2B5EF4-FFF2-40B4-BE49-F238E27FC236}">
                    <a16:creationId xmlns:a16="http://schemas.microsoft.com/office/drawing/2014/main" id="{167996C0-0F60-9F7D-9881-548F2D7C8D4D}"/>
                  </a:ext>
                </a:extLst>
              </p:cNvPr>
              <p:cNvSpPr/>
              <p:nvPr/>
            </p:nvSpPr>
            <p:spPr>
              <a:xfrm>
                <a:off x="2400782" y="6623807"/>
                <a:ext cx="35502" cy="34890"/>
              </a:xfrm>
              <a:custGeom>
                <a:avLst/>
                <a:gdLst>
                  <a:gd name="connsiteX0" fmla="*/ 6121 w 35502"/>
                  <a:gd name="connsiteY0" fmla="*/ 0 h 34890"/>
                  <a:gd name="connsiteX1" fmla="*/ 14691 w 35502"/>
                  <a:gd name="connsiteY1" fmla="*/ 0 h 34890"/>
                  <a:gd name="connsiteX2" fmla="*/ 14691 w 35502"/>
                  <a:gd name="connsiteY2" fmla="*/ 3673 h 34890"/>
                  <a:gd name="connsiteX3" fmla="*/ 25097 w 35502"/>
                  <a:gd name="connsiteY3" fmla="*/ 0 h 34890"/>
                  <a:gd name="connsiteX4" fmla="*/ 32442 w 35502"/>
                  <a:gd name="connsiteY4" fmla="*/ 3061 h 34890"/>
                  <a:gd name="connsiteX5" fmla="*/ 35503 w 35502"/>
                  <a:gd name="connsiteY5" fmla="*/ 9794 h 34890"/>
                  <a:gd name="connsiteX6" fmla="*/ 34278 w 35502"/>
                  <a:gd name="connsiteY6" fmla="*/ 15303 h 34890"/>
                  <a:gd name="connsiteX7" fmla="*/ 31218 w 35502"/>
                  <a:gd name="connsiteY7" fmla="*/ 33666 h 34890"/>
                  <a:gd name="connsiteX8" fmla="*/ 22648 w 35502"/>
                  <a:gd name="connsiteY8" fmla="*/ 33666 h 34890"/>
                  <a:gd name="connsiteX9" fmla="*/ 25709 w 35502"/>
                  <a:gd name="connsiteY9" fmla="*/ 16527 h 34890"/>
                  <a:gd name="connsiteX10" fmla="*/ 25709 w 35502"/>
                  <a:gd name="connsiteY10" fmla="*/ 12854 h 34890"/>
                  <a:gd name="connsiteX11" fmla="*/ 24485 w 35502"/>
                  <a:gd name="connsiteY11" fmla="*/ 9794 h 34890"/>
                  <a:gd name="connsiteX12" fmla="*/ 20812 w 35502"/>
                  <a:gd name="connsiteY12" fmla="*/ 8570 h 34890"/>
                  <a:gd name="connsiteX13" fmla="*/ 15915 w 35502"/>
                  <a:gd name="connsiteY13" fmla="*/ 9794 h 34890"/>
                  <a:gd name="connsiteX14" fmla="*/ 12242 w 35502"/>
                  <a:gd name="connsiteY14" fmla="*/ 13466 h 34890"/>
                  <a:gd name="connsiteX15" fmla="*/ 10406 w 35502"/>
                  <a:gd name="connsiteY15" fmla="*/ 23260 h 34890"/>
                  <a:gd name="connsiteX16" fmla="*/ 8570 w 35502"/>
                  <a:gd name="connsiteY16" fmla="*/ 34891 h 34890"/>
                  <a:gd name="connsiteX17" fmla="*/ 0 w 35502"/>
                  <a:gd name="connsiteY17" fmla="*/ 34891 h 34890"/>
                  <a:gd name="connsiteX18" fmla="*/ 6121 w 35502"/>
                  <a:gd name="connsiteY18" fmla="*/ 0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502" h="34890">
                    <a:moveTo>
                      <a:pt x="6121" y="0"/>
                    </a:moveTo>
                    <a:lnTo>
                      <a:pt x="14691" y="0"/>
                    </a:lnTo>
                    <a:lnTo>
                      <a:pt x="14691" y="3673"/>
                    </a:lnTo>
                    <a:cubicBezTo>
                      <a:pt x="18363" y="612"/>
                      <a:pt x="21424" y="0"/>
                      <a:pt x="25097" y="0"/>
                    </a:cubicBezTo>
                    <a:cubicBezTo>
                      <a:pt x="28157" y="0"/>
                      <a:pt x="30606" y="1224"/>
                      <a:pt x="32442" y="3061"/>
                    </a:cubicBezTo>
                    <a:cubicBezTo>
                      <a:pt x="34278" y="4897"/>
                      <a:pt x="35503" y="6733"/>
                      <a:pt x="35503" y="9794"/>
                    </a:cubicBezTo>
                    <a:cubicBezTo>
                      <a:pt x="35503" y="11018"/>
                      <a:pt x="35503" y="12854"/>
                      <a:pt x="34278" y="15303"/>
                    </a:cubicBezTo>
                    <a:lnTo>
                      <a:pt x="31218" y="33666"/>
                    </a:lnTo>
                    <a:lnTo>
                      <a:pt x="22648" y="33666"/>
                    </a:lnTo>
                    <a:lnTo>
                      <a:pt x="25709" y="16527"/>
                    </a:lnTo>
                    <a:cubicBezTo>
                      <a:pt x="25709" y="14691"/>
                      <a:pt x="25709" y="13466"/>
                      <a:pt x="25709" y="12854"/>
                    </a:cubicBezTo>
                    <a:cubicBezTo>
                      <a:pt x="25709" y="12242"/>
                      <a:pt x="25709" y="11018"/>
                      <a:pt x="24485" y="9794"/>
                    </a:cubicBezTo>
                    <a:cubicBezTo>
                      <a:pt x="23260" y="8570"/>
                      <a:pt x="22648" y="8570"/>
                      <a:pt x="20812" y="8570"/>
                    </a:cubicBezTo>
                    <a:cubicBezTo>
                      <a:pt x="19588" y="8570"/>
                      <a:pt x="17751" y="8570"/>
                      <a:pt x="15915" y="9794"/>
                    </a:cubicBezTo>
                    <a:cubicBezTo>
                      <a:pt x="14691" y="11018"/>
                      <a:pt x="12854" y="11630"/>
                      <a:pt x="12242" y="13466"/>
                    </a:cubicBezTo>
                    <a:cubicBezTo>
                      <a:pt x="11018" y="15303"/>
                      <a:pt x="11018" y="18363"/>
                      <a:pt x="10406" y="23260"/>
                    </a:cubicBezTo>
                    <a:lnTo>
                      <a:pt x="8570" y="34891"/>
                    </a:lnTo>
                    <a:lnTo>
                      <a:pt x="0" y="34891"/>
                    </a:lnTo>
                    <a:lnTo>
                      <a:pt x="6121" y="0"/>
                    </a:lnTo>
                    <a:close/>
                  </a:path>
                </a:pathLst>
              </a:custGeom>
              <a:solidFill>
                <a:srgbClr val="FFFFFF"/>
              </a:solidFill>
              <a:ln w="6104" cap="flat">
                <a:noFill/>
                <a:prstDash val="solid"/>
                <a:miter/>
              </a:ln>
            </p:spPr>
            <p:txBody>
              <a:bodyPr rtlCol="0" anchor="ctr"/>
              <a:lstStyle/>
              <a:p>
                <a:endParaRPr lang="en-US" dirty="0"/>
              </a:p>
            </p:txBody>
          </p:sp>
          <p:sp>
            <p:nvSpPr>
              <p:cNvPr id="34" name="Freeform 33">
                <a:extLst>
                  <a:ext uri="{FF2B5EF4-FFF2-40B4-BE49-F238E27FC236}">
                    <a16:creationId xmlns:a16="http://schemas.microsoft.com/office/drawing/2014/main" id="{F850943B-3403-F998-933B-611E49E92C0D}"/>
                  </a:ext>
                </a:extLst>
              </p:cNvPr>
              <p:cNvSpPr/>
              <p:nvPr/>
            </p:nvSpPr>
            <p:spPr>
              <a:xfrm>
                <a:off x="2446079" y="6622583"/>
                <a:ext cx="38563" cy="34890"/>
              </a:xfrm>
              <a:custGeom>
                <a:avLst/>
                <a:gdLst>
                  <a:gd name="connsiteX0" fmla="*/ 29994 w 38563"/>
                  <a:gd name="connsiteY0" fmla="*/ 1224 h 34890"/>
                  <a:gd name="connsiteX1" fmla="*/ 38563 w 38563"/>
                  <a:gd name="connsiteY1" fmla="*/ 1224 h 34890"/>
                  <a:gd name="connsiteX2" fmla="*/ 33666 w 38563"/>
                  <a:gd name="connsiteY2" fmla="*/ 33666 h 34890"/>
                  <a:gd name="connsiteX3" fmla="*/ 25097 w 38563"/>
                  <a:gd name="connsiteY3" fmla="*/ 33666 h 34890"/>
                  <a:gd name="connsiteX4" fmla="*/ 26321 w 38563"/>
                  <a:gd name="connsiteY4" fmla="*/ 29994 h 34890"/>
                  <a:gd name="connsiteX5" fmla="*/ 20812 w 38563"/>
                  <a:gd name="connsiteY5" fmla="*/ 33666 h 34890"/>
                  <a:gd name="connsiteX6" fmla="*/ 15303 w 38563"/>
                  <a:gd name="connsiteY6" fmla="*/ 34891 h 34890"/>
                  <a:gd name="connsiteX7" fmla="*/ 3673 w 38563"/>
                  <a:gd name="connsiteY7" fmla="*/ 29994 h 34890"/>
                  <a:gd name="connsiteX8" fmla="*/ 0 w 38563"/>
                  <a:gd name="connsiteY8" fmla="*/ 18363 h 34890"/>
                  <a:gd name="connsiteX9" fmla="*/ 3061 w 38563"/>
                  <a:gd name="connsiteY9" fmla="*/ 8570 h 34890"/>
                  <a:gd name="connsiteX10" fmla="*/ 9794 w 38563"/>
                  <a:gd name="connsiteY10" fmla="*/ 1836 h 34890"/>
                  <a:gd name="connsiteX11" fmla="*/ 19588 w 38563"/>
                  <a:gd name="connsiteY11" fmla="*/ 0 h 34890"/>
                  <a:gd name="connsiteX12" fmla="*/ 25097 w 38563"/>
                  <a:gd name="connsiteY12" fmla="*/ 1224 h 34890"/>
                  <a:gd name="connsiteX13" fmla="*/ 29994 w 38563"/>
                  <a:gd name="connsiteY13" fmla="*/ 4897 h 34890"/>
                  <a:gd name="connsiteX14" fmla="*/ 29994 w 38563"/>
                  <a:gd name="connsiteY14" fmla="*/ 1224 h 34890"/>
                  <a:gd name="connsiteX15" fmla="*/ 16527 w 38563"/>
                  <a:gd name="connsiteY15" fmla="*/ 27545 h 34890"/>
                  <a:gd name="connsiteX16" fmla="*/ 22036 w 38563"/>
                  <a:gd name="connsiteY16" fmla="*/ 26321 h 34890"/>
                  <a:gd name="connsiteX17" fmla="*/ 25709 w 38563"/>
                  <a:gd name="connsiteY17" fmla="*/ 22648 h 34890"/>
                  <a:gd name="connsiteX18" fmla="*/ 27545 w 38563"/>
                  <a:gd name="connsiteY18" fmla="*/ 17139 h 34890"/>
                  <a:gd name="connsiteX19" fmla="*/ 25709 w 38563"/>
                  <a:gd name="connsiteY19" fmla="*/ 11630 h 34890"/>
                  <a:gd name="connsiteX20" fmla="*/ 18976 w 38563"/>
                  <a:gd name="connsiteY20" fmla="*/ 9794 h 34890"/>
                  <a:gd name="connsiteX21" fmla="*/ 11630 w 38563"/>
                  <a:gd name="connsiteY21" fmla="*/ 12854 h 34890"/>
                  <a:gd name="connsiteX22" fmla="*/ 7957 w 38563"/>
                  <a:gd name="connsiteY22" fmla="*/ 20200 h 34890"/>
                  <a:gd name="connsiteX23" fmla="*/ 9794 w 38563"/>
                  <a:gd name="connsiteY23" fmla="*/ 25709 h 34890"/>
                  <a:gd name="connsiteX24" fmla="*/ 16527 w 38563"/>
                  <a:gd name="connsiteY24" fmla="*/ 27545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8563" h="34890">
                    <a:moveTo>
                      <a:pt x="29994" y="1224"/>
                    </a:moveTo>
                    <a:lnTo>
                      <a:pt x="38563" y="1224"/>
                    </a:lnTo>
                    <a:lnTo>
                      <a:pt x="33666" y="33666"/>
                    </a:lnTo>
                    <a:lnTo>
                      <a:pt x="25097" y="33666"/>
                    </a:lnTo>
                    <a:lnTo>
                      <a:pt x="26321" y="29994"/>
                    </a:lnTo>
                    <a:cubicBezTo>
                      <a:pt x="24485" y="31830"/>
                      <a:pt x="22648" y="33054"/>
                      <a:pt x="20812" y="33666"/>
                    </a:cubicBezTo>
                    <a:cubicBezTo>
                      <a:pt x="18976" y="34278"/>
                      <a:pt x="17139" y="34891"/>
                      <a:pt x="15303" y="34891"/>
                    </a:cubicBezTo>
                    <a:cubicBezTo>
                      <a:pt x="10406" y="34891"/>
                      <a:pt x="6733" y="33054"/>
                      <a:pt x="3673" y="29994"/>
                    </a:cubicBezTo>
                    <a:cubicBezTo>
                      <a:pt x="612" y="26933"/>
                      <a:pt x="0" y="23260"/>
                      <a:pt x="0" y="18363"/>
                    </a:cubicBezTo>
                    <a:cubicBezTo>
                      <a:pt x="0" y="15303"/>
                      <a:pt x="1224" y="12854"/>
                      <a:pt x="3061" y="8570"/>
                    </a:cubicBezTo>
                    <a:cubicBezTo>
                      <a:pt x="4897" y="4897"/>
                      <a:pt x="6733" y="3673"/>
                      <a:pt x="9794" y="1836"/>
                    </a:cubicBezTo>
                    <a:cubicBezTo>
                      <a:pt x="12854" y="0"/>
                      <a:pt x="15303" y="0"/>
                      <a:pt x="19588" y="0"/>
                    </a:cubicBezTo>
                    <a:cubicBezTo>
                      <a:pt x="21424" y="0"/>
                      <a:pt x="23260" y="0"/>
                      <a:pt x="25097" y="1224"/>
                    </a:cubicBezTo>
                    <a:cubicBezTo>
                      <a:pt x="26933" y="2449"/>
                      <a:pt x="28769" y="3061"/>
                      <a:pt x="29994" y="4897"/>
                    </a:cubicBezTo>
                    <a:lnTo>
                      <a:pt x="29994" y="1224"/>
                    </a:lnTo>
                    <a:close/>
                    <a:moveTo>
                      <a:pt x="16527" y="27545"/>
                    </a:moveTo>
                    <a:cubicBezTo>
                      <a:pt x="18363" y="27545"/>
                      <a:pt x="20200" y="27545"/>
                      <a:pt x="22036" y="26321"/>
                    </a:cubicBezTo>
                    <a:cubicBezTo>
                      <a:pt x="23872" y="25097"/>
                      <a:pt x="25097" y="24485"/>
                      <a:pt x="25709" y="22648"/>
                    </a:cubicBezTo>
                    <a:cubicBezTo>
                      <a:pt x="26933" y="20812"/>
                      <a:pt x="27545" y="18976"/>
                      <a:pt x="27545" y="17139"/>
                    </a:cubicBezTo>
                    <a:cubicBezTo>
                      <a:pt x="27545" y="14079"/>
                      <a:pt x="26321" y="12242"/>
                      <a:pt x="25709" y="11630"/>
                    </a:cubicBezTo>
                    <a:cubicBezTo>
                      <a:pt x="23872" y="9794"/>
                      <a:pt x="22036" y="9794"/>
                      <a:pt x="18976" y="9794"/>
                    </a:cubicBezTo>
                    <a:cubicBezTo>
                      <a:pt x="15915" y="9794"/>
                      <a:pt x="13467" y="11018"/>
                      <a:pt x="11630" y="12854"/>
                    </a:cubicBezTo>
                    <a:cubicBezTo>
                      <a:pt x="9794" y="14691"/>
                      <a:pt x="7957" y="17751"/>
                      <a:pt x="7957" y="20200"/>
                    </a:cubicBezTo>
                    <a:cubicBezTo>
                      <a:pt x="7957" y="23260"/>
                      <a:pt x="9182" y="25097"/>
                      <a:pt x="9794" y="25709"/>
                    </a:cubicBezTo>
                    <a:cubicBezTo>
                      <a:pt x="11630" y="26933"/>
                      <a:pt x="13467" y="27545"/>
                      <a:pt x="16527" y="27545"/>
                    </a:cubicBezTo>
                    <a:close/>
                  </a:path>
                </a:pathLst>
              </a:custGeom>
              <a:solidFill>
                <a:srgbClr val="FFFFFF"/>
              </a:solidFill>
              <a:ln w="6104" cap="flat">
                <a:noFill/>
                <a:prstDash val="solid"/>
                <a:miter/>
              </a:ln>
            </p:spPr>
            <p:txBody>
              <a:bodyPr rtlCol="0" anchor="ctr"/>
              <a:lstStyle/>
              <a:p>
                <a:endParaRPr lang="en-US" dirty="0"/>
              </a:p>
            </p:txBody>
          </p:sp>
          <p:sp>
            <p:nvSpPr>
              <p:cNvPr id="35" name="Freeform 34">
                <a:extLst>
                  <a:ext uri="{FF2B5EF4-FFF2-40B4-BE49-F238E27FC236}">
                    <a16:creationId xmlns:a16="http://schemas.microsoft.com/office/drawing/2014/main" id="{3D2793F9-C7A6-310C-0712-E5F220EAA4DA}"/>
                  </a:ext>
                </a:extLst>
              </p:cNvPr>
              <p:cNvSpPr/>
              <p:nvPr/>
            </p:nvSpPr>
            <p:spPr>
              <a:xfrm>
                <a:off x="2490763" y="6610953"/>
                <a:ext cx="15302" cy="44684"/>
              </a:xfrm>
              <a:custGeom>
                <a:avLst/>
                <a:gdLst>
                  <a:gd name="connsiteX0" fmla="*/ 6733 w 15302"/>
                  <a:gd name="connsiteY0" fmla="*/ 0 h 44684"/>
                  <a:gd name="connsiteX1" fmla="*/ 15303 w 15302"/>
                  <a:gd name="connsiteY1" fmla="*/ 0 h 44684"/>
                  <a:gd name="connsiteX2" fmla="*/ 8570 w 15302"/>
                  <a:gd name="connsiteY2" fmla="*/ 44684 h 44684"/>
                  <a:gd name="connsiteX3" fmla="*/ 0 w 15302"/>
                  <a:gd name="connsiteY3" fmla="*/ 44684 h 44684"/>
                  <a:gd name="connsiteX4" fmla="*/ 6733 w 15302"/>
                  <a:gd name="connsiteY4" fmla="*/ 0 h 446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2" h="44684">
                    <a:moveTo>
                      <a:pt x="6733" y="0"/>
                    </a:moveTo>
                    <a:lnTo>
                      <a:pt x="15303" y="0"/>
                    </a:lnTo>
                    <a:lnTo>
                      <a:pt x="8570" y="44684"/>
                    </a:lnTo>
                    <a:lnTo>
                      <a:pt x="0" y="44684"/>
                    </a:lnTo>
                    <a:lnTo>
                      <a:pt x="6733" y="0"/>
                    </a:lnTo>
                    <a:close/>
                  </a:path>
                </a:pathLst>
              </a:custGeom>
              <a:solidFill>
                <a:srgbClr val="FFFFFF"/>
              </a:solidFill>
              <a:ln w="6104" cap="flat">
                <a:noFill/>
                <a:prstDash val="solid"/>
                <a:miter/>
              </a:ln>
            </p:spPr>
            <p:txBody>
              <a:bodyPr rtlCol="0" anchor="ctr"/>
              <a:lstStyle/>
              <a:p>
                <a:endParaRPr lang="en-US" dirty="0"/>
              </a:p>
            </p:txBody>
          </p:sp>
          <p:sp>
            <p:nvSpPr>
              <p:cNvPr id="36" name="Freeform 35">
                <a:extLst>
                  <a:ext uri="{FF2B5EF4-FFF2-40B4-BE49-F238E27FC236}">
                    <a16:creationId xmlns:a16="http://schemas.microsoft.com/office/drawing/2014/main" id="{C254B0DF-15D2-5DCB-2E7C-D3BD264A9A1F}"/>
                  </a:ext>
                </a:extLst>
              </p:cNvPr>
              <p:cNvSpPr/>
              <p:nvPr/>
            </p:nvSpPr>
            <p:spPr>
              <a:xfrm>
                <a:off x="2532999" y="6612789"/>
                <a:ext cx="48357" cy="45296"/>
              </a:xfrm>
              <a:custGeom>
                <a:avLst/>
                <a:gdLst>
                  <a:gd name="connsiteX0" fmla="*/ 45909 w 48357"/>
                  <a:gd name="connsiteY0" fmla="*/ 7958 h 45296"/>
                  <a:gd name="connsiteX1" fmla="*/ 38563 w 48357"/>
                  <a:gd name="connsiteY1" fmla="*/ 12854 h 45296"/>
                  <a:gd name="connsiteX2" fmla="*/ 31830 w 48357"/>
                  <a:gd name="connsiteY2" fmla="*/ 7958 h 45296"/>
                  <a:gd name="connsiteX3" fmla="*/ 25097 w 48357"/>
                  <a:gd name="connsiteY3" fmla="*/ 6733 h 45296"/>
                  <a:gd name="connsiteX4" fmla="*/ 11630 w 48357"/>
                  <a:gd name="connsiteY4" fmla="*/ 12242 h 45296"/>
                  <a:gd name="connsiteX5" fmla="*/ 7957 w 48357"/>
                  <a:gd name="connsiteY5" fmla="*/ 22648 h 45296"/>
                  <a:gd name="connsiteX6" fmla="*/ 12854 w 48357"/>
                  <a:gd name="connsiteY6" fmla="*/ 32442 h 45296"/>
                  <a:gd name="connsiteX7" fmla="*/ 23260 w 48357"/>
                  <a:gd name="connsiteY7" fmla="*/ 36115 h 45296"/>
                  <a:gd name="connsiteX8" fmla="*/ 31830 w 48357"/>
                  <a:gd name="connsiteY8" fmla="*/ 34278 h 45296"/>
                  <a:gd name="connsiteX9" fmla="*/ 37339 w 48357"/>
                  <a:gd name="connsiteY9" fmla="*/ 28769 h 45296"/>
                  <a:gd name="connsiteX10" fmla="*/ 23260 w 48357"/>
                  <a:gd name="connsiteY10" fmla="*/ 28769 h 45296"/>
                  <a:gd name="connsiteX11" fmla="*/ 24485 w 48357"/>
                  <a:gd name="connsiteY11" fmla="*/ 21424 h 45296"/>
                  <a:gd name="connsiteX12" fmla="*/ 48357 w 48357"/>
                  <a:gd name="connsiteY12" fmla="*/ 21424 h 45296"/>
                  <a:gd name="connsiteX13" fmla="*/ 41012 w 48357"/>
                  <a:gd name="connsiteY13" fmla="*/ 38563 h 45296"/>
                  <a:gd name="connsiteX14" fmla="*/ 23872 w 48357"/>
                  <a:gd name="connsiteY14" fmla="*/ 45296 h 45296"/>
                  <a:gd name="connsiteX15" fmla="*/ 5509 w 48357"/>
                  <a:gd name="connsiteY15" fmla="*/ 37951 h 45296"/>
                  <a:gd name="connsiteX16" fmla="*/ 0 w 48357"/>
                  <a:gd name="connsiteY16" fmla="*/ 23872 h 45296"/>
                  <a:gd name="connsiteX17" fmla="*/ 7345 w 48357"/>
                  <a:gd name="connsiteY17" fmla="*/ 6733 h 45296"/>
                  <a:gd name="connsiteX18" fmla="*/ 26321 w 48357"/>
                  <a:gd name="connsiteY18" fmla="*/ 0 h 45296"/>
                  <a:gd name="connsiteX19" fmla="*/ 33666 w 48357"/>
                  <a:gd name="connsiteY19" fmla="*/ 1224 h 45296"/>
                  <a:gd name="connsiteX20" fmla="*/ 40399 w 48357"/>
                  <a:gd name="connsiteY20" fmla="*/ 4285 h 45296"/>
                  <a:gd name="connsiteX21" fmla="*/ 45909 w 48357"/>
                  <a:gd name="connsiteY21" fmla="*/ 7958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8357" h="45296">
                    <a:moveTo>
                      <a:pt x="45909" y="7958"/>
                    </a:moveTo>
                    <a:lnTo>
                      <a:pt x="38563" y="12854"/>
                    </a:lnTo>
                    <a:cubicBezTo>
                      <a:pt x="36727" y="11018"/>
                      <a:pt x="33666" y="9182"/>
                      <a:pt x="31830" y="7958"/>
                    </a:cubicBezTo>
                    <a:cubicBezTo>
                      <a:pt x="29994" y="6733"/>
                      <a:pt x="26933" y="6733"/>
                      <a:pt x="25097" y="6733"/>
                    </a:cubicBezTo>
                    <a:cubicBezTo>
                      <a:pt x="19588" y="6733"/>
                      <a:pt x="14691" y="8570"/>
                      <a:pt x="11630" y="12242"/>
                    </a:cubicBezTo>
                    <a:cubicBezTo>
                      <a:pt x="8570" y="15915"/>
                      <a:pt x="7957" y="18975"/>
                      <a:pt x="7957" y="22648"/>
                    </a:cubicBezTo>
                    <a:cubicBezTo>
                      <a:pt x="7957" y="26321"/>
                      <a:pt x="9182" y="29382"/>
                      <a:pt x="12854" y="32442"/>
                    </a:cubicBezTo>
                    <a:cubicBezTo>
                      <a:pt x="16527" y="35503"/>
                      <a:pt x="19588" y="36115"/>
                      <a:pt x="23260" y="36115"/>
                    </a:cubicBezTo>
                    <a:cubicBezTo>
                      <a:pt x="26321" y="36115"/>
                      <a:pt x="28769" y="34891"/>
                      <a:pt x="31830" y="34278"/>
                    </a:cubicBezTo>
                    <a:cubicBezTo>
                      <a:pt x="34890" y="33054"/>
                      <a:pt x="36727" y="30606"/>
                      <a:pt x="37339" y="28769"/>
                    </a:cubicBezTo>
                    <a:lnTo>
                      <a:pt x="23260" y="28769"/>
                    </a:lnTo>
                    <a:lnTo>
                      <a:pt x="24485" y="21424"/>
                    </a:lnTo>
                    <a:lnTo>
                      <a:pt x="48357" y="21424"/>
                    </a:lnTo>
                    <a:cubicBezTo>
                      <a:pt x="48357" y="28157"/>
                      <a:pt x="45296" y="33666"/>
                      <a:pt x="41012" y="38563"/>
                    </a:cubicBezTo>
                    <a:cubicBezTo>
                      <a:pt x="36727" y="43460"/>
                      <a:pt x="30606" y="45296"/>
                      <a:pt x="23872" y="45296"/>
                    </a:cubicBezTo>
                    <a:cubicBezTo>
                      <a:pt x="16527" y="45296"/>
                      <a:pt x="10406" y="43460"/>
                      <a:pt x="5509" y="37951"/>
                    </a:cubicBezTo>
                    <a:cubicBezTo>
                      <a:pt x="1836" y="34278"/>
                      <a:pt x="0" y="29382"/>
                      <a:pt x="0" y="23872"/>
                    </a:cubicBezTo>
                    <a:cubicBezTo>
                      <a:pt x="0" y="17139"/>
                      <a:pt x="3061" y="11630"/>
                      <a:pt x="7345" y="6733"/>
                    </a:cubicBezTo>
                    <a:cubicBezTo>
                      <a:pt x="12854" y="1836"/>
                      <a:pt x="18975" y="0"/>
                      <a:pt x="26321" y="0"/>
                    </a:cubicBezTo>
                    <a:cubicBezTo>
                      <a:pt x="29381" y="0"/>
                      <a:pt x="31830" y="0"/>
                      <a:pt x="33666" y="1224"/>
                    </a:cubicBezTo>
                    <a:cubicBezTo>
                      <a:pt x="36727" y="2448"/>
                      <a:pt x="38563" y="3061"/>
                      <a:pt x="40399" y="4285"/>
                    </a:cubicBezTo>
                    <a:cubicBezTo>
                      <a:pt x="42236" y="4285"/>
                      <a:pt x="44072" y="6121"/>
                      <a:pt x="45909" y="7958"/>
                    </a:cubicBezTo>
                    <a:close/>
                  </a:path>
                </a:pathLst>
              </a:custGeom>
              <a:solidFill>
                <a:srgbClr val="FFFFFF"/>
              </a:solidFill>
              <a:ln w="6104" cap="flat">
                <a:noFill/>
                <a:prstDash val="solid"/>
                <a:miter/>
              </a:ln>
            </p:spPr>
            <p:txBody>
              <a:bodyPr rtlCol="0" anchor="ctr"/>
              <a:lstStyle/>
              <a:p>
                <a:endParaRPr lang="en-US" dirty="0"/>
              </a:p>
            </p:txBody>
          </p:sp>
          <p:sp>
            <p:nvSpPr>
              <p:cNvPr id="37" name="Freeform 36">
                <a:extLst>
                  <a:ext uri="{FF2B5EF4-FFF2-40B4-BE49-F238E27FC236}">
                    <a16:creationId xmlns:a16="http://schemas.microsoft.com/office/drawing/2014/main" id="{5DF8F4C3-346E-8AFF-773A-3FE6671E0617}"/>
                  </a:ext>
                </a:extLst>
              </p:cNvPr>
              <p:cNvSpPr/>
              <p:nvPr/>
            </p:nvSpPr>
            <p:spPr>
              <a:xfrm>
                <a:off x="2585029" y="6623807"/>
                <a:ext cx="22648" cy="33666"/>
              </a:xfrm>
              <a:custGeom>
                <a:avLst/>
                <a:gdLst>
                  <a:gd name="connsiteX0" fmla="*/ 6121 w 22648"/>
                  <a:gd name="connsiteY0" fmla="*/ 0 h 33666"/>
                  <a:gd name="connsiteX1" fmla="*/ 13466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6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6"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6"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dirty="0"/>
              </a:p>
            </p:txBody>
          </p:sp>
          <p:sp>
            <p:nvSpPr>
              <p:cNvPr id="38" name="Freeform 37">
                <a:extLst>
                  <a:ext uri="{FF2B5EF4-FFF2-40B4-BE49-F238E27FC236}">
                    <a16:creationId xmlns:a16="http://schemas.microsoft.com/office/drawing/2014/main" id="{190E0D15-B66F-FEF0-1FF8-5BEAA393F1D2}"/>
                  </a:ext>
                </a:extLst>
              </p:cNvPr>
              <p:cNvSpPr/>
              <p:nvPr/>
            </p:nvSpPr>
            <p:spPr>
              <a:xfrm>
                <a:off x="2613186" y="6623807"/>
                <a:ext cx="36726" cy="32441"/>
              </a:xfrm>
              <a:custGeom>
                <a:avLst/>
                <a:gdLst>
                  <a:gd name="connsiteX0" fmla="*/ 20812 w 36726"/>
                  <a:gd name="connsiteY0" fmla="*/ 0 h 32441"/>
                  <a:gd name="connsiteX1" fmla="*/ 29382 w 36726"/>
                  <a:gd name="connsiteY1" fmla="*/ 1836 h 32441"/>
                  <a:gd name="connsiteX2" fmla="*/ 34891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20200 w 36726"/>
                  <a:gd name="connsiteY10" fmla="*/ 6121 h 32441"/>
                  <a:gd name="connsiteX11" fmla="*/ 12854 w 36726"/>
                  <a:gd name="connsiteY11" fmla="*/ 9794 h 32441"/>
                  <a:gd name="connsiteX12" fmla="*/ 9794 w 36726"/>
                  <a:gd name="connsiteY12" fmla="*/ 17139 h 32441"/>
                  <a:gd name="connsiteX13" fmla="*/ 11630 w 36726"/>
                  <a:gd name="connsiteY13" fmla="*/ 22648 h 32441"/>
                  <a:gd name="connsiteX14" fmla="*/ 17139 w 36726"/>
                  <a:gd name="connsiteY14" fmla="*/ 24485 h 32441"/>
                  <a:gd name="connsiteX15" fmla="*/ 25709 w 36726"/>
                  <a:gd name="connsiteY15" fmla="*/ 20812 h 32441"/>
                  <a:gd name="connsiteX16" fmla="*/ 28769 w 36726"/>
                  <a:gd name="connsiteY16" fmla="*/ 13466 h 32441"/>
                  <a:gd name="connsiteX17" fmla="*/ 26933 w 36726"/>
                  <a:gd name="connsiteY17" fmla="*/ 7957 h 32441"/>
                  <a:gd name="connsiteX18" fmla="*/ 20200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3" y="0"/>
                      <a:pt x="26321" y="1224"/>
                      <a:pt x="29382" y="1836"/>
                    </a:cubicBezTo>
                    <a:cubicBezTo>
                      <a:pt x="31218" y="3061"/>
                      <a:pt x="34278" y="4897"/>
                      <a:pt x="34891" y="7345"/>
                    </a:cubicBezTo>
                    <a:cubicBezTo>
                      <a:pt x="36115" y="9182"/>
                      <a:pt x="36727" y="12242"/>
                      <a:pt x="36727" y="14691"/>
                    </a:cubicBezTo>
                    <a:cubicBezTo>
                      <a:pt x="36727" y="19588"/>
                      <a:pt x="34891" y="24485"/>
                      <a:pt x="31218" y="26933"/>
                    </a:cubicBezTo>
                    <a:cubicBezTo>
                      <a:pt x="27545" y="29994"/>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5303" y="0"/>
                      <a:pt x="20812" y="0"/>
                    </a:cubicBezTo>
                    <a:close/>
                    <a:moveTo>
                      <a:pt x="20200" y="6121"/>
                    </a:moveTo>
                    <a:cubicBezTo>
                      <a:pt x="16527" y="6121"/>
                      <a:pt x="13467" y="7345"/>
                      <a:pt x="12854" y="9794"/>
                    </a:cubicBezTo>
                    <a:cubicBezTo>
                      <a:pt x="11018" y="11630"/>
                      <a:pt x="9794" y="14691"/>
                      <a:pt x="9794" y="17139"/>
                    </a:cubicBezTo>
                    <a:cubicBezTo>
                      <a:pt x="9794" y="18975"/>
                      <a:pt x="11018" y="22036"/>
                      <a:pt x="11630" y="22648"/>
                    </a:cubicBezTo>
                    <a:cubicBezTo>
                      <a:pt x="13467" y="23872"/>
                      <a:pt x="15303" y="24485"/>
                      <a:pt x="17139" y="24485"/>
                    </a:cubicBezTo>
                    <a:cubicBezTo>
                      <a:pt x="20812" y="24485"/>
                      <a:pt x="23873" y="23260"/>
                      <a:pt x="25709" y="20812"/>
                    </a:cubicBezTo>
                    <a:cubicBezTo>
                      <a:pt x="27545" y="18975"/>
                      <a:pt x="28769" y="15915"/>
                      <a:pt x="28769" y="13466"/>
                    </a:cubicBezTo>
                    <a:cubicBezTo>
                      <a:pt x="28769" y="11630"/>
                      <a:pt x="27545" y="8570"/>
                      <a:pt x="26933" y="7957"/>
                    </a:cubicBezTo>
                    <a:cubicBezTo>
                      <a:pt x="25709" y="7345"/>
                      <a:pt x="22648" y="6121"/>
                      <a:pt x="20200" y="6121"/>
                    </a:cubicBezTo>
                    <a:close/>
                  </a:path>
                </a:pathLst>
              </a:custGeom>
              <a:solidFill>
                <a:srgbClr val="FFFFFF"/>
              </a:solidFill>
              <a:ln w="6104" cap="flat">
                <a:noFill/>
                <a:prstDash val="solid"/>
                <a:miter/>
              </a:ln>
            </p:spPr>
            <p:txBody>
              <a:bodyPr rtlCol="0" anchor="ctr"/>
              <a:lstStyle/>
              <a:p>
                <a:endParaRPr lang="en-US" dirty="0"/>
              </a:p>
            </p:txBody>
          </p:sp>
          <p:sp>
            <p:nvSpPr>
              <p:cNvPr id="39" name="Freeform 38">
                <a:extLst>
                  <a:ext uri="{FF2B5EF4-FFF2-40B4-BE49-F238E27FC236}">
                    <a16:creationId xmlns:a16="http://schemas.microsoft.com/office/drawing/2014/main" id="{E41CDE5F-FAFD-3247-DC4E-F41FA6F91B62}"/>
                  </a:ext>
                </a:extLst>
              </p:cNvPr>
              <p:cNvSpPr/>
              <p:nvPr/>
            </p:nvSpPr>
            <p:spPr>
              <a:xfrm>
                <a:off x="2661543" y="6623195"/>
                <a:ext cx="33054" cy="33666"/>
              </a:xfrm>
              <a:custGeom>
                <a:avLst/>
                <a:gdLst>
                  <a:gd name="connsiteX0" fmla="*/ 1224 w 33054"/>
                  <a:gd name="connsiteY0" fmla="*/ 612 h 33666"/>
                  <a:gd name="connsiteX1" fmla="*/ 9794 w 33054"/>
                  <a:gd name="connsiteY1" fmla="*/ 612 h 33666"/>
                  <a:gd name="connsiteX2" fmla="*/ 7957 w 33054"/>
                  <a:gd name="connsiteY2" fmla="*/ 16527 h 33666"/>
                  <a:gd name="connsiteX3" fmla="*/ 7957 w 33054"/>
                  <a:gd name="connsiteY3" fmla="*/ 20200 h 33666"/>
                  <a:gd name="connsiteX4" fmla="*/ 9794 w 33054"/>
                  <a:gd name="connsiteY4" fmla="*/ 23872 h 33666"/>
                  <a:gd name="connsiteX5" fmla="*/ 14691 w 33054"/>
                  <a:gd name="connsiteY5" fmla="*/ 25097 h 33666"/>
                  <a:gd name="connsiteX6" fmla="*/ 19588 w 33054"/>
                  <a:gd name="connsiteY6" fmla="*/ 23260 h 33666"/>
                  <a:gd name="connsiteX7" fmla="*/ 22648 w 33054"/>
                  <a:gd name="connsiteY7" fmla="*/ 15915 h 33666"/>
                  <a:gd name="connsiteX8" fmla="*/ 24485 w 33054"/>
                  <a:gd name="connsiteY8" fmla="*/ 0 h 33666"/>
                  <a:gd name="connsiteX9" fmla="*/ 33054 w 33054"/>
                  <a:gd name="connsiteY9" fmla="*/ 0 h 33666"/>
                  <a:gd name="connsiteX10" fmla="*/ 29994 w 33054"/>
                  <a:gd name="connsiteY10" fmla="*/ 17139 h 33666"/>
                  <a:gd name="connsiteX11" fmla="*/ 26933 w 33054"/>
                  <a:gd name="connsiteY11" fmla="*/ 26933 h 33666"/>
                  <a:gd name="connsiteX12" fmla="*/ 21424 w 33054"/>
                  <a:gd name="connsiteY12" fmla="*/ 31830 h 33666"/>
                  <a:gd name="connsiteX13" fmla="*/ 14079 w 33054"/>
                  <a:gd name="connsiteY13" fmla="*/ 33666 h 33666"/>
                  <a:gd name="connsiteX14" fmla="*/ 3673 w 33054"/>
                  <a:gd name="connsiteY14" fmla="*/ 29994 h 33666"/>
                  <a:gd name="connsiteX15" fmla="*/ 0 w 33054"/>
                  <a:gd name="connsiteY15" fmla="*/ 21424 h 33666"/>
                  <a:gd name="connsiteX16" fmla="*/ 1224 w 33054"/>
                  <a:gd name="connsiteY16" fmla="*/ 12854 h 33666"/>
                  <a:gd name="connsiteX17" fmla="*/ 1224 w 33054"/>
                  <a:gd name="connsiteY17" fmla="*/ 612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054" h="33666">
                    <a:moveTo>
                      <a:pt x="1224" y="612"/>
                    </a:moveTo>
                    <a:lnTo>
                      <a:pt x="9794" y="612"/>
                    </a:lnTo>
                    <a:lnTo>
                      <a:pt x="7957" y="16527"/>
                    </a:lnTo>
                    <a:cubicBezTo>
                      <a:pt x="7957" y="18363"/>
                      <a:pt x="7957" y="19588"/>
                      <a:pt x="7957" y="20200"/>
                    </a:cubicBezTo>
                    <a:cubicBezTo>
                      <a:pt x="7957" y="21424"/>
                      <a:pt x="9182" y="23260"/>
                      <a:pt x="9794" y="23872"/>
                    </a:cubicBezTo>
                    <a:cubicBezTo>
                      <a:pt x="11018" y="25097"/>
                      <a:pt x="11630" y="25097"/>
                      <a:pt x="14691" y="25097"/>
                    </a:cubicBezTo>
                    <a:cubicBezTo>
                      <a:pt x="16527" y="25097"/>
                      <a:pt x="18363" y="23872"/>
                      <a:pt x="19588" y="23260"/>
                    </a:cubicBezTo>
                    <a:cubicBezTo>
                      <a:pt x="20812" y="22036"/>
                      <a:pt x="21424" y="19588"/>
                      <a:pt x="22648" y="15915"/>
                    </a:cubicBezTo>
                    <a:lnTo>
                      <a:pt x="24485" y="0"/>
                    </a:lnTo>
                    <a:lnTo>
                      <a:pt x="33054" y="0"/>
                    </a:lnTo>
                    <a:lnTo>
                      <a:pt x="29994" y="17139"/>
                    </a:lnTo>
                    <a:cubicBezTo>
                      <a:pt x="28769" y="20812"/>
                      <a:pt x="28157" y="23872"/>
                      <a:pt x="26933" y="26933"/>
                    </a:cubicBezTo>
                    <a:cubicBezTo>
                      <a:pt x="25709" y="28769"/>
                      <a:pt x="23260" y="30606"/>
                      <a:pt x="21424" y="31830"/>
                    </a:cubicBezTo>
                    <a:cubicBezTo>
                      <a:pt x="19588" y="33054"/>
                      <a:pt x="16527" y="33666"/>
                      <a:pt x="14079" y="33666"/>
                    </a:cubicBezTo>
                    <a:cubicBezTo>
                      <a:pt x="9182" y="33666"/>
                      <a:pt x="6733" y="32442"/>
                      <a:pt x="3673" y="29994"/>
                    </a:cubicBezTo>
                    <a:cubicBezTo>
                      <a:pt x="612" y="28157"/>
                      <a:pt x="0" y="24485"/>
                      <a:pt x="0" y="21424"/>
                    </a:cubicBezTo>
                    <a:cubicBezTo>
                      <a:pt x="0" y="19588"/>
                      <a:pt x="0" y="16527"/>
                      <a:pt x="1224" y="12854"/>
                    </a:cubicBezTo>
                    <a:lnTo>
                      <a:pt x="1224" y="612"/>
                    </a:lnTo>
                    <a:close/>
                  </a:path>
                </a:pathLst>
              </a:custGeom>
              <a:solidFill>
                <a:srgbClr val="FFFFFF"/>
              </a:solidFill>
              <a:ln w="6104" cap="flat">
                <a:noFill/>
                <a:prstDash val="solid"/>
                <a:miter/>
              </a:ln>
            </p:spPr>
            <p:txBody>
              <a:bodyPr rtlCol="0" anchor="ctr"/>
              <a:lstStyle/>
              <a:p>
                <a:endParaRPr lang="en-US" dirty="0"/>
              </a:p>
            </p:txBody>
          </p:sp>
          <p:sp>
            <p:nvSpPr>
              <p:cNvPr id="40" name="Freeform 39">
                <a:extLst>
                  <a:ext uri="{FF2B5EF4-FFF2-40B4-BE49-F238E27FC236}">
                    <a16:creationId xmlns:a16="http://schemas.microsoft.com/office/drawing/2014/main" id="{C9FBBD5F-FF97-E2E1-BB38-919BB8DC0C60}"/>
                  </a:ext>
                </a:extLst>
              </p:cNvPr>
              <p:cNvSpPr/>
              <p:nvPr/>
            </p:nvSpPr>
            <p:spPr>
              <a:xfrm>
                <a:off x="2700106" y="6623195"/>
                <a:ext cx="40399" cy="45296"/>
              </a:xfrm>
              <a:custGeom>
                <a:avLst/>
                <a:gdLst>
                  <a:gd name="connsiteX0" fmla="*/ 8570 w 40399"/>
                  <a:gd name="connsiteY0" fmla="*/ 45296 h 45296"/>
                  <a:gd name="connsiteX1" fmla="*/ 0 w 40399"/>
                  <a:gd name="connsiteY1" fmla="*/ 45296 h 45296"/>
                  <a:gd name="connsiteX2" fmla="*/ 6733 w 40399"/>
                  <a:gd name="connsiteY2" fmla="*/ 1224 h 45296"/>
                  <a:gd name="connsiteX3" fmla="*/ 15303 w 40399"/>
                  <a:gd name="connsiteY3" fmla="*/ 1224 h 45296"/>
                  <a:gd name="connsiteX4" fmla="*/ 14079 w 40399"/>
                  <a:gd name="connsiteY4" fmla="*/ 4897 h 45296"/>
                  <a:gd name="connsiteX5" fmla="*/ 19588 w 40399"/>
                  <a:gd name="connsiteY5" fmla="*/ 1224 h 45296"/>
                  <a:gd name="connsiteX6" fmla="*/ 25097 w 40399"/>
                  <a:gd name="connsiteY6" fmla="*/ 0 h 45296"/>
                  <a:gd name="connsiteX7" fmla="*/ 36727 w 40399"/>
                  <a:gd name="connsiteY7" fmla="*/ 4897 h 45296"/>
                  <a:gd name="connsiteX8" fmla="*/ 40400 w 40399"/>
                  <a:gd name="connsiteY8" fmla="*/ 15303 h 45296"/>
                  <a:gd name="connsiteX9" fmla="*/ 37339 w 40399"/>
                  <a:gd name="connsiteY9" fmla="*/ 25097 h 45296"/>
                  <a:gd name="connsiteX10" fmla="*/ 30606 w 40399"/>
                  <a:gd name="connsiteY10" fmla="*/ 31830 h 45296"/>
                  <a:gd name="connsiteX11" fmla="*/ 20812 w 40399"/>
                  <a:gd name="connsiteY11" fmla="*/ 33666 h 45296"/>
                  <a:gd name="connsiteX12" fmla="*/ 15303 w 40399"/>
                  <a:gd name="connsiteY12" fmla="*/ 32442 h 45296"/>
                  <a:gd name="connsiteX13" fmla="*/ 10406 w 40399"/>
                  <a:gd name="connsiteY13" fmla="*/ 28769 h 45296"/>
                  <a:gd name="connsiteX14" fmla="*/ 8570 w 40399"/>
                  <a:gd name="connsiteY14" fmla="*/ 45296 h 45296"/>
                  <a:gd name="connsiteX15" fmla="*/ 22648 w 40399"/>
                  <a:gd name="connsiteY15" fmla="*/ 6733 h 45296"/>
                  <a:gd name="connsiteX16" fmla="*/ 17139 w 40399"/>
                  <a:gd name="connsiteY16" fmla="*/ 7958 h 45296"/>
                  <a:gd name="connsiteX17" fmla="*/ 13467 w 40399"/>
                  <a:gd name="connsiteY17" fmla="*/ 11630 h 45296"/>
                  <a:gd name="connsiteX18" fmla="*/ 11630 w 40399"/>
                  <a:gd name="connsiteY18" fmla="*/ 17139 h 45296"/>
                  <a:gd name="connsiteX19" fmla="*/ 13467 w 40399"/>
                  <a:gd name="connsiteY19" fmla="*/ 22648 h 45296"/>
                  <a:gd name="connsiteX20" fmla="*/ 20200 w 40399"/>
                  <a:gd name="connsiteY20" fmla="*/ 24485 h 45296"/>
                  <a:gd name="connsiteX21" fmla="*/ 27545 w 40399"/>
                  <a:gd name="connsiteY21" fmla="*/ 21424 h 45296"/>
                  <a:gd name="connsiteX22" fmla="*/ 30606 w 40399"/>
                  <a:gd name="connsiteY22" fmla="*/ 14079 h 45296"/>
                  <a:gd name="connsiteX23" fmla="*/ 28769 w 40399"/>
                  <a:gd name="connsiteY23" fmla="*/ 8570 h 45296"/>
                  <a:gd name="connsiteX24" fmla="*/ 22648 w 40399"/>
                  <a:gd name="connsiteY24" fmla="*/ 6733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0399" h="45296">
                    <a:moveTo>
                      <a:pt x="8570" y="45296"/>
                    </a:moveTo>
                    <a:lnTo>
                      <a:pt x="0" y="45296"/>
                    </a:lnTo>
                    <a:lnTo>
                      <a:pt x="6733" y="1224"/>
                    </a:lnTo>
                    <a:lnTo>
                      <a:pt x="15303" y="1224"/>
                    </a:lnTo>
                    <a:lnTo>
                      <a:pt x="14079" y="4897"/>
                    </a:lnTo>
                    <a:cubicBezTo>
                      <a:pt x="15915" y="3061"/>
                      <a:pt x="17751" y="1836"/>
                      <a:pt x="19588" y="1224"/>
                    </a:cubicBezTo>
                    <a:cubicBezTo>
                      <a:pt x="21424" y="0"/>
                      <a:pt x="23260" y="0"/>
                      <a:pt x="25097" y="0"/>
                    </a:cubicBezTo>
                    <a:cubicBezTo>
                      <a:pt x="29994" y="0"/>
                      <a:pt x="33666" y="1836"/>
                      <a:pt x="36727" y="4897"/>
                    </a:cubicBezTo>
                    <a:cubicBezTo>
                      <a:pt x="39787" y="7958"/>
                      <a:pt x="40400" y="11630"/>
                      <a:pt x="40400" y="15303"/>
                    </a:cubicBezTo>
                    <a:cubicBezTo>
                      <a:pt x="40400" y="18363"/>
                      <a:pt x="39175" y="20812"/>
                      <a:pt x="37339" y="25097"/>
                    </a:cubicBezTo>
                    <a:cubicBezTo>
                      <a:pt x="35503" y="28157"/>
                      <a:pt x="33666" y="29994"/>
                      <a:pt x="30606" y="31830"/>
                    </a:cubicBezTo>
                    <a:cubicBezTo>
                      <a:pt x="27545" y="33666"/>
                      <a:pt x="25097" y="33666"/>
                      <a:pt x="20812" y="33666"/>
                    </a:cubicBezTo>
                    <a:cubicBezTo>
                      <a:pt x="18976" y="33666"/>
                      <a:pt x="17139" y="33666"/>
                      <a:pt x="15303" y="32442"/>
                    </a:cubicBezTo>
                    <a:cubicBezTo>
                      <a:pt x="13467" y="31218"/>
                      <a:pt x="11630" y="30606"/>
                      <a:pt x="10406" y="28769"/>
                    </a:cubicBezTo>
                    <a:lnTo>
                      <a:pt x="8570" y="45296"/>
                    </a:lnTo>
                    <a:close/>
                    <a:moveTo>
                      <a:pt x="22648" y="6733"/>
                    </a:moveTo>
                    <a:cubicBezTo>
                      <a:pt x="20812" y="6733"/>
                      <a:pt x="18976" y="6733"/>
                      <a:pt x="17139" y="7958"/>
                    </a:cubicBezTo>
                    <a:cubicBezTo>
                      <a:pt x="15303" y="9182"/>
                      <a:pt x="14079" y="9794"/>
                      <a:pt x="13467" y="11630"/>
                    </a:cubicBezTo>
                    <a:cubicBezTo>
                      <a:pt x="12242" y="13466"/>
                      <a:pt x="11630" y="15303"/>
                      <a:pt x="11630" y="17139"/>
                    </a:cubicBezTo>
                    <a:cubicBezTo>
                      <a:pt x="11630" y="20200"/>
                      <a:pt x="12854" y="22036"/>
                      <a:pt x="13467" y="22648"/>
                    </a:cubicBezTo>
                    <a:cubicBezTo>
                      <a:pt x="15303" y="24485"/>
                      <a:pt x="17139" y="24485"/>
                      <a:pt x="20200" y="24485"/>
                    </a:cubicBezTo>
                    <a:cubicBezTo>
                      <a:pt x="23260" y="24485"/>
                      <a:pt x="25709" y="23260"/>
                      <a:pt x="27545" y="21424"/>
                    </a:cubicBezTo>
                    <a:cubicBezTo>
                      <a:pt x="29381" y="19588"/>
                      <a:pt x="30606" y="16527"/>
                      <a:pt x="30606" y="14079"/>
                    </a:cubicBezTo>
                    <a:cubicBezTo>
                      <a:pt x="30606" y="11018"/>
                      <a:pt x="29381" y="9182"/>
                      <a:pt x="28769" y="8570"/>
                    </a:cubicBezTo>
                    <a:cubicBezTo>
                      <a:pt x="27545" y="7958"/>
                      <a:pt x="25709" y="6733"/>
                      <a:pt x="22648" y="6733"/>
                    </a:cubicBezTo>
                    <a:close/>
                  </a:path>
                </a:pathLst>
              </a:custGeom>
              <a:solidFill>
                <a:srgbClr val="FFFFFF"/>
              </a:solidFill>
              <a:ln w="6104" cap="flat">
                <a:noFill/>
                <a:prstDash val="solid"/>
                <a:miter/>
              </a:ln>
            </p:spPr>
            <p:txBody>
              <a:bodyPr rtlCol="0" anchor="ctr"/>
              <a:lstStyle/>
              <a:p>
                <a:endParaRPr lang="en-US" dirty="0"/>
              </a:p>
            </p:txBody>
          </p:sp>
          <p:sp>
            <p:nvSpPr>
              <p:cNvPr id="41" name="Freeform 40">
                <a:extLst>
                  <a:ext uri="{FF2B5EF4-FFF2-40B4-BE49-F238E27FC236}">
                    <a16:creationId xmlns:a16="http://schemas.microsoft.com/office/drawing/2014/main" id="{D9B63A8E-A776-C61C-34DF-0B7F0A71DF03}"/>
                  </a:ext>
                </a:extLst>
              </p:cNvPr>
              <p:cNvSpPr/>
              <p:nvPr/>
            </p:nvSpPr>
            <p:spPr>
              <a:xfrm>
                <a:off x="2768051" y="6623807"/>
                <a:ext cx="36726" cy="32441"/>
              </a:xfrm>
              <a:custGeom>
                <a:avLst/>
                <a:gdLst>
                  <a:gd name="connsiteX0" fmla="*/ 20812 w 36726"/>
                  <a:gd name="connsiteY0" fmla="*/ 0 h 32441"/>
                  <a:gd name="connsiteX1" fmla="*/ 29381 w 36726"/>
                  <a:gd name="connsiteY1" fmla="*/ 1836 h 32441"/>
                  <a:gd name="connsiteX2" fmla="*/ 34890 w 36726"/>
                  <a:gd name="connsiteY2" fmla="*/ 7345 h 32441"/>
                  <a:gd name="connsiteX3" fmla="*/ 36727 w 36726"/>
                  <a:gd name="connsiteY3" fmla="*/ 14691 h 32441"/>
                  <a:gd name="connsiteX4" fmla="*/ 31218 w 36726"/>
                  <a:gd name="connsiteY4" fmla="*/ 26933 h 32441"/>
                  <a:gd name="connsiteX5" fmla="*/ 17139 w 36726"/>
                  <a:gd name="connsiteY5" fmla="*/ 32442 h 32441"/>
                  <a:gd name="connsiteX6" fmla="*/ 4897 w 36726"/>
                  <a:gd name="connsiteY6" fmla="*/ 28769 h 32441"/>
                  <a:gd name="connsiteX7" fmla="*/ 0 w 36726"/>
                  <a:gd name="connsiteY7" fmla="*/ 18363 h 32441"/>
                  <a:gd name="connsiteX8" fmla="*/ 5509 w 36726"/>
                  <a:gd name="connsiteY8" fmla="*/ 4897 h 32441"/>
                  <a:gd name="connsiteX9" fmla="*/ 20812 w 36726"/>
                  <a:gd name="connsiteY9" fmla="*/ 0 h 32441"/>
                  <a:gd name="connsiteX10" fmla="*/ 19588 w 36726"/>
                  <a:gd name="connsiteY10" fmla="*/ 6121 h 32441"/>
                  <a:gd name="connsiteX11" fmla="*/ 12242 w 36726"/>
                  <a:gd name="connsiteY11" fmla="*/ 9794 h 32441"/>
                  <a:gd name="connsiteX12" fmla="*/ 9182 w 36726"/>
                  <a:gd name="connsiteY12" fmla="*/ 17139 h 32441"/>
                  <a:gd name="connsiteX13" fmla="*/ 11018 w 36726"/>
                  <a:gd name="connsiteY13" fmla="*/ 22648 h 32441"/>
                  <a:gd name="connsiteX14" fmla="*/ 16527 w 36726"/>
                  <a:gd name="connsiteY14" fmla="*/ 24485 h 32441"/>
                  <a:gd name="connsiteX15" fmla="*/ 25097 w 36726"/>
                  <a:gd name="connsiteY15" fmla="*/ 20812 h 32441"/>
                  <a:gd name="connsiteX16" fmla="*/ 28157 w 36726"/>
                  <a:gd name="connsiteY16" fmla="*/ 13466 h 32441"/>
                  <a:gd name="connsiteX17" fmla="*/ 26321 w 36726"/>
                  <a:gd name="connsiteY17" fmla="*/ 7957 h 32441"/>
                  <a:gd name="connsiteX18" fmla="*/ 19588 w 36726"/>
                  <a:gd name="connsiteY18" fmla="*/ 6121 h 32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726" h="32441">
                    <a:moveTo>
                      <a:pt x="20812" y="0"/>
                    </a:moveTo>
                    <a:cubicBezTo>
                      <a:pt x="23872" y="0"/>
                      <a:pt x="26321" y="1224"/>
                      <a:pt x="29381" y="1836"/>
                    </a:cubicBezTo>
                    <a:cubicBezTo>
                      <a:pt x="32442" y="2448"/>
                      <a:pt x="34278" y="4897"/>
                      <a:pt x="34890" y="7345"/>
                    </a:cubicBezTo>
                    <a:cubicBezTo>
                      <a:pt x="36115" y="9182"/>
                      <a:pt x="36727" y="12242"/>
                      <a:pt x="36727" y="14691"/>
                    </a:cubicBezTo>
                    <a:cubicBezTo>
                      <a:pt x="36727" y="19588"/>
                      <a:pt x="34890" y="24485"/>
                      <a:pt x="31218" y="26933"/>
                    </a:cubicBezTo>
                    <a:cubicBezTo>
                      <a:pt x="27545" y="30606"/>
                      <a:pt x="22648" y="32442"/>
                      <a:pt x="17139" y="32442"/>
                    </a:cubicBezTo>
                    <a:cubicBezTo>
                      <a:pt x="12242" y="32442"/>
                      <a:pt x="7345" y="31218"/>
                      <a:pt x="4897" y="28769"/>
                    </a:cubicBezTo>
                    <a:cubicBezTo>
                      <a:pt x="1836" y="25709"/>
                      <a:pt x="0" y="22036"/>
                      <a:pt x="0" y="18363"/>
                    </a:cubicBezTo>
                    <a:cubicBezTo>
                      <a:pt x="0" y="12854"/>
                      <a:pt x="1836" y="8570"/>
                      <a:pt x="5509" y="4897"/>
                    </a:cubicBezTo>
                    <a:cubicBezTo>
                      <a:pt x="10406" y="1836"/>
                      <a:pt x="14691" y="0"/>
                      <a:pt x="20812" y="0"/>
                    </a:cubicBezTo>
                    <a:close/>
                    <a:moveTo>
                      <a:pt x="19588" y="6121"/>
                    </a:moveTo>
                    <a:cubicBezTo>
                      <a:pt x="15915" y="6121"/>
                      <a:pt x="12854" y="7345"/>
                      <a:pt x="12242" y="9794"/>
                    </a:cubicBezTo>
                    <a:cubicBezTo>
                      <a:pt x="10406" y="11630"/>
                      <a:pt x="9182" y="14691"/>
                      <a:pt x="9182" y="17139"/>
                    </a:cubicBezTo>
                    <a:cubicBezTo>
                      <a:pt x="9182" y="18975"/>
                      <a:pt x="10406" y="22036"/>
                      <a:pt x="11018" y="22648"/>
                    </a:cubicBezTo>
                    <a:cubicBezTo>
                      <a:pt x="12854" y="23872"/>
                      <a:pt x="14691" y="24485"/>
                      <a:pt x="16527" y="24485"/>
                    </a:cubicBezTo>
                    <a:cubicBezTo>
                      <a:pt x="20200" y="24485"/>
                      <a:pt x="23260" y="23260"/>
                      <a:pt x="25097" y="20812"/>
                    </a:cubicBezTo>
                    <a:cubicBezTo>
                      <a:pt x="26933" y="18975"/>
                      <a:pt x="28157" y="15915"/>
                      <a:pt x="28157" y="13466"/>
                    </a:cubicBezTo>
                    <a:cubicBezTo>
                      <a:pt x="28157" y="11630"/>
                      <a:pt x="26933" y="8570"/>
                      <a:pt x="26321" y="7957"/>
                    </a:cubicBezTo>
                    <a:cubicBezTo>
                      <a:pt x="25709" y="7345"/>
                      <a:pt x="22648" y="6121"/>
                      <a:pt x="19588" y="6121"/>
                    </a:cubicBezTo>
                    <a:close/>
                  </a:path>
                </a:pathLst>
              </a:custGeom>
              <a:solidFill>
                <a:srgbClr val="FFFFFF"/>
              </a:solidFill>
              <a:ln w="6104" cap="flat">
                <a:noFill/>
                <a:prstDash val="solid"/>
                <a:miter/>
              </a:ln>
            </p:spPr>
            <p:txBody>
              <a:bodyPr rtlCol="0" anchor="ctr"/>
              <a:lstStyle/>
              <a:p>
                <a:endParaRPr lang="en-US" dirty="0"/>
              </a:p>
            </p:txBody>
          </p:sp>
          <p:sp>
            <p:nvSpPr>
              <p:cNvPr id="42" name="Freeform 41">
                <a:extLst>
                  <a:ext uri="{FF2B5EF4-FFF2-40B4-BE49-F238E27FC236}">
                    <a16:creationId xmlns:a16="http://schemas.microsoft.com/office/drawing/2014/main" id="{44E6B35C-2019-A2D8-0F11-302E91A439F3}"/>
                  </a:ext>
                </a:extLst>
              </p:cNvPr>
              <p:cNvSpPr/>
              <p:nvPr/>
            </p:nvSpPr>
            <p:spPr>
              <a:xfrm>
                <a:off x="2812123" y="6610341"/>
                <a:ext cx="21424" cy="45908"/>
              </a:xfrm>
              <a:custGeom>
                <a:avLst/>
                <a:gdLst>
                  <a:gd name="connsiteX0" fmla="*/ 1224 w 21424"/>
                  <a:gd name="connsiteY0" fmla="*/ 13467 h 45908"/>
                  <a:gd name="connsiteX1" fmla="*/ 4897 w 21424"/>
                  <a:gd name="connsiteY1" fmla="*/ 13467 h 45908"/>
                  <a:gd name="connsiteX2" fmla="*/ 6733 w 21424"/>
                  <a:gd name="connsiteY2" fmla="*/ 4897 h 45908"/>
                  <a:gd name="connsiteX3" fmla="*/ 9794 w 21424"/>
                  <a:gd name="connsiteY3" fmla="*/ 1224 h 45908"/>
                  <a:gd name="connsiteX4" fmla="*/ 14691 w 21424"/>
                  <a:gd name="connsiteY4" fmla="*/ 0 h 45908"/>
                  <a:gd name="connsiteX5" fmla="*/ 21424 w 21424"/>
                  <a:gd name="connsiteY5" fmla="*/ 1836 h 45908"/>
                  <a:gd name="connsiteX6" fmla="*/ 20200 w 21424"/>
                  <a:gd name="connsiteY6" fmla="*/ 8570 h 45908"/>
                  <a:gd name="connsiteX7" fmla="*/ 16527 w 21424"/>
                  <a:gd name="connsiteY7" fmla="*/ 7345 h 45908"/>
                  <a:gd name="connsiteX8" fmla="*/ 14691 w 21424"/>
                  <a:gd name="connsiteY8" fmla="*/ 8570 h 45908"/>
                  <a:gd name="connsiteX9" fmla="*/ 13467 w 21424"/>
                  <a:gd name="connsiteY9" fmla="*/ 14079 h 45908"/>
                  <a:gd name="connsiteX10" fmla="*/ 18976 w 21424"/>
                  <a:gd name="connsiteY10" fmla="*/ 14079 h 45908"/>
                  <a:gd name="connsiteX11" fmla="*/ 17751 w 21424"/>
                  <a:gd name="connsiteY11" fmla="*/ 20812 h 45908"/>
                  <a:gd name="connsiteX12" fmla="*/ 12242 w 21424"/>
                  <a:gd name="connsiteY12" fmla="*/ 20812 h 45908"/>
                  <a:gd name="connsiteX13" fmla="*/ 8570 w 21424"/>
                  <a:gd name="connsiteY13" fmla="*/ 45909 h 45908"/>
                  <a:gd name="connsiteX14" fmla="*/ 0 w 21424"/>
                  <a:gd name="connsiteY14" fmla="*/ 45909 h 45908"/>
                  <a:gd name="connsiteX15" fmla="*/ 3673 w 21424"/>
                  <a:gd name="connsiteY15" fmla="*/ 20812 h 45908"/>
                  <a:gd name="connsiteX16" fmla="*/ 0 w 21424"/>
                  <a:gd name="connsiteY16" fmla="*/ 20812 h 45908"/>
                  <a:gd name="connsiteX17" fmla="*/ 1224 w 21424"/>
                  <a:gd name="connsiteY17" fmla="*/ 13467 h 459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1424" h="45908">
                    <a:moveTo>
                      <a:pt x="1224" y="13467"/>
                    </a:moveTo>
                    <a:lnTo>
                      <a:pt x="4897" y="13467"/>
                    </a:lnTo>
                    <a:cubicBezTo>
                      <a:pt x="6121" y="9794"/>
                      <a:pt x="6121" y="6733"/>
                      <a:pt x="6733" y="4897"/>
                    </a:cubicBezTo>
                    <a:cubicBezTo>
                      <a:pt x="7958" y="3061"/>
                      <a:pt x="8570" y="1836"/>
                      <a:pt x="9794" y="1224"/>
                    </a:cubicBezTo>
                    <a:cubicBezTo>
                      <a:pt x="11018" y="0"/>
                      <a:pt x="12854" y="0"/>
                      <a:pt x="14691" y="0"/>
                    </a:cubicBezTo>
                    <a:cubicBezTo>
                      <a:pt x="16527" y="0"/>
                      <a:pt x="19588" y="1224"/>
                      <a:pt x="21424" y="1836"/>
                    </a:cubicBezTo>
                    <a:lnTo>
                      <a:pt x="20200" y="8570"/>
                    </a:lnTo>
                    <a:cubicBezTo>
                      <a:pt x="18976" y="7345"/>
                      <a:pt x="18363" y="7345"/>
                      <a:pt x="16527" y="7345"/>
                    </a:cubicBezTo>
                    <a:cubicBezTo>
                      <a:pt x="15303" y="7345"/>
                      <a:pt x="14691" y="7345"/>
                      <a:pt x="14691" y="8570"/>
                    </a:cubicBezTo>
                    <a:cubicBezTo>
                      <a:pt x="14691" y="9794"/>
                      <a:pt x="13467" y="10406"/>
                      <a:pt x="13467" y="14079"/>
                    </a:cubicBezTo>
                    <a:lnTo>
                      <a:pt x="18976" y="14079"/>
                    </a:lnTo>
                    <a:lnTo>
                      <a:pt x="17751" y="20812"/>
                    </a:lnTo>
                    <a:lnTo>
                      <a:pt x="12242" y="20812"/>
                    </a:lnTo>
                    <a:lnTo>
                      <a:pt x="8570" y="45909"/>
                    </a:lnTo>
                    <a:lnTo>
                      <a:pt x="0" y="45909"/>
                    </a:lnTo>
                    <a:lnTo>
                      <a:pt x="3673" y="20812"/>
                    </a:lnTo>
                    <a:lnTo>
                      <a:pt x="0" y="20812"/>
                    </a:lnTo>
                    <a:lnTo>
                      <a:pt x="1224" y="13467"/>
                    </a:lnTo>
                    <a:close/>
                  </a:path>
                </a:pathLst>
              </a:custGeom>
              <a:solidFill>
                <a:srgbClr val="FFFFFF"/>
              </a:solidFill>
              <a:ln w="6104" cap="flat">
                <a:noFill/>
                <a:prstDash val="solid"/>
                <a:miter/>
              </a:ln>
            </p:spPr>
            <p:txBody>
              <a:bodyPr rtlCol="0" anchor="ctr"/>
              <a:lstStyle/>
              <a:p>
                <a:endParaRPr lang="en-US" dirty="0"/>
              </a:p>
            </p:txBody>
          </p:sp>
          <p:sp>
            <p:nvSpPr>
              <p:cNvPr id="43" name="Freeform 42">
                <a:extLst>
                  <a:ext uri="{FF2B5EF4-FFF2-40B4-BE49-F238E27FC236}">
                    <a16:creationId xmlns:a16="http://schemas.microsoft.com/office/drawing/2014/main" id="{34D6B145-3592-7EFE-B64E-6E57CA53B3F8}"/>
                  </a:ext>
                </a:extLst>
              </p:cNvPr>
              <p:cNvSpPr/>
              <p:nvPr/>
            </p:nvSpPr>
            <p:spPr>
              <a:xfrm>
                <a:off x="2854359" y="6612789"/>
                <a:ext cx="32441" cy="43460"/>
              </a:xfrm>
              <a:custGeom>
                <a:avLst/>
                <a:gdLst>
                  <a:gd name="connsiteX0" fmla="*/ 6733 w 32441"/>
                  <a:gd name="connsiteY0" fmla="*/ 0 h 43460"/>
                  <a:gd name="connsiteX1" fmla="*/ 32442 w 32441"/>
                  <a:gd name="connsiteY1" fmla="*/ 0 h 43460"/>
                  <a:gd name="connsiteX2" fmla="*/ 31218 w 32441"/>
                  <a:gd name="connsiteY2" fmla="*/ 7345 h 43460"/>
                  <a:gd name="connsiteX3" fmla="*/ 14079 w 32441"/>
                  <a:gd name="connsiteY3" fmla="*/ 7345 h 43460"/>
                  <a:gd name="connsiteX4" fmla="*/ 12854 w 32441"/>
                  <a:gd name="connsiteY4" fmla="*/ 17139 h 43460"/>
                  <a:gd name="connsiteX5" fmla="*/ 29994 w 32441"/>
                  <a:gd name="connsiteY5" fmla="*/ 17139 h 43460"/>
                  <a:gd name="connsiteX6" fmla="*/ 28769 w 32441"/>
                  <a:gd name="connsiteY6" fmla="*/ 24485 h 43460"/>
                  <a:gd name="connsiteX7" fmla="*/ 11630 w 32441"/>
                  <a:gd name="connsiteY7" fmla="*/ 24485 h 43460"/>
                  <a:gd name="connsiteX8" fmla="*/ 9794 w 32441"/>
                  <a:gd name="connsiteY8" fmla="*/ 36115 h 43460"/>
                  <a:gd name="connsiteX9" fmla="*/ 26933 w 32441"/>
                  <a:gd name="connsiteY9" fmla="*/ 36115 h 43460"/>
                  <a:gd name="connsiteX10" fmla="*/ 25709 w 32441"/>
                  <a:gd name="connsiteY10" fmla="*/ 43460 h 43460"/>
                  <a:gd name="connsiteX11" fmla="*/ 0 w 32441"/>
                  <a:gd name="connsiteY11" fmla="*/ 43460 h 43460"/>
                  <a:gd name="connsiteX12" fmla="*/ 6733 w 32441"/>
                  <a:gd name="connsiteY12"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441" h="43460">
                    <a:moveTo>
                      <a:pt x="6733" y="0"/>
                    </a:moveTo>
                    <a:lnTo>
                      <a:pt x="32442" y="0"/>
                    </a:lnTo>
                    <a:lnTo>
                      <a:pt x="31218" y="7345"/>
                    </a:lnTo>
                    <a:lnTo>
                      <a:pt x="14079" y="7345"/>
                    </a:lnTo>
                    <a:lnTo>
                      <a:pt x="12854" y="17139"/>
                    </a:lnTo>
                    <a:lnTo>
                      <a:pt x="29994" y="17139"/>
                    </a:lnTo>
                    <a:lnTo>
                      <a:pt x="28769" y="24485"/>
                    </a:lnTo>
                    <a:lnTo>
                      <a:pt x="11630" y="24485"/>
                    </a:lnTo>
                    <a:lnTo>
                      <a:pt x="9794" y="36115"/>
                    </a:lnTo>
                    <a:lnTo>
                      <a:pt x="26933" y="36115"/>
                    </a:lnTo>
                    <a:lnTo>
                      <a:pt x="25709" y="43460"/>
                    </a:lnTo>
                    <a:lnTo>
                      <a:pt x="0" y="43460"/>
                    </a:lnTo>
                    <a:lnTo>
                      <a:pt x="6733" y="0"/>
                    </a:lnTo>
                    <a:close/>
                  </a:path>
                </a:pathLst>
              </a:custGeom>
              <a:solidFill>
                <a:srgbClr val="FFFFFF"/>
              </a:solidFill>
              <a:ln w="6104" cap="flat">
                <a:noFill/>
                <a:prstDash val="solid"/>
                <a:miter/>
              </a:ln>
            </p:spPr>
            <p:txBody>
              <a:bodyPr rtlCol="0" anchor="ctr"/>
              <a:lstStyle/>
              <a:p>
                <a:endParaRPr lang="en-US" dirty="0"/>
              </a:p>
            </p:txBody>
          </p:sp>
          <p:sp>
            <p:nvSpPr>
              <p:cNvPr id="44" name="Freeform 43">
                <a:extLst>
                  <a:ext uri="{FF2B5EF4-FFF2-40B4-BE49-F238E27FC236}">
                    <a16:creationId xmlns:a16="http://schemas.microsoft.com/office/drawing/2014/main" id="{B107C7BD-A0C8-BE36-4BCD-20A180EAD789}"/>
                  </a:ext>
                </a:extLst>
              </p:cNvPr>
              <p:cNvSpPr/>
              <p:nvPr/>
            </p:nvSpPr>
            <p:spPr>
              <a:xfrm>
                <a:off x="2889862" y="6623807"/>
                <a:ext cx="34890" cy="31829"/>
              </a:xfrm>
              <a:custGeom>
                <a:avLst/>
                <a:gdLst>
                  <a:gd name="connsiteX0" fmla="*/ 1836 w 34890"/>
                  <a:gd name="connsiteY0" fmla="*/ 0 h 31829"/>
                  <a:gd name="connsiteX1" fmla="*/ 11630 w 34890"/>
                  <a:gd name="connsiteY1" fmla="*/ 0 h 31829"/>
                  <a:gd name="connsiteX2" fmla="*/ 17139 w 34890"/>
                  <a:gd name="connsiteY2" fmla="*/ 9794 h 31829"/>
                  <a:gd name="connsiteX3" fmla="*/ 24485 w 34890"/>
                  <a:gd name="connsiteY3" fmla="*/ 0 h 31829"/>
                  <a:gd name="connsiteX4" fmla="*/ 34891 w 34890"/>
                  <a:gd name="connsiteY4" fmla="*/ 0 h 31829"/>
                  <a:gd name="connsiteX5" fmla="*/ 22648 w 34890"/>
                  <a:gd name="connsiteY5" fmla="*/ 15915 h 31829"/>
                  <a:gd name="connsiteX6" fmla="*/ 34278 w 34890"/>
                  <a:gd name="connsiteY6" fmla="*/ 31830 h 31829"/>
                  <a:gd name="connsiteX7" fmla="*/ 24485 w 34890"/>
                  <a:gd name="connsiteY7" fmla="*/ 31830 h 31829"/>
                  <a:gd name="connsiteX8" fmla="*/ 17751 w 34890"/>
                  <a:gd name="connsiteY8" fmla="*/ 22036 h 31829"/>
                  <a:gd name="connsiteX9" fmla="*/ 10406 w 34890"/>
                  <a:gd name="connsiteY9" fmla="*/ 31830 h 31829"/>
                  <a:gd name="connsiteX10" fmla="*/ 0 w 34890"/>
                  <a:gd name="connsiteY10" fmla="*/ 31830 h 31829"/>
                  <a:gd name="connsiteX11" fmla="*/ 13467 w 34890"/>
                  <a:gd name="connsiteY11" fmla="*/ 15915 h 31829"/>
                  <a:gd name="connsiteX12" fmla="*/ 1836 w 34890"/>
                  <a:gd name="connsiteY12" fmla="*/ 0 h 318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890" h="31829">
                    <a:moveTo>
                      <a:pt x="1836" y="0"/>
                    </a:moveTo>
                    <a:lnTo>
                      <a:pt x="11630" y="0"/>
                    </a:lnTo>
                    <a:lnTo>
                      <a:pt x="17139" y="9794"/>
                    </a:lnTo>
                    <a:lnTo>
                      <a:pt x="24485" y="0"/>
                    </a:lnTo>
                    <a:lnTo>
                      <a:pt x="34891" y="0"/>
                    </a:lnTo>
                    <a:lnTo>
                      <a:pt x="22648" y="15915"/>
                    </a:lnTo>
                    <a:lnTo>
                      <a:pt x="34278" y="31830"/>
                    </a:lnTo>
                    <a:lnTo>
                      <a:pt x="24485" y="31830"/>
                    </a:lnTo>
                    <a:lnTo>
                      <a:pt x="17751" y="22036"/>
                    </a:lnTo>
                    <a:lnTo>
                      <a:pt x="10406" y="31830"/>
                    </a:lnTo>
                    <a:lnTo>
                      <a:pt x="0" y="31830"/>
                    </a:lnTo>
                    <a:lnTo>
                      <a:pt x="13467" y="15915"/>
                    </a:lnTo>
                    <a:lnTo>
                      <a:pt x="1836" y="0"/>
                    </a:lnTo>
                    <a:close/>
                  </a:path>
                </a:pathLst>
              </a:custGeom>
              <a:solidFill>
                <a:srgbClr val="FFFFFF"/>
              </a:solidFill>
              <a:ln w="6104" cap="flat">
                <a:noFill/>
                <a:prstDash val="solid"/>
                <a:miter/>
              </a:ln>
            </p:spPr>
            <p:txBody>
              <a:bodyPr rtlCol="0" anchor="ctr"/>
              <a:lstStyle/>
              <a:p>
                <a:endParaRPr lang="en-US" dirty="0"/>
              </a:p>
            </p:txBody>
          </p:sp>
          <p:sp>
            <p:nvSpPr>
              <p:cNvPr id="45" name="Freeform 44">
                <a:extLst>
                  <a:ext uri="{FF2B5EF4-FFF2-40B4-BE49-F238E27FC236}">
                    <a16:creationId xmlns:a16="http://schemas.microsoft.com/office/drawing/2014/main" id="{27994CC2-C37F-645D-65AD-4174255929AC}"/>
                  </a:ext>
                </a:extLst>
              </p:cNvPr>
              <p:cNvSpPr/>
              <p:nvPr/>
            </p:nvSpPr>
            <p:spPr>
              <a:xfrm>
                <a:off x="2952909" y="6612789"/>
                <a:ext cx="25096" cy="43460"/>
              </a:xfrm>
              <a:custGeom>
                <a:avLst/>
                <a:gdLst>
                  <a:gd name="connsiteX0" fmla="*/ 5509 w 25096"/>
                  <a:gd name="connsiteY0" fmla="*/ 0 h 43460"/>
                  <a:gd name="connsiteX1" fmla="*/ 15303 w 25096"/>
                  <a:gd name="connsiteY1" fmla="*/ 0 h 43460"/>
                  <a:gd name="connsiteX2" fmla="*/ 9794 w 25096"/>
                  <a:gd name="connsiteY2" fmla="*/ 36115 h 43460"/>
                  <a:gd name="connsiteX3" fmla="*/ 25097 w 25096"/>
                  <a:gd name="connsiteY3" fmla="*/ 36115 h 43460"/>
                  <a:gd name="connsiteX4" fmla="*/ 23873 w 25096"/>
                  <a:gd name="connsiteY4" fmla="*/ 43460 h 43460"/>
                  <a:gd name="connsiteX5" fmla="*/ 0 w 25096"/>
                  <a:gd name="connsiteY5" fmla="*/ 43460 h 43460"/>
                  <a:gd name="connsiteX6" fmla="*/ 5509 w 25096"/>
                  <a:gd name="connsiteY6" fmla="*/ 0 h 43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096" h="43460">
                    <a:moveTo>
                      <a:pt x="5509" y="0"/>
                    </a:moveTo>
                    <a:lnTo>
                      <a:pt x="15303" y="0"/>
                    </a:lnTo>
                    <a:lnTo>
                      <a:pt x="9794" y="36115"/>
                    </a:lnTo>
                    <a:lnTo>
                      <a:pt x="25097" y="36115"/>
                    </a:lnTo>
                    <a:lnTo>
                      <a:pt x="23873" y="43460"/>
                    </a:lnTo>
                    <a:lnTo>
                      <a:pt x="0" y="43460"/>
                    </a:lnTo>
                    <a:lnTo>
                      <a:pt x="5509" y="0"/>
                    </a:lnTo>
                    <a:close/>
                  </a:path>
                </a:pathLst>
              </a:custGeom>
              <a:solidFill>
                <a:srgbClr val="FFFFFF"/>
              </a:solidFill>
              <a:ln w="6104" cap="flat">
                <a:noFill/>
                <a:prstDash val="solid"/>
                <a:miter/>
              </a:ln>
            </p:spPr>
            <p:txBody>
              <a:bodyPr rtlCol="0" anchor="ctr"/>
              <a:lstStyle/>
              <a:p>
                <a:endParaRPr lang="en-US" dirty="0"/>
              </a:p>
            </p:txBody>
          </p:sp>
          <p:sp>
            <p:nvSpPr>
              <p:cNvPr id="46" name="Freeform 45">
                <a:extLst>
                  <a:ext uri="{FF2B5EF4-FFF2-40B4-BE49-F238E27FC236}">
                    <a16:creationId xmlns:a16="http://schemas.microsoft.com/office/drawing/2014/main" id="{8F855DDB-7730-218F-B656-B9BFE3A8132E}"/>
                  </a:ext>
                </a:extLst>
              </p:cNvPr>
              <p:cNvSpPr/>
              <p:nvPr/>
            </p:nvSpPr>
            <p:spPr>
              <a:xfrm>
                <a:off x="298045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8 w 17139"/>
                  <a:gd name="connsiteY10" fmla="*/ 8570 h 45296"/>
                  <a:gd name="connsiteX11" fmla="*/ 6121 w 17139"/>
                  <a:gd name="connsiteY11" fmla="*/ 4897 h 45296"/>
                  <a:gd name="connsiteX12" fmla="*/ 7958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9794" y="9794"/>
                      <a:pt x="8570" y="9794"/>
                      <a:pt x="7958" y="8570"/>
                    </a:cubicBezTo>
                    <a:cubicBezTo>
                      <a:pt x="6733" y="7345"/>
                      <a:pt x="6121" y="6733"/>
                      <a:pt x="6121" y="4897"/>
                    </a:cubicBezTo>
                    <a:cubicBezTo>
                      <a:pt x="6121" y="3673"/>
                      <a:pt x="7345" y="3061"/>
                      <a:pt x="7958"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dirty="0"/>
              </a:p>
            </p:txBody>
          </p:sp>
          <p:sp>
            <p:nvSpPr>
              <p:cNvPr id="47" name="Freeform 46">
                <a:extLst>
                  <a:ext uri="{FF2B5EF4-FFF2-40B4-BE49-F238E27FC236}">
                    <a16:creationId xmlns:a16="http://schemas.microsoft.com/office/drawing/2014/main" id="{96C8A9C3-FA7F-FE93-B268-3C627A6ED592}"/>
                  </a:ext>
                </a:extLst>
              </p:cNvPr>
              <p:cNvSpPr/>
              <p:nvPr/>
            </p:nvSpPr>
            <p:spPr>
              <a:xfrm>
                <a:off x="2999430" y="6611565"/>
                <a:ext cx="39787" cy="44684"/>
              </a:xfrm>
              <a:custGeom>
                <a:avLst/>
                <a:gdLst>
                  <a:gd name="connsiteX0" fmla="*/ 8570 w 39787"/>
                  <a:gd name="connsiteY0" fmla="*/ 44684 h 44684"/>
                  <a:gd name="connsiteX1" fmla="*/ 0 w 39787"/>
                  <a:gd name="connsiteY1" fmla="*/ 44684 h 44684"/>
                  <a:gd name="connsiteX2" fmla="*/ 6733 w 39787"/>
                  <a:gd name="connsiteY2" fmla="*/ 0 h 44684"/>
                  <a:gd name="connsiteX3" fmla="*/ 15303 w 39787"/>
                  <a:gd name="connsiteY3" fmla="*/ 0 h 44684"/>
                  <a:gd name="connsiteX4" fmla="*/ 13467 w 39787"/>
                  <a:gd name="connsiteY4" fmla="*/ 15915 h 44684"/>
                  <a:gd name="connsiteX5" fmla="*/ 18976 w 39787"/>
                  <a:gd name="connsiteY5" fmla="*/ 12242 h 44684"/>
                  <a:gd name="connsiteX6" fmla="*/ 24485 w 39787"/>
                  <a:gd name="connsiteY6" fmla="*/ 11018 h 44684"/>
                  <a:gd name="connsiteX7" fmla="*/ 36115 w 39787"/>
                  <a:gd name="connsiteY7" fmla="*/ 15915 h 44684"/>
                  <a:gd name="connsiteX8" fmla="*/ 39787 w 39787"/>
                  <a:gd name="connsiteY8" fmla="*/ 26321 h 44684"/>
                  <a:gd name="connsiteX9" fmla="*/ 36727 w 39787"/>
                  <a:gd name="connsiteY9" fmla="*/ 36115 h 44684"/>
                  <a:gd name="connsiteX10" fmla="*/ 29994 w 39787"/>
                  <a:gd name="connsiteY10" fmla="*/ 42848 h 44684"/>
                  <a:gd name="connsiteX11" fmla="*/ 20200 w 39787"/>
                  <a:gd name="connsiteY11" fmla="*/ 44684 h 44684"/>
                  <a:gd name="connsiteX12" fmla="*/ 14691 w 39787"/>
                  <a:gd name="connsiteY12" fmla="*/ 43460 h 44684"/>
                  <a:gd name="connsiteX13" fmla="*/ 9794 w 39787"/>
                  <a:gd name="connsiteY13" fmla="*/ 39787 h 44684"/>
                  <a:gd name="connsiteX14" fmla="*/ 8570 w 39787"/>
                  <a:gd name="connsiteY14" fmla="*/ 44684 h 44684"/>
                  <a:gd name="connsiteX15" fmla="*/ 22036 w 39787"/>
                  <a:gd name="connsiteY15" fmla="*/ 18363 h 44684"/>
                  <a:gd name="connsiteX16" fmla="*/ 16527 w 39787"/>
                  <a:gd name="connsiteY16" fmla="*/ 19588 h 44684"/>
                  <a:gd name="connsiteX17" fmla="*/ 12854 w 39787"/>
                  <a:gd name="connsiteY17" fmla="*/ 23260 h 44684"/>
                  <a:gd name="connsiteX18" fmla="*/ 11018 w 39787"/>
                  <a:gd name="connsiteY18" fmla="*/ 28769 h 44684"/>
                  <a:gd name="connsiteX19" fmla="*/ 12854 w 39787"/>
                  <a:gd name="connsiteY19" fmla="*/ 34278 h 44684"/>
                  <a:gd name="connsiteX20" fmla="*/ 19588 w 39787"/>
                  <a:gd name="connsiteY20" fmla="*/ 36115 h 44684"/>
                  <a:gd name="connsiteX21" fmla="*/ 26933 w 39787"/>
                  <a:gd name="connsiteY21" fmla="*/ 33054 h 44684"/>
                  <a:gd name="connsiteX22" fmla="*/ 30606 w 39787"/>
                  <a:gd name="connsiteY22" fmla="*/ 25709 h 44684"/>
                  <a:gd name="connsiteX23" fmla="*/ 28769 w 39787"/>
                  <a:gd name="connsiteY23" fmla="*/ 20200 h 44684"/>
                  <a:gd name="connsiteX24" fmla="*/ 22036 w 39787"/>
                  <a:gd name="connsiteY24" fmla="*/ 18363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9787" h="44684">
                    <a:moveTo>
                      <a:pt x="8570" y="44684"/>
                    </a:moveTo>
                    <a:lnTo>
                      <a:pt x="0" y="44684"/>
                    </a:lnTo>
                    <a:lnTo>
                      <a:pt x="6733" y="0"/>
                    </a:lnTo>
                    <a:lnTo>
                      <a:pt x="15303" y="0"/>
                    </a:lnTo>
                    <a:lnTo>
                      <a:pt x="13467" y="15915"/>
                    </a:lnTo>
                    <a:cubicBezTo>
                      <a:pt x="15303" y="14079"/>
                      <a:pt x="17139" y="12854"/>
                      <a:pt x="18976" y="12242"/>
                    </a:cubicBezTo>
                    <a:cubicBezTo>
                      <a:pt x="20812" y="11018"/>
                      <a:pt x="22648" y="11018"/>
                      <a:pt x="24485" y="11018"/>
                    </a:cubicBezTo>
                    <a:cubicBezTo>
                      <a:pt x="29382" y="11018"/>
                      <a:pt x="33054" y="12854"/>
                      <a:pt x="36115" y="15915"/>
                    </a:cubicBezTo>
                    <a:cubicBezTo>
                      <a:pt x="39175" y="18975"/>
                      <a:pt x="39787" y="22648"/>
                      <a:pt x="39787" y="26321"/>
                    </a:cubicBezTo>
                    <a:cubicBezTo>
                      <a:pt x="39787" y="29381"/>
                      <a:pt x="38563" y="31830"/>
                      <a:pt x="36727" y="36115"/>
                    </a:cubicBezTo>
                    <a:cubicBezTo>
                      <a:pt x="34891" y="39175"/>
                      <a:pt x="33054" y="41012"/>
                      <a:pt x="29994" y="42848"/>
                    </a:cubicBezTo>
                    <a:cubicBezTo>
                      <a:pt x="26933" y="44684"/>
                      <a:pt x="24485" y="44684"/>
                      <a:pt x="20200" y="44684"/>
                    </a:cubicBezTo>
                    <a:cubicBezTo>
                      <a:pt x="18363" y="44684"/>
                      <a:pt x="16527" y="44684"/>
                      <a:pt x="14691" y="43460"/>
                    </a:cubicBezTo>
                    <a:cubicBezTo>
                      <a:pt x="12854" y="42236"/>
                      <a:pt x="11018" y="41624"/>
                      <a:pt x="9794" y="39787"/>
                    </a:cubicBezTo>
                    <a:lnTo>
                      <a:pt x="8570" y="44684"/>
                    </a:lnTo>
                    <a:close/>
                    <a:moveTo>
                      <a:pt x="22036" y="18363"/>
                    </a:moveTo>
                    <a:cubicBezTo>
                      <a:pt x="20200" y="18363"/>
                      <a:pt x="18363" y="18363"/>
                      <a:pt x="16527" y="19588"/>
                    </a:cubicBezTo>
                    <a:cubicBezTo>
                      <a:pt x="14691" y="20812"/>
                      <a:pt x="13467" y="21424"/>
                      <a:pt x="12854" y="23260"/>
                    </a:cubicBezTo>
                    <a:cubicBezTo>
                      <a:pt x="11630" y="25097"/>
                      <a:pt x="11018" y="26933"/>
                      <a:pt x="11018" y="28769"/>
                    </a:cubicBezTo>
                    <a:cubicBezTo>
                      <a:pt x="11018" y="31830"/>
                      <a:pt x="12242" y="33666"/>
                      <a:pt x="12854" y="34278"/>
                    </a:cubicBezTo>
                    <a:cubicBezTo>
                      <a:pt x="14691" y="36115"/>
                      <a:pt x="16527" y="36115"/>
                      <a:pt x="19588" y="36115"/>
                    </a:cubicBezTo>
                    <a:cubicBezTo>
                      <a:pt x="22648" y="36115"/>
                      <a:pt x="25097" y="34891"/>
                      <a:pt x="26933" y="33054"/>
                    </a:cubicBezTo>
                    <a:cubicBezTo>
                      <a:pt x="28769" y="31218"/>
                      <a:pt x="30606" y="28157"/>
                      <a:pt x="30606" y="25709"/>
                    </a:cubicBezTo>
                    <a:cubicBezTo>
                      <a:pt x="30606" y="22648"/>
                      <a:pt x="29382" y="20812"/>
                      <a:pt x="28769" y="20200"/>
                    </a:cubicBezTo>
                    <a:cubicBezTo>
                      <a:pt x="26933" y="19588"/>
                      <a:pt x="25097" y="18363"/>
                      <a:pt x="22036" y="18363"/>
                    </a:cubicBezTo>
                    <a:close/>
                  </a:path>
                </a:pathLst>
              </a:custGeom>
              <a:solidFill>
                <a:srgbClr val="FFFFFF"/>
              </a:solidFill>
              <a:ln w="6104" cap="flat">
                <a:noFill/>
                <a:prstDash val="solid"/>
                <a:miter/>
              </a:ln>
            </p:spPr>
            <p:txBody>
              <a:bodyPr rtlCol="0" anchor="ctr"/>
              <a:lstStyle/>
              <a:p>
                <a:endParaRPr lang="en-US" dirty="0"/>
              </a:p>
            </p:txBody>
          </p:sp>
          <p:sp>
            <p:nvSpPr>
              <p:cNvPr id="48" name="Freeform 47">
                <a:extLst>
                  <a:ext uri="{FF2B5EF4-FFF2-40B4-BE49-F238E27FC236}">
                    <a16:creationId xmlns:a16="http://schemas.microsoft.com/office/drawing/2014/main" id="{17DC5925-E13B-20A0-C801-D35F67E05E90}"/>
                  </a:ext>
                </a:extLst>
              </p:cNvPr>
              <p:cNvSpPr/>
              <p:nvPr/>
            </p:nvSpPr>
            <p:spPr>
              <a:xfrm>
                <a:off x="3042890" y="6623807"/>
                <a:ext cx="22648" cy="33666"/>
              </a:xfrm>
              <a:custGeom>
                <a:avLst/>
                <a:gdLst>
                  <a:gd name="connsiteX0" fmla="*/ 6121 w 22648"/>
                  <a:gd name="connsiteY0" fmla="*/ 0 h 33666"/>
                  <a:gd name="connsiteX1" fmla="*/ 13467 w 22648"/>
                  <a:gd name="connsiteY1" fmla="*/ 0 h 33666"/>
                  <a:gd name="connsiteX2" fmla="*/ 12242 w 22648"/>
                  <a:gd name="connsiteY2" fmla="*/ 4897 h 33666"/>
                  <a:gd name="connsiteX3" fmla="*/ 20812 w 22648"/>
                  <a:gd name="connsiteY3" fmla="*/ 0 h 33666"/>
                  <a:gd name="connsiteX4" fmla="*/ 22648 w 22648"/>
                  <a:gd name="connsiteY4" fmla="*/ 1224 h 33666"/>
                  <a:gd name="connsiteX5" fmla="*/ 19588 w 22648"/>
                  <a:gd name="connsiteY5" fmla="*/ 7957 h 33666"/>
                  <a:gd name="connsiteX6" fmla="*/ 18363 w 22648"/>
                  <a:gd name="connsiteY6" fmla="*/ 7957 h 33666"/>
                  <a:gd name="connsiteX7" fmla="*/ 13467 w 22648"/>
                  <a:gd name="connsiteY7" fmla="*/ 11018 h 33666"/>
                  <a:gd name="connsiteX8" fmla="*/ 10406 w 22648"/>
                  <a:gd name="connsiteY8" fmla="*/ 21424 h 33666"/>
                  <a:gd name="connsiteX9" fmla="*/ 8570 w 22648"/>
                  <a:gd name="connsiteY9" fmla="*/ 33666 h 33666"/>
                  <a:gd name="connsiteX10" fmla="*/ 0 w 22648"/>
                  <a:gd name="connsiteY10" fmla="*/ 33666 h 33666"/>
                  <a:gd name="connsiteX11" fmla="*/ 6121 w 22648"/>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648" h="33666">
                    <a:moveTo>
                      <a:pt x="6121" y="0"/>
                    </a:moveTo>
                    <a:lnTo>
                      <a:pt x="13467" y="0"/>
                    </a:lnTo>
                    <a:lnTo>
                      <a:pt x="12242" y="4897"/>
                    </a:lnTo>
                    <a:cubicBezTo>
                      <a:pt x="14079" y="1224"/>
                      <a:pt x="17139" y="0"/>
                      <a:pt x="20812" y="0"/>
                    </a:cubicBezTo>
                    <a:cubicBezTo>
                      <a:pt x="22036" y="0"/>
                      <a:pt x="22648" y="0"/>
                      <a:pt x="22648" y="1224"/>
                    </a:cubicBezTo>
                    <a:lnTo>
                      <a:pt x="19588" y="7957"/>
                    </a:lnTo>
                    <a:cubicBezTo>
                      <a:pt x="18363" y="7957"/>
                      <a:pt x="18363" y="7957"/>
                      <a:pt x="18363" y="7957"/>
                    </a:cubicBezTo>
                    <a:cubicBezTo>
                      <a:pt x="16527" y="7957"/>
                      <a:pt x="14691" y="9182"/>
                      <a:pt x="13467" y="11018"/>
                    </a:cubicBezTo>
                    <a:cubicBezTo>
                      <a:pt x="12242" y="12854"/>
                      <a:pt x="11630" y="16527"/>
                      <a:pt x="10406" y="21424"/>
                    </a:cubicBezTo>
                    <a:lnTo>
                      <a:pt x="8570" y="33666"/>
                    </a:lnTo>
                    <a:lnTo>
                      <a:pt x="0" y="33666"/>
                    </a:lnTo>
                    <a:lnTo>
                      <a:pt x="6121" y="0"/>
                    </a:lnTo>
                    <a:close/>
                  </a:path>
                </a:pathLst>
              </a:custGeom>
              <a:solidFill>
                <a:srgbClr val="FFFFFF"/>
              </a:solidFill>
              <a:ln w="6104" cap="flat">
                <a:noFill/>
                <a:prstDash val="solid"/>
                <a:miter/>
              </a:ln>
            </p:spPr>
            <p:txBody>
              <a:bodyPr rtlCol="0" anchor="ctr"/>
              <a:lstStyle/>
              <a:p>
                <a:endParaRPr lang="en-US" dirty="0"/>
              </a:p>
            </p:txBody>
          </p:sp>
          <p:sp>
            <p:nvSpPr>
              <p:cNvPr id="49" name="Freeform 48">
                <a:extLst>
                  <a:ext uri="{FF2B5EF4-FFF2-40B4-BE49-F238E27FC236}">
                    <a16:creationId xmlns:a16="http://schemas.microsoft.com/office/drawing/2014/main" id="{3EF2D099-A137-F758-5A01-F7067BB571E5}"/>
                  </a:ext>
                </a:extLst>
              </p:cNvPr>
              <p:cNvSpPr/>
              <p:nvPr/>
            </p:nvSpPr>
            <p:spPr>
              <a:xfrm>
                <a:off x="3067375" y="6610953"/>
                <a:ext cx="17139" cy="45296"/>
              </a:xfrm>
              <a:custGeom>
                <a:avLst/>
                <a:gdLst>
                  <a:gd name="connsiteX0" fmla="*/ 4897 w 17139"/>
                  <a:gd name="connsiteY0" fmla="*/ 12854 h 45296"/>
                  <a:gd name="connsiteX1" fmla="*/ 13467 w 17139"/>
                  <a:gd name="connsiteY1" fmla="*/ 12854 h 45296"/>
                  <a:gd name="connsiteX2" fmla="*/ 8570 w 17139"/>
                  <a:gd name="connsiteY2" fmla="*/ 45296 h 45296"/>
                  <a:gd name="connsiteX3" fmla="*/ 0 w 17139"/>
                  <a:gd name="connsiteY3" fmla="*/ 45296 h 45296"/>
                  <a:gd name="connsiteX4" fmla="*/ 4897 w 17139"/>
                  <a:gd name="connsiteY4" fmla="*/ 12854 h 45296"/>
                  <a:gd name="connsiteX5" fmla="*/ 11630 w 17139"/>
                  <a:gd name="connsiteY5" fmla="*/ 0 h 45296"/>
                  <a:gd name="connsiteX6" fmla="*/ 15303 w 17139"/>
                  <a:gd name="connsiteY6" fmla="*/ 1224 h 45296"/>
                  <a:gd name="connsiteX7" fmla="*/ 17139 w 17139"/>
                  <a:gd name="connsiteY7" fmla="*/ 4897 h 45296"/>
                  <a:gd name="connsiteX8" fmla="*/ 15303 w 17139"/>
                  <a:gd name="connsiteY8" fmla="*/ 8570 h 45296"/>
                  <a:gd name="connsiteX9" fmla="*/ 11630 w 17139"/>
                  <a:gd name="connsiteY9" fmla="*/ 9794 h 45296"/>
                  <a:gd name="connsiteX10" fmla="*/ 7957 w 17139"/>
                  <a:gd name="connsiteY10" fmla="*/ 8570 h 45296"/>
                  <a:gd name="connsiteX11" fmla="*/ 6121 w 17139"/>
                  <a:gd name="connsiteY11" fmla="*/ 4897 h 45296"/>
                  <a:gd name="connsiteX12" fmla="*/ 7957 w 17139"/>
                  <a:gd name="connsiteY12" fmla="*/ 1224 h 45296"/>
                  <a:gd name="connsiteX13" fmla="*/ 11630 w 17139"/>
                  <a:gd name="connsiteY13" fmla="*/ 0 h 452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39" h="45296">
                    <a:moveTo>
                      <a:pt x="4897" y="12854"/>
                    </a:moveTo>
                    <a:lnTo>
                      <a:pt x="13467" y="12854"/>
                    </a:lnTo>
                    <a:lnTo>
                      <a:pt x="8570" y="45296"/>
                    </a:lnTo>
                    <a:lnTo>
                      <a:pt x="0" y="45296"/>
                    </a:lnTo>
                    <a:lnTo>
                      <a:pt x="4897" y="12854"/>
                    </a:lnTo>
                    <a:close/>
                    <a:moveTo>
                      <a:pt x="11630" y="0"/>
                    </a:moveTo>
                    <a:cubicBezTo>
                      <a:pt x="12854" y="0"/>
                      <a:pt x="14691" y="0"/>
                      <a:pt x="15303" y="1224"/>
                    </a:cubicBezTo>
                    <a:cubicBezTo>
                      <a:pt x="16527" y="2448"/>
                      <a:pt x="17139" y="3061"/>
                      <a:pt x="17139" y="4897"/>
                    </a:cubicBezTo>
                    <a:cubicBezTo>
                      <a:pt x="17139" y="6121"/>
                      <a:pt x="15915" y="6733"/>
                      <a:pt x="15303" y="8570"/>
                    </a:cubicBezTo>
                    <a:cubicBezTo>
                      <a:pt x="14079" y="9794"/>
                      <a:pt x="13467" y="9794"/>
                      <a:pt x="11630" y="9794"/>
                    </a:cubicBezTo>
                    <a:cubicBezTo>
                      <a:pt x="10406" y="9794"/>
                      <a:pt x="8570" y="9794"/>
                      <a:pt x="7957" y="8570"/>
                    </a:cubicBezTo>
                    <a:cubicBezTo>
                      <a:pt x="6733" y="7345"/>
                      <a:pt x="6121" y="6733"/>
                      <a:pt x="6121" y="4897"/>
                    </a:cubicBezTo>
                    <a:cubicBezTo>
                      <a:pt x="6121" y="3673"/>
                      <a:pt x="7345" y="3061"/>
                      <a:pt x="7957" y="1224"/>
                    </a:cubicBezTo>
                    <a:cubicBezTo>
                      <a:pt x="8570" y="0"/>
                      <a:pt x="9794" y="0"/>
                      <a:pt x="11630" y="0"/>
                    </a:cubicBezTo>
                    <a:close/>
                  </a:path>
                </a:pathLst>
              </a:custGeom>
              <a:solidFill>
                <a:srgbClr val="FFFFFF"/>
              </a:solidFill>
              <a:ln w="6104" cap="flat">
                <a:noFill/>
                <a:prstDash val="solid"/>
                <a:miter/>
              </a:ln>
            </p:spPr>
            <p:txBody>
              <a:bodyPr rtlCol="0" anchor="ctr"/>
              <a:lstStyle/>
              <a:p>
                <a:endParaRPr lang="en-US" dirty="0"/>
              </a:p>
            </p:txBody>
          </p:sp>
          <p:sp>
            <p:nvSpPr>
              <p:cNvPr id="50" name="Freeform 49">
                <a:extLst>
                  <a:ext uri="{FF2B5EF4-FFF2-40B4-BE49-F238E27FC236}">
                    <a16:creationId xmlns:a16="http://schemas.microsoft.com/office/drawing/2014/main" id="{32C3F7A7-84C9-6E06-C65A-17E710F12A67}"/>
                  </a:ext>
                </a:extLst>
              </p:cNvPr>
              <p:cNvSpPr/>
              <p:nvPr/>
            </p:nvSpPr>
            <p:spPr>
              <a:xfrm>
                <a:off x="3084514"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933" y="4897"/>
                      <a:pt x="27545" y="6733"/>
                    </a:cubicBezTo>
                    <a:close/>
                  </a:path>
                </a:pathLst>
              </a:custGeom>
              <a:solidFill>
                <a:srgbClr val="FFFFFF"/>
              </a:solidFill>
              <a:ln w="6104" cap="flat">
                <a:noFill/>
                <a:prstDash val="solid"/>
                <a:miter/>
              </a:ln>
            </p:spPr>
            <p:txBody>
              <a:bodyPr rtlCol="0" anchor="ctr"/>
              <a:lstStyle/>
              <a:p>
                <a:endParaRPr lang="en-US" dirty="0"/>
              </a:p>
            </p:txBody>
          </p:sp>
          <p:sp>
            <p:nvSpPr>
              <p:cNvPr id="51" name="Freeform 50">
                <a:extLst>
                  <a:ext uri="{FF2B5EF4-FFF2-40B4-BE49-F238E27FC236}">
                    <a16:creationId xmlns:a16="http://schemas.microsoft.com/office/drawing/2014/main" id="{EB8BFFF5-81B8-20C1-F7B6-6F08E49BD3EA}"/>
                  </a:ext>
                </a:extLst>
              </p:cNvPr>
              <p:cNvSpPr/>
              <p:nvPr/>
            </p:nvSpPr>
            <p:spPr>
              <a:xfrm>
                <a:off x="3142053" y="6611565"/>
                <a:ext cx="37338" cy="44684"/>
              </a:xfrm>
              <a:custGeom>
                <a:avLst/>
                <a:gdLst>
                  <a:gd name="connsiteX0" fmla="*/ 3673 w 37338"/>
                  <a:gd name="connsiteY0" fmla="*/ 1224 h 44684"/>
                  <a:gd name="connsiteX1" fmla="*/ 13466 w 37338"/>
                  <a:gd name="connsiteY1" fmla="*/ 1224 h 44684"/>
                  <a:gd name="connsiteX2" fmla="*/ 9794 w 37338"/>
                  <a:gd name="connsiteY2" fmla="*/ 28157 h 44684"/>
                  <a:gd name="connsiteX3" fmla="*/ 8570 w 37338"/>
                  <a:gd name="connsiteY3" fmla="*/ 33054 h 44684"/>
                  <a:gd name="connsiteX4" fmla="*/ 10406 w 37338"/>
                  <a:gd name="connsiteY4" fmla="*/ 36727 h 44684"/>
                  <a:gd name="connsiteX5" fmla="*/ 15303 w 37338"/>
                  <a:gd name="connsiteY5" fmla="*/ 37951 h 44684"/>
                  <a:gd name="connsiteX6" fmla="*/ 20200 w 37338"/>
                  <a:gd name="connsiteY6" fmla="*/ 36727 h 44684"/>
                  <a:gd name="connsiteX7" fmla="*/ 22036 w 37338"/>
                  <a:gd name="connsiteY7" fmla="*/ 33666 h 44684"/>
                  <a:gd name="connsiteX8" fmla="*/ 23872 w 37338"/>
                  <a:gd name="connsiteY8" fmla="*/ 26933 h 44684"/>
                  <a:gd name="connsiteX9" fmla="*/ 27545 w 37338"/>
                  <a:gd name="connsiteY9" fmla="*/ 0 h 44684"/>
                  <a:gd name="connsiteX10" fmla="*/ 37339 w 37338"/>
                  <a:gd name="connsiteY10" fmla="*/ 0 h 44684"/>
                  <a:gd name="connsiteX11" fmla="*/ 33666 w 37338"/>
                  <a:gd name="connsiteY11" fmla="*/ 25709 h 44684"/>
                  <a:gd name="connsiteX12" fmla="*/ 30606 w 37338"/>
                  <a:gd name="connsiteY12" fmla="*/ 37339 h 44684"/>
                  <a:gd name="connsiteX13" fmla="*/ 25097 w 37338"/>
                  <a:gd name="connsiteY13" fmla="*/ 42848 h 44684"/>
                  <a:gd name="connsiteX14" fmla="*/ 15303 w 37338"/>
                  <a:gd name="connsiteY14" fmla="*/ 44684 h 44684"/>
                  <a:gd name="connsiteX15" fmla="*/ 3673 w 37338"/>
                  <a:gd name="connsiteY15" fmla="*/ 41012 h 44684"/>
                  <a:gd name="connsiteX16" fmla="*/ 0 w 37338"/>
                  <a:gd name="connsiteY16" fmla="*/ 31218 h 44684"/>
                  <a:gd name="connsiteX17" fmla="*/ 1224 w 37338"/>
                  <a:gd name="connsiteY17" fmla="*/ 23872 h 44684"/>
                  <a:gd name="connsiteX18" fmla="*/ 3673 w 37338"/>
                  <a:gd name="connsiteY18" fmla="*/ 1224 h 4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7338" h="44684">
                    <a:moveTo>
                      <a:pt x="3673" y="1224"/>
                    </a:moveTo>
                    <a:lnTo>
                      <a:pt x="13466" y="1224"/>
                    </a:lnTo>
                    <a:lnTo>
                      <a:pt x="9794" y="28157"/>
                    </a:lnTo>
                    <a:cubicBezTo>
                      <a:pt x="9794" y="29994"/>
                      <a:pt x="8570" y="31830"/>
                      <a:pt x="8570" y="33054"/>
                    </a:cubicBezTo>
                    <a:cubicBezTo>
                      <a:pt x="8570" y="34891"/>
                      <a:pt x="9794" y="36115"/>
                      <a:pt x="10406" y="36727"/>
                    </a:cubicBezTo>
                    <a:cubicBezTo>
                      <a:pt x="11630" y="37951"/>
                      <a:pt x="13466" y="37951"/>
                      <a:pt x="15303" y="37951"/>
                    </a:cubicBezTo>
                    <a:cubicBezTo>
                      <a:pt x="17139" y="37951"/>
                      <a:pt x="18975" y="37951"/>
                      <a:pt x="20200" y="36727"/>
                    </a:cubicBezTo>
                    <a:cubicBezTo>
                      <a:pt x="21424" y="35503"/>
                      <a:pt x="22036" y="35503"/>
                      <a:pt x="22036" y="33666"/>
                    </a:cubicBezTo>
                    <a:cubicBezTo>
                      <a:pt x="23260" y="32442"/>
                      <a:pt x="23260" y="29994"/>
                      <a:pt x="23872" y="26933"/>
                    </a:cubicBezTo>
                    <a:lnTo>
                      <a:pt x="27545" y="0"/>
                    </a:lnTo>
                    <a:lnTo>
                      <a:pt x="37339" y="0"/>
                    </a:lnTo>
                    <a:lnTo>
                      <a:pt x="33666" y="25709"/>
                    </a:lnTo>
                    <a:cubicBezTo>
                      <a:pt x="32442" y="31218"/>
                      <a:pt x="31830" y="35503"/>
                      <a:pt x="30606" y="37339"/>
                    </a:cubicBezTo>
                    <a:cubicBezTo>
                      <a:pt x="29381" y="39175"/>
                      <a:pt x="27545" y="41012"/>
                      <a:pt x="25097" y="42848"/>
                    </a:cubicBezTo>
                    <a:cubicBezTo>
                      <a:pt x="22036" y="44072"/>
                      <a:pt x="19588" y="44684"/>
                      <a:pt x="15303" y="44684"/>
                    </a:cubicBezTo>
                    <a:cubicBezTo>
                      <a:pt x="10406" y="44684"/>
                      <a:pt x="6733" y="43460"/>
                      <a:pt x="3673" y="41012"/>
                    </a:cubicBezTo>
                    <a:cubicBezTo>
                      <a:pt x="612" y="39175"/>
                      <a:pt x="0" y="35503"/>
                      <a:pt x="0" y="31218"/>
                    </a:cubicBezTo>
                    <a:cubicBezTo>
                      <a:pt x="0" y="29381"/>
                      <a:pt x="0" y="26321"/>
                      <a:pt x="1224" y="23872"/>
                    </a:cubicBezTo>
                    <a:lnTo>
                      <a:pt x="3673" y="1224"/>
                    </a:lnTo>
                    <a:close/>
                  </a:path>
                </a:pathLst>
              </a:custGeom>
              <a:solidFill>
                <a:srgbClr val="FFFFFF"/>
              </a:solidFill>
              <a:ln w="6104" cap="flat">
                <a:noFill/>
                <a:prstDash val="solid"/>
                <a:miter/>
              </a:ln>
            </p:spPr>
            <p:txBody>
              <a:bodyPr rtlCol="0" anchor="ctr"/>
              <a:lstStyle/>
              <a:p>
                <a:endParaRPr lang="en-US" dirty="0"/>
              </a:p>
            </p:txBody>
          </p:sp>
          <p:sp>
            <p:nvSpPr>
              <p:cNvPr id="52" name="Freeform 51">
                <a:extLst>
                  <a:ext uri="{FF2B5EF4-FFF2-40B4-BE49-F238E27FC236}">
                    <a16:creationId xmlns:a16="http://schemas.microsoft.com/office/drawing/2014/main" id="{650E445C-4433-8E7B-B47E-D883DA3E911D}"/>
                  </a:ext>
                </a:extLst>
              </p:cNvPr>
              <p:cNvSpPr/>
              <p:nvPr/>
            </p:nvSpPr>
            <p:spPr>
              <a:xfrm>
                <a:off x="3181228" y="6621359"/>
                <a:ext cx="27545" cy="34890"/>
              </a:xfrm>
              <a:custGeom>
                <a:avLst/>
                <a:gdLst>
                  <a:gd name="connsiteX0" fmla="*/ 27545 w 27545"/>
                  <a:gd name="connsiteY0" fmla="*/ 6733 h 34890"/>
                  <a:gd name="connsiteX1" fmla="*/ 23872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6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6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2" y="12242"/>
                    </a:lnTo>
                    <a:cubicBezTo>
                      <a:pt x="22648" y="11018"/>
                      <a:pt x="22036" y="10406"/>
                      <a:pt x="20200" y="9182"/>
                    </a:cubicBezTo>
                    <a:cubicBezTo>
                      <a:pt x="18976" y="7958"/>
                      <a:pt x="18363" y="7958"/>
                      <a:pt x="16527" y="7958"/>
                    </a:cubicBezTo>
                    <a:cubicBezTo>
                      <a:pt x="15303" y="7958"/>
                      <a:pt x="15303" y="7958"/>
                      <a:pt x="14691" y="9182"/>
                    </a:cubicBezTo>
                    <a:cubicBezTo>
                      <a:pt x="13466" y="9182"/>
                      <a:pt x="13466" y="10406"/>
                      <a:pt x="13466" y="10406"/>
                    </a:cubicBezTo>
                    <a:cubicBezTo>
                      <a:pt x="13466" y="10406"/>
                      <a:pt x="13466" y="11630"/>
                      <a:pt x="14691" y="11630"/>
                    </a:cubicBezTo>
                    <a:cubicBezTo>
                      <a:pt x="14691" y="11630"/>
                      <a:pt x="16527" y="12854"/>
                      <a:pt x="18363" y="14691"/>
                    </a:cubicBezTo>
                    <a:cubicBezTo>
                      <a:pt x="22036" y="16527"/>
                      <a:pt x="23872" y="18363"/>
                      <a:pt x="25097" y="20200"/>
                    </a:cubicBezTo>
                    <a:cubicBezTo>
                      <a:pt x="26321" y="22036"/>
                      <a:pt x="26933" y="23873"/>
                      <a:pt x="26933" y="25097"/>
                    </a:cubicBezTo>
                    <a:cubicBezTo>
                      <a:pt x="26933" y="26933"/>
                      <a:pt x="25709" y="29994"/>
                      <a:pt x="23260" y="31830"/>
                    </a:cubicBezTo>
                    <a:cubicBezTo>
                      <a:pt x="20200" y="33666"/>
                      <a:pt x="17751" y="34891"/>
                      <a:pt x="13466"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7" y="18363"/>
                      <a:pt x="6121" y="16527"/>
                      <a:pt x="5509" y="15303"/>
                    </a:cubicBezTo>
                    <a:cubicBezTo>
                      <a:pt x="4285" y="13466"/>
                      <a:pt x="3673" y="11630"/>
                      <a:pt x="3673" y="9794"/>
                    </a:cubicBezTo>
                    <a:cubicBezTo>
                      <a:pt x="3673" y="6733"/>
                      <a:pt x="4897" y="4897"/>
                      <a:pt x="7345" y="3061"/>
                    </a:cubicBezTo>
                    <a:cubicBezTo>
                      <a:pt x="9182"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dirty="0"/>
              </a:p>
            </p:txBody>
          </p:sp>
          <p:sp>
            <p:nvSpPr>
              <p:cNvPr id="53" name="Freeform 52">
                <a:extLst>
                  <a:ext uri="{FF2B5EF4-FFF2-40B4-BE49-F238E27FC236}">
                    <a16:creationId xmlns:a16="http://schemas.microsoft.com/office/drawing/2014/main" id="{B7938EB2-C960-DDAC-36BF-F64648DF2B3A}"/>
                  </a:ext>
                </a:extLst>
              </p:cNvPr>
              <p:cNvSpPr/>
              <p:nvPr/>
            </p:nvSpPr>
            <p:spPr>
              <a:xfrm>
                <a:off x="3216731" y="6622583"/>
                <a:ext cx="35502" cy="34278"/>
              </a:xfrm>
              <a:custGeom>
                <a:avLst/>
                <a:gdLst>
                  <a:gd name="connsiteX0" fmla="*/ 26321 w 35502"/>
                  <a:gd name="connsiteY0" fmla="*/ 23873 h 34278"/>
                  <a:gd name="connsiteX1" fmla="*/ 33666 w 35502"/>
                  <a:gd name="connsiteY1" fmla="*/ 27545 h 34278"/>
                  <a:gd name="connsiteX2" fmla="*/ 26933 w 35502"/>
                  <a:gd name="connsiteY2" fmla="*/ 32442 h 34278"/>
                  <a:gd name="connsiteX3" fmla="*/ 17139 w 35502"/>
                  <a:gd name="connsiteY3" fmla="*/ 34278 h 34278"/>
                  <a:gd name="connsiteX4" fmla="*/ 4897 w 35502"/>
                  <a:gd name="connsiteY4" fmla="*/ 30606 h 34278"/>
                  <a:gd name="connsiteX5" fmla="*/ 0 w 35502"/>
                  <a:gd name="connsiteY5" fmla="*/ 18976 h 34278"/>
                  <a:gd name="connsiteX6" fmla="*/ 5509 w 35502"/>
                  <a:gd name="connsiteY6" fmla="*/ 5509 h 34278"/>
                  <a:gd name="connsiteX7" fmla="*/ 19588 w 35502"/>
                  <a:gd name="connsiteY7" fmla="*/ 0 h 34278"/>
                  <a:gd name="connsiteX8" fmla="*/ 28157 w 35502"/>
                  <a:gd name="connsiteY8" fmla="*/ 1836 h 34278"/>
                  <a:gd name="connsiteX9" fmla="*/ 33666 w 35502"/>
                  <a:gd name="connsiteY9" fmla="*/ 7345 h 34278"/>
                  <a:gd name="connsiteX10" fmla="*/ 35503 w 35502"/>
                  <a:gd name="connsiteY10" fmla="*/ 14691 h 34278"/>
                  <a:gd name="connsiteX11" fmla="*/ 35503 w 35502"/>
                  <a:gd name="connsiteY11" fmla="*/ 18363 h 34278"/>
                  <a:gd name="connsiteX12" fmla="*/ 6733 w 35502"/>
                  <a:gd name="connsiteY12" fmla="*/ 18363 h 34278"/>
                  <a:gd name="connsiteX13" fmla="*/ 8570 w 35502"/>
                  <a:gd name="connsiteY13" fmla="*/ 23873 h 34278"/>
                  <a:gd name="connsiteX14" fmla="*/ 15303 w 35502"/>
                  <a:gd name="connsiteY14" fmla="*/ 25709 h 34278"/>
                  <a:gd name="connsiteX15" fmla="*/ 26321 w 35502"/>
                  <a:gd name="connsiteY15" fmla="*/ 23873 h 34278"/>
                  <a:gd name="connsiteX16" fmla="*/ 28157 w 35502"/>
                  <a:gd name="connsiteY16" fmla="*/ 14079 h 34278"/>
                  <a:gd name="connsiteX17" fmla="*/ 24485 w 35502"/>
                  <a:gd name="connsiteY17" fmla="*/ 9182 h 34278"/>
                  <a:gd name="connsiteX18" fmla="*/ 18976 w 35502"/>
                  <a:gd name="connsiteY18" fmla="*/ 7345 h 34278"/>
                  <a:gd name="connsiteX19" fmla="*/ 13467 w 35502"/>
                  <a:gd name="connsiteY19" fmla="*/ 9182 h 34278"/>
                  <a:gd name="connsiteX20" fmla="*/ 9794 w 35502"/>
                  <a:gd name="connsiteY20" fmla="*/ 14079 h 34278"/>
                  <a:gd name="connsiteX21" fmla="*/ 28157 w 35502"/>
                  <a:gd name="connsiteY21" fmla="*/ 14079 h 34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02" h="34278">
                    <a:moveTo>
                      <a:pt x="26321" y="23873"/>
                    </a:moveTo>
                    <a:lnTo>
                      <a:pt x="33666" y="27545"/>
                    </a:lnTo>
                    <a:cubicBezTo>
                      <a:pt x="31830" y="29382"/>
                      <a:pt x="29994" y="31218"/>
                      <a:pt x="26933" y="32442"/>
                    </a:cubicBezTo>
                    <a:cubicBezTo>
                      <a:pt x="23872" y="33666"/>
                      <a:pt x="21424" y="34278"/>
                      <a:pt x="17139" y="34278"/>
                    </a:cubicBezTo>
                    <a:cubicBezTo>
                      <a:pt x="11630" y="34278"/>
                      <a:pt x="7345" y="33054"/>
                      <a:pt x="4897" y="30606"/>
                    </a:cubicBezTo>
                    <a:cubicBezTo>
                      <a:pt x="1836" y="27545"/>
                      <a:pt x="0" y="23873"/>
                      <a:pt x="0" y="18976"/>
                    </a:cubicBezTo>
                    <a:cubicBezTo>
                      <a:pt x="0" y="13467"/>
                      <a:pt x="1836" y="9182"/>
                      <a:pt x="5509" y="5509"/>
                    </a:cubicBezTo>
                    <a:cubicBezTo>
                      <a:pt x="9182" y="1836"/>
                      <a:pt x="14079" y="0"/>
                      <a:pt x="19588" y="0"/>
                    </a:cubicBezTo>
                    <a:cubicBezTo>
                      <a:pt x="23260" y="0"/>
                      <a:pt x="26321" y="1224"/>
                      <a:pt x="28157" y="1836"/>
                    </a:cubicBezTo>
                    <a:cubicBezTo>
                      <a:pt x="31218" y="3061"/>
                      <a:pt x="33054" y="5509"/>
                      <a:pt x="33666" y="7345"/>
                    </a:cubicBezTo>
                    <a:cubicBezTo>
                      <a:pt x="34891" y="10406"/>
                      <a:pt x="35503" y="12854"/>
                      <a:pt x="35503" y="14691"/>
                    </a:cubicBezTo>
                    <a:cubicBezTo>
                      <a:pt x="35503" y="15915"/>
                      <a:pt x="35503" y="16527"/>
                      <a:pt x="35503" y="18363"/>
                    </a:cubicBezTo>
                    <a:lnTo>
                      <a:pt x="6733" y="18363"/>
                    </a:lnTo>
                    <a:cubicBezTo>
                      <a:pt x="6733" y="20200"/>
                      <a:pt x="7958" y="22036"/>
                      <a:pt x="8570" y="23873"/>
                    </a:cubicBezTo>
                    <a:cubicBezTo>
                      <a:pt x="9794" y="25097"/>
                      <a:pt x="12242" y="25709"/>
                      <a:pt x="15303" y="25709"/>
                    </a:cubicBezTo>
                    <a:cubicBezTo>
                      <a:pt x="20200" y="26933"/>
                      <a:pt x="23260" y="25709"/>
                      <a:pt x="26321" y="23873"/>
                    </a:cubicBezTo>
                    <a:close/>
                    <a:moveTo>
                      <a:pt x="28157" y="14079"/>
                    </a:moveTo>
                    <a:cubicBezTo>
                      <a:pt x="26933" y="12242"/>
                      <a:pt x="26321" y="10406"/>
                      <a:pt x="24485" y="9182"/>
                    </a:cubicBezTo>
                    <a:cubicBezTo>
                      <a:pt x="22648" y="7958"/>
                      <a:pt x="20812" y="7345"/>
                      <a:pt x="18976" y="7345"/>
                    </a:cubicBezTo>
                    <a:cubicBezTo>
                      <a:pt x="17139" y="7345"/>
                      <a:pt x="15303" y="8570"/>
                      <a:pt x="13467" y="9182"/>
                    </a:cubicBezTo>
                    <a:cubicBezTo>
                      <a:pt x="11630" y="10406"/>
                      <a:pt x="10406" y="12242"/>
                      <a:pt x="9794" y="14079"/>
                    </a:cubicBezTo>
                    <a:lnTo>
                      <a:pt x="28157" y="14079"/>
                    </a:lnTo>
                    <a:close/>
                  </a:path>
                </a:pathLst>
              </a:custGeom>
              <a:solidFill>
                <a:srgbClr val="FFFFFF"/>
              </a:solidFill>
              <a:ln w="6104" cap="flat">
                <a:noFill/>
                <a:prstDash val="solid"/>
                <a:miter/>
              </a:ln>
            </p:spPr>
            <p:txBody>
              <a:bodyPr rtlCol="0" anchor="ctr"/>
              <a:lstStyle/>
              <a:p>
                <a:endParaRPr lang="en-US" dirty="0"/>
              </a:p>
            </p:txBody>
          </p:sp>
          <p:sp>
            <p:nvSpPr>
              <p:cNvPr id="54" name="Freeform 53">
                <a:extLst>
                  <a:ext uri="{FF2B5EF4-FFF2-40B4-BE49-F238E27FC236}">
                    <a16:creationId xmlns:a16="http://schemas.microsoft.com/office/drawing/2014/main" id="{A1B02011-EAED-A405-C3A4-5E304C0A4EE2}"/>
                  </a:ext>
                </a:extLst>
              </p:cNvPr>
              <p:cNvSpPr/>
              <p:nvPr/>
            </p:nvSpPr>
            <p:spPr>
              <a:xfrm>
                <a:off x="3256518" y="6623807"/>
                <a:ext cx="23872" cy="33666"/>
              </a:xfrm>
              <a:custGeom>
                <a:avLst/>
                <a:gdLst>
                  <a:gd name="connsiteX0" fmla="*/ 7345 w 23872"/>
                  <a:gd name="connsiteY0" fmla="*/ 0 h 33666"/>
                  <a:gd name="connsiteX1" fmla="*/ 14691 w 23872"/>
                  <a:gd name="connsiteY1" fmla="*/ 0 h 33666"/>
                  <a:gd name="connsiteX2" fmla="*/ 13467 w 23872"/>
                  <a:gd name="connsiteY2" fmla="*/ 4897 h 33666"/>
                  <a:gd name="connsiteX3" fmla="*/ 22036 w 23872"/>
                  <a:gd name="connsiteY3" fmla="*/ 0 h 33666"/>
                  <a:gd name="connsiteX4" fmla="*/ 23872 w 23872"/>
                  <a:gd name="connsiteY4" fmla="*/ 1224 h 33666"/>
                  <a:gd name="connsiteX5" fmla="*/ 20812 w 23872"/>
                  <a:gd name="connsiteY5" fmla="*/ 7957 h 33666"/>
                  <a:gd name="connsiteX6" fmla="*/ 19588 w 23872"/>
                  <a:gd name="connsiteY6" fmla="*/ 7957 h 33666"/>
                  <a:gd name="connsiteX7" fmla="*/ 14691 w 23872"/>
                  <a:gd name="connsiteY7" fmla="*/ 11018 h 33666"/>
                  <a:gd name="connsiteX8" fmla="*/ 11630 w 23872"/>
                  <a:gd name="connsiteY8" fmla="*/ 21424 h 33666"/>
                  <a:gd name="connsiteX9" fmla="*/ 9794 w 23872"/>
                  <a:gd name="connsiteY9" fmla="*/ 33666 h 33666"/>
                  <a:gd name="connsiteX10" fmla="*/ 0 w 23872"/>
                  <a:gd name="connsiteY10" fmla="*/ 33666 h 33666"/>
                  <a:gd name="connsiteX11" fmla="*/ 7345 w 23872"/>
                  <a:gd name="connsiteY11" fmla="*/ 0 h 33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3872" h="33666">
                    <a:moveTo>
                      <a:pt x="7345" y="0"/>
                    </a:moveTo>
                    <a:lnTo>
                      <a:pt x="14691" y="0"/>
                    </a:lnTo>
                    <a:lnTo>
                      <a:pt x="13467" y="4897"/>
                    </a:lnTo>
                    <a:cubicBezTo>
                      <a:pt x="15303" y="1224"/>
                      <a:pt x="18363" y="0"/>
                      <a:pt x="22036" y="0"/>
                    </a:cubicBezTo>
                    <a:cubicBezTo>
                      <a:pt x="23260" y="0"/>
                      <a:pt x="23872" y="0"/>
                      <a:pt x="23872" y="1224"/>
                    </a:cubicBezTo>
                    <a:lnTo>
                      <a:pt x="20812" y="7957"/>
                    </a:lnTo>
                    <a:cubicBezTo>
                      <a:pt x="19588" y="7957"/>
                      <a:pt x="19588" y="7957"/>
                      <a:pt x="19588" y="7957"/>
                    </a:cubicBezTo>
                    <a:cubicBezTo>
                      <a:pt x="17751" y="7957"/>
                      <a:pt x="15915" y="9182"/>
                      <a:pt x="14691" y="11018"/>
                    </a:cubicBezTo>
                    <a:cubicBezTo>
                      <a:pt x="13467" y="12854"/>
                      <a:pt x="12854" y="16527"/>
                      <a:pt x="11630" y="21424"/>
                    </a:cubicBezTo>
                    <a:lnTo>
                      <a:pt x="9794" y="33666"/>
                    </a:lnTo>
                    <a:lnTo>
                      <a:pt x="0" y="33666"/>
                    </a:lnTo>
                    <a:lnTo>
                      <a:pt x="7345" y="0"/>
                    </a:lnTo>
                    <a:close/>
                  </a:path>
                </a:pathLst>
              </a:custGeom>
              <a:solidFill>
                <a:srgbClr val="FFFFFF"/>
              </a:solidFill>
              <a:ln w="6104" cap="flat">
                <a:noFill/>
                <a:prstDash val="solid"/>
                <a:miter/>
              </a:ln>
            </p:spPr>
            <p:txBody>
              <a:bodyPr rtlCol="0" anchor="ctr"/>
              <a:lstStyle/>
              <a:p>
                <a:endParaRPr lang="en-US" dirty="0"/>
              </a:p>
            </p:txBody>
          </p:sp>
          <p:sp>
            <p:nvSpPr>
              <p:cNvPr id="55" name="Freeform 54">
                <a:extLst>
                  <a:ext uri="{FF2B5EF4-FFF2-40B4-BE49-F238E27FC236}">
                    <a16:creationId xmlns:a16="http://schemas.microsoft.com/office/drawing/2014/main" id="{E97CB4F5-9B26-64B9-5705-A15AC949B3AE}"/>
                  </a:ext>
                </a:extLst>
              </p:cNvPr>
              <p:cNvSpPr/>
              <p:nvPr/>
            </p:nvSpPr>
            <p:spPr>
              <a:xfrm>
                <a:off x="3280391" y="6621359"/>
                <a:ext cx="27545" cy="34890"/>
              </a:xfrm>
              <a:custGeom>
                <a:avLst/>
                <a:gdLst>
                  <a:gd name="connsiteX0" fmla="*/ 27545 w 27545"/>
                  <a:gd name="connsiteY0" fmla="*/ 6733 h 34890"/>
                  <a:gd name="connsiteX1" fmla="*/ 23873 w 27545"/>
                  <a:gd name="connsiteY1" fmla="*/ 12242 h 34890"/>
                  <a:gd name="connsiteX2" fmla="*/ 20200 w 27545"/>
                  <a:gd name="connsiteY2" fmla="*/ 9182 h 34890"/>
                  <a:gd name="connsiteX3" fmla="*/ 16527 w 27545"/>
                  <a:gd name="connsiteY3" fmla="*/ 7958 h 34890"/>
                  <a:gd name="connsiteX4" fmla="*/ 14691 w 27545"/>
                  <a:gd name="connsiteY4" fmla="*/ 9182 h 34890"/>
                  <a:gd name="connsiteX5" fmla="*/ 13467 w 27545"/>
                  <a:gd name="connsiteY5" fmla="*/ 10406 h 34890"/>
                  <a:gd name="connsiteX6" fmla="*/ 14691 w 27545"/>
                  <a:gd name="connsiteY6" fmla="*/ 11630 h 34890"/>
                  <a:gd name="connsiteX7" fmla="*/ 18363 w 27545"/>
                  <a:gd name="connsiteY7" fmla="*/ 14691 h 34890"/>
                  <a:gd name="connsiteX8" fmla="*/ 25097 w 27545"/>
                  <a:gd name="connsiteY8" fmla="*/ 20200 h 34890"/>
                  <a:gd name="connsiteX9" fmla="*/ 26933 w 27545"/>
                  <a:gd name="connsiteY9" fmla="*/ 25097 h 34890"/>
                  <a:gd name="connsiteX10" fmla="*/ 23260 w 27545"/>
                  <a:gd name="connsiteY10" fmla="*/ 31830 h 34890"/>
                  <a:gd name="connsiteX11" fmla="*/ 13467 w 27545"/>
                  <a:gd name="connsiteY11" fmla="*/ 34891 h 34890"/>
                  <a:gd name="connsiteX12" fmla="*/ 6733 w 27545"/>
                  <a:gd name="connsiteY12" fmla="*/ 33666 h 34890"/>
                  <a:gd name="connsiteX13" fmla="*/ 0 w 27545"/>
                  <a:gd name="connsiteY13" fmla="*/ 28769 h 34890"/>
                  <a:gd name="connsiteX14" fmla="*/ 5509 w 27545"/>
                  <a:gd name="connsiteY14" fmla="*/ 23260 h 34890"/>
                  <a:gd name="connsiteX15" fmla="*/ 12854 w 27545"/>
                  <a:gd name="connsiteY15" fmla="*/ 28157 h 34890"/>
                  <a:gd name="connsiteX16" fmla="*/ 15915 w 27545"/>
                  <a:gd name="connsiteY16" fmla="*/ 26933 h 34890"/>
                  <a:gd name="connsiteX17" fmla="*/ 17139 w 27545"/>
                  <a:gd name="connsiteY17" fmla="*/ 25097 h 34890"/>
                  <a:gd name="connsiteX18" fmla="*/ 15915 w 27545"/>
                  <a:gd name="connsiteY18" fmla="*/ 23260 h 34890"/>
                  <a:gd name="connsiteX19" fmla="*/ 11018 w 27545"/>
                  <a:gd name="connsiteY19" fmla="*/ 20200 h 34890"/>
                  <a:gd name="connsiteX20" fmla="*/ 5509 w 27545"/>
                  <a:gd name="connsiteY20" fmla="*/ 15303 h 34890"/>
                  <a:gd name="connsiteX21" fmla="*/ 3673 w 27545"/>
                  <a:gd name="connsiteY21" fmla="*/ 9794 h 34890"/>
                  <a:gd name="connsiteX22" fmla="*/ 7345 w 27545"/>
                  <a:gd name="connsiteY22" fmla="*/ 3061 h 34890"/>
                  <a:gd name="connsiteX23" fmla="*/ 14691 w 27545"/>
                  <a:gd name="connsiteY23" fmla="*/ 0 h 34890"/>
                  <a:gd name="connsiteX24" fmla="*/ 20200 w 27545"/>
                  <a:gd name="connsiteY24" fmla="*/ 1224 h 34890"/>
                  <a:gd name="connsiteX25" fmla="*/ 27545 w 27545"/>
                  <a:gd name="connsiteY25" fmla="*/ 6733 h 34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545" h="34890">
                    <a:moveTo>
                      <a:pt x="27545" y="6733"/>
                    </a:moveTo>
                    <a:lnTo>
                      <a:pt x="23873" y="12242"/>
                    </a:lnTo>
                    <a:cubicBezTo>
                      <a:pt x="22648" y="11018"/>
                      <a:pt x="22036" y="10406"/>
                      <a:pt x="20200" y="9182"/>
                    </a:cubicBezTo>
                    <a:cubicBezTo>
                      <a:pt x="18976" y="7958"/>
                      <a:pt x="18363" y="7958"/>
                      <a:pt x="16527" y="7958"/>
                    </a:cubicBezTo>
                    <a:cubicBezTo>
                      <a:pt x="15303" y="7958"/>
                      <a:pt x="15303" y="7958"/>
                      <a:pt x="14691" y="9182"/>
                    </a:cubicBezTo>
                    <a:cubicBezTo>
                      <a:pt x="13467" y="9182"/>
                      <a:pt x="13467" y="10406"/>
                      <a:pt x="13467" y="10406"/>
                    </a:cubicBezTo>
                    <a:cubicBezTo>
                      <a:pt x="13467" y="10406"/>
                      <a:pt x="13467" y="11630"/>
                      <a:pt x="14691" y="11630"/>
                    </a:cubicBezTo>
                    <a:cubicBezTo>
                      <a:pt x="14691" y="11630"/>
                      <a:pt x="16527" y="12854"/>
                      <a:pt x="18363" y="14691"/>
                    </a:cubicBezTo>
                    <a:cubicBezTo>
                      <a:pt x="22036" y="16527"/>
                      <a:pt x="23873" y="18363"/>
                      <a:pt x="25097" y="20200"/>
                    </a:cubicBezTo>
                    <a:cubicBezTo>
                      <a:pt x="26321" y="22036"/>
                      <a:pt x="26933" y="23873"/>
                      <a:pt x="26933" y="25097"/>
                    </a:cubicBezTo>
                    <a:cubicBezTo>
                      <a:pt x="26933" y="26933"/>
                      <a:pt x="25709" y="29994"/>
                      <a:pt x="23260" y="31830"/>
                    </a:cubicBezTo>
                    <a:cubicBezTo>
                      <a:pt x="21424" y="33666"/>
                      <a:pt x="17751" y="34891"/>
                      <a:pt x="13467" y="34891"/>
                    </a:cubicBezTo>
                    <a:cubicBezTo>
                      <a:pt x="11630" y="34891"/>
                      <a:pt x="8570" y="34891"/>
                      <a:pt x="6733" y="33666"/>
                    </a:cubicBezTo>
                    <a:cubicBezTo>
                      <a:pt x="4897" y="32442"/>
                      <a:pt x="3061" y="31830"/>
                      <a:pt x="0" y="28769"/>
                    </a:cubicBezTo>
                    <a:lnTo>
                      <a:pt x="5509" y="23260"/>
                    </a:lnTo>
                    <a:cubicBezTo>
                      <a:pt x="7345" y="26321"/>
                      <a:pt x="10406" y="28157"/>
                      <a:pt x="12854" y="28157"/>
                    </a:cubicBezTo>
                    <a:cubicBezTo>
                      <a:pt x="14079" y="28157"/>
                      <a:pt x="14691" y="28157"/>
                      <a:pt x="15915" y="26933"/>
                    </a:cubicBezTo>
                    <a:cubicBezTo>
                      <a:pt x="17139" y="26933"/>
                      <a:pt x="17139" y="25709"/>
                      <a:pt x="17139" y="25097"/>
                    </a:cubicBezTo>
                    <a:cubicBezTo>
                      <a:pt x="17139" y="24485"/>
                      <a:pt x="17139" y="23873"/>
                      <a:pt x="15915" y="23260"/>
                    </a:cubicBezTo>
                    <a:cubicBezTo>
                      <a:pt x="14691" y="22036"/>
                      <a:pt x="14079" y="21424"/>
                      <a:pt x="11018" y="20200"/>
                    </a:cubicBezTo>
                    <a:cubicBezTo>
                      <a:pt x="7958" y="18363"/>
                      <a:pt x="6121" y="16527"/>
                      <a:pt x="5509" y="15303"/>
                    </a:cubicBezTo>
                    <a:cubicBezTo>
                      <a:pt x="4285" y="13466"/>
                      <a:pt x="3673" y="11630"/>
                      <a:pt x="3673" y="9794"/>
                    </a:cubicBezTo>
                    <a:cubicBezTo>
                      <a:pt x="3673" y="6733"/>
                      <a:pt x="4897" y="4897"/>
                      <a:pt x="7345" y="3061"/>
                    </a:cubicBezTo>
                    <a:cubicBezTo>
                      <a:pt x="10406" y="1224"/>
                      <a:pt x="12242" y="0"/>
                      <a:pt x="14691" y="0"/>
                    </a:cubicBezTo>
                    <a:cubicBezTo>
                      <a:pt x="16527" y="0"/>
                      <a:pt x="18363" y="0"/>
                      <a:pt x="20200" y="1224"/>
                    </a:cubicBezTo>
                    <a:cubicBezTo>
                      <a:pt x="24485" y="4285"/>
                      <a:pt x="26321" y="4897"/>
                      <a:pt x="27545" y="6733"/>
                    </a:cubicBezTo>
                    <a:close/>
                  </a:path>
                </a:pathLst>
              </a:custGeom>
              <a:solidFill>
                <a:srgbClr val="FFFFFF"/>
              </a:solidFill>
              <a:ln w="6104" cap="flat">
                <a:noFill/>
                <a:prstDash val="solid"/>
                <a:miter/>
              </a:ln>
            </p:spPr>
            <p:txBody>
              <a:bodyPr rtlCol="0" anchor="ctr"/>
              <a:lstStyle/>
              <a:p>
                <a:endParaRPr lang="en-US" dirty="0"/>
              </a:p>
            </p:txBody>
          </p:sp>
          <p:sp>
            <p:nvSpPr>
              <p:cNvPr id="56" name="Freeform 55">
                <a:extLst>
                  <a:ext uri="{FF2B5EF4-FFF2-40B4-BE49-F238E27FC236}">
                    <a16:creationId xmlns:a16="http://schemas.microsoft.com/office/drawing/2014/main" id="{6CD2856C-8B67-C1A5-B006-257459B9E4A9}"/>
                  </a:ext>
                </a:extLst>
              </p:cNvPr>
              <p:cNvSpPr/>
              <p:nvPr/>
            </p:nvSpPr>
            <p:spPr>
              <a:xfrm>
                <a:off x="2078198" y="6217976"/>
                <a:ext cx="34278" cy="348293"/>
              </a:xfrm>
              <a:custGeom>
                <a:avLst/>
                <a:gdLst>
                  <a:gd name="connsiteX0" fmla="*/ 0 w 34278"/>
                  <a:gd name="connsiteY0" fmla="*/ 0 h 348293"/>
                  <a:gd name="connsiteX1" fmla="*/ 34278 w 34278"/>
                  <a:gd name="connsiteY1" fmla="*/ 0 h 348293"/>
                  <a:gd name="connsiteX2" fmla="*/ 34278 w 34278"/>
                  <a:gd name="connsiteY2" fmla="*/ 348293 h 348293"/>
                  <a:gd name="connsiteX3" fmla="*/ 0 w 34278"/>
                  <a:gd name="connsiteY3" fmla="*/ 348293 h 348293"/>
                  <a:gd name="connsiteX4" fmla="*/ 0 w 34278"/>
                  <a:gd name="connsiteY4" fmla="*/ 0 h 3482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78" h="348293">
                    <a:moveTo>
                      <a:pt x="0" y="0"/>
                    </a:moveTo>
                    <a:lnTo>
                      <a:pt x="34278" y="0"/>
                    </a:lnTo>
                    <a:lnTo>
                      <a:pt x="34278" y="348293"/>
                    </a:lnTo>
                    <a:lnTo>
                      <a:pt x="0" y="348293"/>
                    </a:lnTo>
                    <a:lnTo>
                      <a:pt x="0" y="0"/>
                    </a:lnTo>
                    <a:close/>
                  </a:path>
                </a:pathLst>
              </a:custGeom>
              <a:solidFill>
                <a:srgbClr val="FFFFFF"/>
              </a:solidFill>
              <a:ln w="6104" cap="flat">
                <a:noFill/>
                <a:prstDash val="solid"/>
                <a:miter/>
              </a:ln>
            </p:spPr>
            <p:txBody>
              <a:bodyPr rtlCol="0" anchor="ctr"/>
              <a:lstStyle/>
              <a:p>
                <a:endParaRPr lang="en-US" dirty="0"/>
              </a:p>
            </p:txBody>
          </p:sp>
          <p:sp>
            <p:nvSpPr>
              <p:cNvPr id="57" name="Freeform 56">
                <a:extLst>
                  <a:ext uri="{FF2B5EF4-FFF2-40B4-BE49-F238E27FC236}">
                    <a16:creationId xmlns:a16="http://schemas.microsoft.com/office/drawing/2014/main" id="{6EACFD96-231B-BF78-9D64-1932DDF68B7F}"/>
                  </a:ext>
                </a:extLst>
              </p:cNvPr>
              <p:cNvSpPr/>
              <p:nvPr/>
            </p:nvSpPr>
            <p:spPr>
              <a:xfrm>
                <a:off x="2174912" y="6244297"/>
                <a:ext cx="332378" cy="327481"/>
              </a:xfrm>
              <a:custGeom>
                <a:avLst/>
                <a:gdLst>
                  <a:gd name="connsiteX0" fmla="*/ 313403 w 332378"/>
                  <a:gd name="connsiteY0" fmla="*/ 61824 h 327481"/>
                  <a:gd name="connsiteX1" fmla="*/ 289530 w 332378"/>
                  <a:gd name="connsiteY1" fmla="*/ 84472 h 327481"/>
                  <a:gd name="connsiteX2" fmla="*/ 231991 w 332378"/>
                  <a:gd name="connsiteY2" fmla="*/ 45296 h 327481"/>
                  <a:gd name="connsiteX3" fmla="*/ 170780 w 332378"/>
                  <a:gd name="connsiteY3" fmla="*/ 31830 h 327481"/>
                  <a:gd name="connsiteX4" fmla="*/ 100999 w 332378"/>
                  <a:gd name="connsiteY4" fmla="*/ 50193 h 327481"/>
                  <a:gd name="connsiteX5" fmla="*/ 49581 w 332378"/>
                  <a:gd name="connsiteY5" fmla="*/ 98550 h 327481"/>
                  <a:gd name="connsiteX6" fmla="*/ 31218 w 332378"/>
                  <a:gd name="connsiteY6" fmla="*/ 163435 h 327481"/>
                  <a:gd name="connsiteX7" fmla="*/ 50193 w 332378"/>
                  <a:gd name="connsiteY7" fmla="*/ 230155 h 327481"/>
                  <a:gd name="connsiteX8" fmla="*/ 102835 w 332378"/>
                  <a:gd name="connsiteY8" fmla="*/ 279736 h 327481"/>
                  <a:gd name="connsiteX9" fmla="*/ 176289 w 332378"/>
                  <a:gd name="connsiteY9" fmla="*/ 298100 h 327481"/>
                  <a:gd name="connsiteX10" fmla="*/ 257088 w 332378"/>
                  <a:gd name="connsiteY10" fmla="*/ 270555 h 327481"/>
                  <a:gd name="connsiteX11" fmla="*/ 296263 w 332378"/>
                  <a:gd name="connsiteY11" fmla="*/ 200161 h 327481"/>
                  <a:gd name="connsiteX12" fmla="*/ 197713 w 332378"/>
                  <a:gd name="connsiteY12" fmla="*/ 200161 h 327481"/>
                  <a:gd name="connsiteX13" fmla="*/ 197713 w 332378"/>
                  <a:gd name="connsiteY13" fmla="*/ 170780 h 327481"/>
                  <a:gd name="connsiteX14" fmla="*/ 332378 w 332378"/>
                  <a:gd name="connsiteY14" fmla="*/ 170780 h 327481"/>
                  <a:gd name="connsiteX15" fmla="*/ 289530 w 332378"/>
                  <a:gd name="connsiteY15" fmla="*/ 285245 h 327481"/>
                  <a:gd name="connsiteX16" fmla="*/ 176289 w 332378"/>
                  <a:gd name="connsiteY16" fmla="*/ 327481 h 327481"/>
                  <a:gd name="connsiteX17" fmla="*/ 39175 w 332378"/>
                  <a:gd name="connsiteY17" fmla="*/ 268106 h 327481"/>
                  <a:gd name="connsiteX18" fmla="*/ 0 w 332378"/>
                  <a:gd name="connsiteY18" fmla="*/ 163435 h 327481"/>
                  <a:gd name="connsiteX19" fmla="*/ 22036 w 332378"/>
                  <a:gd name="connsiteY19" fmla="*/ 81411 h 327481"/>
                  <a:gd name="connsiteX20" fmla="*/ 83247 w 332378"/>
                  <a:gd name="connsiteY20" fmla="*/ 22036 h 327481"/>
                  <a:gd name="connsiteX21" fmla="*/ 170780 w 332378"/>
                  <a:gd name="connsiteY21" fmla="*/ 0 h 327481"/>
                  <a:gd name="connsiteX22" fmla="*/ 245458 w 332378"/>
                  <a:gd name="connsiteY22" fmla="*/ 14079 h 327481"/>
                  <a:gd name="connsiteX23" fmla="*/ 313403 w 332378"/>
                  <a:gd name="connsiteY23" fmla="*/ 61824 h 32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32378" h="327481">
                    <a:moveTo>
                      <a:pt x="313403" y="61824"/>
                    </a:moveTo>
                    <a:lnTo>
                      <a:pt x="289530" y="84472"/>
                    </a:lnTo>
                    <a:cubicBezTo>
                      <a:pt x="272391" y="67333"/>
                      <a:pt x="253415" y="55090"/>
                      <a:pt x="231991" y="45296"/>
                    </a:cubicBezTo>
                    <a:cubicBezTo>
                      <a:pt x="211180" y="36727"/>
                      <a:pt x="190980" y="31830"/>
                      <a:pt x="170780" y="31830"/>
                    </a:cubicBezTo>
                    <a:cubicBezTo>
                      <a:pt x="145683" y="31830"/>
                      <a:pt x="123035" y="37339"/>
                      <a:pt x="100999" y="50193"/>
                    </a:cubicBezTo>
                    <a:cubicBezTo>
                      <a:pt x="78963" y="63048"/>
                      <a:pt x="61823" y="78963"/>
                      <a:pt x="49581" y="98550"/>
                    </a:cubicBezTo>
                    <a:cubicBezTo>
                      <a:pt x="37339" y="119362"/>
                      <a:pt x="31218" y="140786"/>
                      <a:pt x="31218" y="163435"/>
                    </a:cubicBezTo>
                    <a:cubicBezTo>
                      <a:pt x="31218" y="187307"/>
                      <a:pt x="37951" y="209343"/>
                      <a:pt x="50193" y="230155"/>
                    </a:cubicBezTo>
                    <a:cubicBezTo>
                      <a:pt x="62436" y="250967"/>
                      <a:pt x="79575" y="268106"/>
                      <a:pt x="102835" y="279736"/>
                    </a:cubicBezTo>
                    <a:cubicBezTo>
                      <a:pt x="125483" y="291366"/>
                      <a:pt x="149356" y="298100"/>
                      <a:pt x="176289" y="298100"/>
                    </a:cubicBezTo>
                    <a:cubicBezTo>
                      <a:pt x="208731" y="298100"/>
                      <a:pt x="235664" y="288306"/>
                      <a:pt x="257088" y="270555"/>
                    </a:cubicBezTo>
                    <a:cubicBezTo>
                      <a:pt x="279124" y="252191"/>
                      <a:pt x="292591" y="229543"/>
                      <a:pt x="296263" y="200161"/>
                    </a:cubicBezTo>
                    <a:lnTo>
                      <a:pt x="197713" y="200161"/>
                    </a:lnTo>
                    <a:lnTo>
                      <a:pt x="197713" y="170780"/>
                    </a:lnTo>
                    <a:lnTo>
                      <a:pt x="332378" y="170780"/>
                    </a:lnTo>
                    <a:cubicBezTo>
                      <a:pt x="332378" y="218525"/>
                      <a:pt x="318300" y="257700"/>
                      <a:pt x="289530" y="285245"/>
                    </a:cubicBezTo>
                    <a:cubicBezTo>
                      <a:pt x="260761" y="314015"/>
                      <a:pt x="222810" y="327481"/>
                      <a:pt x="176289" y="327481"/>
                    </a:cubicBezTo>
                    <a:cubicBezTo>
                      <a:pt x="118750" y="327481"/>
                      <a:pt x="73454" y="308506"/>
                      <a:pt x="39175" y="268106"/>
                    </a:cubicBezTo>
                    <a:cubicBezTo>
                      <a:pt x="13466" y="237500"/>
                      <a:pt x="0" y="203222"/>
                      <a:pt x="0" y="163435"/>
                    </a:cubicBezTo>
                    <a:cubicBezTo>
                      <a:pt x="0" y="134053"/>
                      <a:pt x="7345" y="105896"/>
                      <a:pt x="22036" y="81411"/>
                    </a:cubicBezTo>
                    <a:cubicBezTo>
                      <a:pt x="37339" y="55702"/>
                      <a:pt x="57539" y="35503"/>
                      <a:pt x="83247" y="22036"/>
                    </a:cubicBezTo>
                    <a:cubicBezTo>
                      <a:pt x="108956" y="7958"/>
                      <a:pt x="138338" y="0"/>
                      <a:pt x="170780" y="0"/>
                    </a:cubicBezTo>
                    <a:cubicBezTo>
                      <a:pt x="197713" y="0"/>
                      <a:pt x="222197" y="4897"/>
                      <a:pt x="245458" y="14079"/>
                    </a:cubicBezTo>
                    <a:cubicBezTo>
                      <a:pt x="268718" y="25097"/>
                      <a:pt x="291366" y="41624"/>
                      <a:pt x="313403" y="61824"/>
                    </a:cubicBezTo>
                    <a:close/>
                  </a:path>
                </a:pathLst>
              </a:custGeom>
              <a:solidFill>
                <a:srgbClr val="FFFFFF"/>
              </a:solidFill>
              <a:ln w="6104" cap="flat">
                <a:noFill/>
                <a:prstDash val="solid"/>
                <a:miter/>
              </a:ln>
            </p:spPr>
            <p:txBody>
              <a:bodyPr rtlCol="0" anchor="ctr"/>
              <a:lstStyle/>
              <a:p>
                <a:endParaRPr lang="en-US" dirty="0"/>
              </a:p>
            </p:txBody>
          </p:sp>
          <p:sp>
            <p:nvSpPr>
              <p:cNvPr id="58" name="Freeform 57">
                <a:extLst>
                  <a:ext uri="{FF2B5EF4-FFF2-40B4-BE49-F238E27FC236}">
                    <a16:creationId xmlns:a16="http://schemas.microsoft.com/office/drawing/2014/main" id="{8AC1730A-E1F8-73F6-6ED1-677E8C12D9B6}"/>
                  </a:ext>
                </a:extLst>
              </p:cNvPr>
              <p:cNvSpPr/>
              <p:nvPr/>
            </p:nvSpPr>
            <p:spPr>
              <a:xfrm>
                <a:off x="2555647" y="6303672"/>
                <a:ext cx="265045" cy="269942"/>
              </a:xfrm>
              <a:custGeom>
                <a:avLst/>
                <a:gdLst>
                  <a:gd name="connsiteX0" fmla="*/ 228319 w 265045"/>
                  <a:gd name="connsiteY0" fmla="*/ 176901 h 269942"/>
                  <a:gd name="connsiteX1" fmla="*/ 255864 w 265045"/>
                  <a:gd name="connsiteY1" fmla="*/ 192204 h 269942"/>
                  <a:gd name="connsiteX2" fmla="*/ 224646 w 265045"/>
                  <a:gd name="connsiteY2" fmla="*/ 236276 h 269942"/>
                  <a:gd name="connsiteX3" fmla="*/ 184859 w 265045"/>
                  <a:gd name="connsiteY3" fmla="*/ 261373 h 269942"/>
                  <a:gd name="connsiteX4" fmla="*/ 134053 w 265045"/>
                  <a:gd name="connsiteY4" fmla="*/ 269942 h 269942"/>
                  <a:gd name="connsiteX5" fmla="*/ 35503 w 265045"/>
                  <a:gd name="connsiteY5" fmla="*/ 228931 h 269942"/>
                  <a:gd name="connsiteX6" fmla="*/ 0 w 265045"/>
                  <a:gd name="connsiteY6" fmla="*/ 135277 h 269942"/>
                  <a:gd name="connsiteX7" fmla="*/ 29382 w 265045"/>
                  <a:gd name="connsiteY7" fmla="*/ 48357 h 269942"/>
                  <a:gd name="connsiteX8" fmla="*/ 131605 w 265045"/>
                  <a:gd name="connsiteY8" fmla="*/ 0 h 269942"/>
                  <a:gd name="connsiteX9" fmla="*/ 236276 w 265045"/>
                  <a:gd name="connsiteY9" fmla="*/ 49581 h 269942"/>
                  <a:gd name="connsiteX10" fmla="*/ 265046 w 265045"/>
                  <a:gd name="connsiteY10" fmla="*/ 137114 h 269942"/>
                  <a:gd name="connsiteX11" fmla="*/ 34278 w 265045"/>
                  <a:gd name="connsiteY11" fmla="*/ 137114 h 269942"/>
                  <a:gd name="connsiteX12" fmla="*/ 63048 w 265045"/>
                  <a:gd name="connsiteY12" fmla="*/ 210567 h 269942"/>
                  <a:gd name="connsiteX13" fmla="*/ 131605 w 265045"/>
                  <a:gd name="connsiteY13" fmla="*/ 239337 h 269942"/>
                  <a:gd name="connsiteX14" fmla="*/ 169556 w 265045"/>
                  <a:gd name="connsiteY14" fmla="*/ 232603 h 269942"/>
                  <a:gd name="connsiteX15" fmla="*/ 200774 w 265045"/>
                  <a:gd name="connsiteY15" fmla="*/ 214240 h 269942"/>
                  <a:gd name="connsiteX16" fmla="*/ 228319 w 265045"/>
                  <a:gd name="connsiteY16" fmla="*/ 176901 h 269942"/>
                  <a:gd name="connsiteX17" fmla="*/ 228319 w 265045"/>
                  <a:gd name="connsiteY17" fmla="*/ 107120 h 269942"/>
                  <a:gd name="connsiteX18" fmla="*/ 209343 w 265045"/>
                  <a:gd name="connsiteY18" fmla="*/ 64884 h 269942"/>
                  <a:gd name="connsiteX19" fmla="*/ 175677 w 265045"/>
                  <a:gd name="connsiteY19" fmla="*/ 39175 h 269942"/>
                  <a:gd name="connsiteX20" fmla="*/ 131605 w 265045"/>
                  <a:gd name="connsiteY20" fmla="*/ 29381 h 269942"/>
                  <a:gd name="connsiteX21" fmla="*/ 66720 w 265045"/>
                  <a:gd name="connsiteY21" fmla="*/ 53254 h 269942"/>
                  <a:gd name="connsiteX22" fmla="*/ 37339 w 265045"/>
                  <a:gd name="connsiteY22" fmla="*/ 106508 h 269942"/>
                  <a:gd name="connsiteX23" fmla="*/ 228319 w 265045"/>
                  <a:gd name="connsiteY23" fmla="*/ 106508 h 269942"/>
                  <a:gd name="connsiteX24" fmla="*/ 228319 w 265045"/>
                  <a:gd name="connsiteY24" fmla="*/ 107120 h 269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65045" h="269942">
                    <a:moveTo>
                      <a:pt x="228319" y="176901"/>
                    </a:moveTo>
                    <a:lnTo>
                      <a:pt x="255864" y="192204"/>
                    </a:lnTo>
                    <a:cubicBezTo>
                      <a:pt x="246070" y="210567"/>
                      <a:pt x="235664" y="224646"/>
                      <a:pt x="224646" y="236276"/>
                    </a:cubicBezTo>
                    <a:cubicBezTo>
                      <a:pt x="212404" y="247906"/>
                      <a:pt x="198937" y="255252"/>
                      <a:pt x="184859" y="261373"/>
                    </a:cubicBezTo>
                    <a:cubicBezTo>
                      <a:pt x="169556" y="266882"/>
                      <a:pt x="152416" y="269942"/>
                      <a:pt x="134053" y="269942"/>
                    </a:cubicBezTo>
                    <a:cubicBezTo>
                      <a:pt x="91817" y="269942"/>
                      <a:pt x="59375" y="256476"/>
                      <a:pt x="35503" y="228931"/>
                    </a:cubicBezTo>
                    <a:cubicBezTo>
                      <a:pt x="11630" y="201386"/>
                      <a:pt x="0" y="170780"/>
                      <a:pt x="0" y="135277"/>
                    </a:cubicBezTo>
                    <a:cubicBezTo>
                      <a:pt x="0" y="102835"/>
                      <a:pt x="10406" y="73454"/>
                      <a:pt x="29382" y="48357"/>
                    </a:cubicBezTo>
                    <a:cubicBezTo>
                      <a:pt x="55090" y="15915"/>
                      <a:pt x="88757" y="0"/>
                      <a:pt x="131605" y="0"/>
                    </a:cubicBezTo>
                    <a:cubicBezTo>
                      <a:pt x="175677" y="0"/>
                      <a:pt x="210567" y="15915"/>
                      <a:pt x="236276" y="49581"/>
                    </a:cubicBezTo>
                    <a:cubicBezTo>
                      <a:pt x="254640" y="73454"/>
                      <a:pt x="265046" y="102223"/>
                      <a:pt x="265046" y="137114"/>
                    </a:cubicBezTo>
                    <a:lnTo>
                      <a:pt x="34278" y="137114"/>
                    </a:lnTo>
                    <a:cubicBezTo>
                      <a:pt x="35503" y="166495"/>
                      <a:pt x="44684" y="191592"/>
                      <a:pt x="63048" y="210567"/>
                    </a:cubicBezTo>
                    <a:cubicBezTo>
                      <a:pt x="81411" y="229543"/>
                      <a:pt x="104059" y="239337"/>
                      <a:pt x="131605" y="239337"/>
                    </a:cubicBezTo>
                    <a:cubicBezTo>
                      <a:pt x="145071" y="239337"/>
                      <a:pt x="157314" y="237500"/>
                      <a:pt x="169556" y="232603"/>
                    </a:cubicBezTo>
                    <a:cubicBezTo>
                      <a:pt x="181798" y="227707"/>
                      <a:pt x="192204" y="222197"/>
                      <a:pt x="200774" y="214240"/>
                    </a:cubicBezTo>
                    <a:cubicBezTo>
                      <a:pt x="209343" y="206283"/>
                      <a:pt x="217913" y="194040"/>
                      <a:pt x="228319" y="176901"/>
                    </a:cubicBezTo>
                    <a:close/>
                    <a:moveTo>
                      <a:pt x="228319" y="107120"/>
                    </a:moveTo>
                    <a:cubicBezTo>
                      <a:pt x="223422" y="89981"/>
                      <a:pt x="217913" y="75902"/>
                      <a:pt x="209343" y="64884"/>
                    </a:cubicBezTo>
                    <a:cubicBezTo>
                      <a:pt x="200774" y="54478"/>
                      <a:pt x="190368" y="45909"/>
                      <a:pt x="175677" y="39175"/>
                    </a:cubicBezTo>
                    <a:cubicBezTo>
                      <a:pt x="162210" y="32442"/>
                      <a:pt x="146907" y="29381"/>
                      <a:pt x="131605" y="29381"/>
                    </a:cubicBezTo>
                    <a:cubicBezTo>
                      <a:pt x="106508" y="29381"/>
                      <a:pt x="85084" y="36727"/>
                      <a:pt x="66720" y="53254"/>
                    </a:cubicBezTo>
                    <a:cubicBezTo>
                      <a:pt x="53254" y="64884"/>
                      <a:pt x="44072" y="82635"/>
                      <a:pt x="37339" y="106508"/>
                    </a:cubicBezTo>
                    <a:lnTo>
                      <a:pt x="228319" y="106508"/>
                    </a:lnTo>
                    <a:lnTo>
                      <a:pt x="228319" y="107120"/>
                    </a:lnTo>
                    <a:close/>
                  </a:path>
                </a:pathLst>
              </a:custGeom>
              <a:solidFill>
                <a:srgbClr val="FFFFFF"/>
              </a:solidFill>
              <a:ln w="6104" cap="flat">
                <a:noFill/>
                <a:prstDash val="solid"/>
                <a:miter/>
              </a:ln>
            </p:spPr>
            <p:txBody>
              <a:bodyPr rtlCol="0" anchor="ctr"/>
              <a:lstStyle/>
              <a:p>
                <a:endParaRPr lang="en-US" dirty="0"/>
              </a:p>
            </p:txBody>
          </p:sp>
          <p:sp>
            <p:nvSpPr>
              <p:cNvPr id="59" name="Freeform 58">
                <a:extLst>
                  <a:ext uri="{FF2B5EF4-FFF2-40B4-BE49-F238E27FC236}">
                    <a16:creationId xmlns:a16="http://schemas.microsoft.com/office/drawing/2014/main" id="{6BF1DF8D-569A-A75F-8133-BFF87C124274}"/>
                  </a:ext>
                </a:extLst>
              </p:cNvPr>
              <p:cNvSpPr/>
              <p:nvPr/>
            </p:nvSpPr>
            <p:spPr>
              <a:xfrm>
                <a:off x="2886189" y="6254090"/>
                <a:ext cx="151192" cy="310954"/>
              </a:xfrm>
              <a:custGeom>
                <a:avLst/>
                <a:gdLst>
                  <a:gd name="connsiteX0" fmla="*/ 0 w 151192"/>
                  <a:gd name="connsiteY0" fmla="*/ 0 h 310954"/>
                  <a:gd name="connsiteX1" fmla="*/ 31218 w 151192"/>
                  <a:gd name="connsiteY1" fmla="*/ 0 h 310954"/>
                  <a:gd name="connsiteX2" fmla="*/ 31218 w 151192"/>
                  <a:gd name="connsiteY2" fmla="*/ 281573 h 310954"/>
                  <a:gd name="connsiteX3" fmla="*/ 151192 w 151192"/>
                  <a:gd name="connsiteY3" fmla="*/ 281573 h 310954"/>
                  <a:gd name="connsiteX4" fmla="*/ 151192 w 151192"/>
                  <a:gd name="connsiteY4" fmla="*/ 310954 h 310954"/>
                  <a:gd name="connsiteX5" fmla="*/ 612 w 151192"/>
                  <a:gd name="connsiteY5" fmla="*/ 310954 h 310954"/>
                  <a:gd name="connsiteX6" fmla="*/ 0 w 151192"/>
                  <a:gd name="connsiteY6" fmla="*/ 0 h 310954"/>
                  <a:gd name="connsiteX7" fmla="*/ 0 w 151192"/>
                  <a:gd name="connsiteY7" fmla="*/ 0 h 310954"/>
                  <a:gd name="connsiteX8" fmla="*/ 0 w 151192"/>
                  <a:gd name="connsiteY8" fmla="*/ 0 h 310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1192" h="310954">
                    <a:moveTo>
                      <a:pt x="0" y="0"/>
                    </a:moveTo>
                    <a:lnTo>
                      <a:pt x="31218" y="0"/>
                    </a:lnTo>
                    <a:lnTo>
                      <a:pt x="31218" y="281573"/>
                    </a:lnTo>
                    <a:lnTo>
                      <a:pt x="151192" y="281573"/>
                    </a:lnTo>
                    <a:lnTo>
                      <a:pt x="151192" y="310954"/>
                    </a:lnTo>
                    <a:lnTo>
                      <a:pt x="612" y="310954"/>
                    </a:lnTo>
                    <a:lnTo>
                      <a:pt x="0" y="0"/>
                    </a:lnTo>
                    <a:lnTo>
                      <a:pt x="0" y="0"/>
                    </a:lnTo>
                    <a:lnTo>
                      <a:pt x="0" y="0"/>
                    </a:lnTo>
                    <a:close/>
                  </a:path>
                </a:pathLst>
              </a:custGeom>
              <a:solidFill>
                <a:srgbClr val="FFFFFF"/>
              </a:solidFill>
              <a:ln w="6104" cap="flat">
                <a:noFill/>
                <a:prstDash val="solid"/>
                <a:miter/>
              </a:ln>
            </p:spPr>
            <p:txBody>
              <a:bodyPr rtlCol="0" anchor="ctr"/>
              <a:lstStyle/>
              <a:p>
                <a:endParaRPr lang="en-US" dirty="0"/>
              </a:p>
            </p:txBody>
          </p:sp>
          <p:sp>
            <p:nvSpPr>
              <p:cNvPr id="60" name="Freeform 59">
                <a:extLst>
                  <a:ext uri="{FF2B5EF4-FFF2-40B4-BE49-F238E27FC236}">
                    <a16:creationId xmlns:a16="http://schemas.microsoft.com/office/drawing/2014/main" id="{8E46DCCE-C4CE-0DFB-0984-0E03690EA6E4}"/>
                  </a:ext>
                </a:extLst>
              </p:cNvPr>
              <p:cNvSpPr/>
              <p:nvPr/>
            </p:nvSpPr>
            <p:spPr>
              <a:xfrm>
                <a:off x="3094308" y="6217976"/>
                <a:ext cx="231379" cy="356862"/>
              </a:xfrm>
              <a:custGeom>
                <a:avLst/>
                <a:gdLst>
                  <a:gd name="connsiteX0" fmla="*/ 612 w 231379"/>
                  <a:gd name="connsiteY0" fmla="*/ 0 h 356862"/>
                  <a:gd name="connsiteX1" fmla="*/ 34891 w 231379"/>
                  <a:gd name="connsiteY1" fmla="*/ 0 h 356862"/>
                  <a:gd name="connsiteX2" fmla="*/ 34891 w 231379"/>
                  <a:gd name="connsiteY2" fmla="*/ 209955 h 356862"/>
                  <a:gd name="connsiteX3" fmla="*/ 36115 w 231379"/>
                  <a:gd name="connsiteY3" fmla="*/ 256476 h 356862"/>
                  <a:gd name="connsiteX4" fmla="*/ 48357 w 231379"/>
                  <a:gd name="connsiteY4" fmla="*/ 290754 h 356862"/>
                  <a:gd name="connsiteX5" fmla="*/ 77126 w 231379"/>
                  <a:gd name="connsiteY5" fmla="*/ 313403 h 356862"/>
                  <a:gd name="connsiteX6" fmla="*/ 116302 w 231379"/>
                  <a:gd name="connsiteY6" fmla="*/ 323196 h 356862"/>
                  <a:gd name="connsiteX7" fmla="*/ 149968 w 231379"/>
                  <a:gd name="connsiteY7" fmla="*/ 315851 h 356862"/>
                  <a:gd name="connsiteX8" fmla="*/ 176901 w 231379"/>
                  <a:gd name="connsiteY8" fmla="*/ 295651 h 356862"/>
                  <a:gd name="connsiteX9" fmla="*/ 192204 w 231379"/>
                  <a:gd name="connsiteY9" fmla="*/ 264433 h 356862"/>
                  <a:gd name="connsiteX10" fmla="*/ 195877 w 231379"/>
                  <a:gd name="connsiteY10" fmla="*/ 209955 h 356862"/>
                  <a:gd name="connsiteX11" fmla="*/ 195877 w 231379"/>
                  <a:gd name="connsiteY11" fmla="*/ 0 h 356862"/>
                  <a:gd name="connsiteX12" fmla="*/ 231379 w 231379"/>
                  <a:gd name="connsiteY12" fmla="*/ 0 h 356862"/>
                  <a:gd name="connsiteX13" fmla="*/ 231379 w 231379"/>
                  <a:gd name="connsiteY13" fmla="*/ 209955 h 356862"/>
                  <a:gd name="connsiteX14" fmla="*/ 221586 w 231379"/>
                  <a:gd name="connsiteY14" fmla="*/ 285245 h 356862"/>
                  <a:gd name="connsiteX15" fmla="*/ 185471 w 231379"/>
                  <a:gd name="connsiteY15" fmla="*/ 336051 h 356862"/>
                  <a:gd name="connsiteX16" fmla="*/ 118750 w 231379"/>
                  <a:gd name="connsiteY16" fmla="*/ 356863 h 356862"/>
                  <a:gd name="connsiteX17" fmla="*/ 46521 w 231379"/>
                  <a:gd name="connsiteY17" fmla="*/ 336663 h 356862"/>
                  <a:gd name="connsiteX18" fmla="*/ 6733 w 231379"/>
                  <a:gd name="connsiteY18" fmla="*/ 283409 h 356862"/>
                  <a:gd name="connsiteX19" fmla="*/ 0 w 231379"/>
                  <a:gd name="connsiteY19" fmla="*/ 209955 h 356862"/>
                  <a:gd name="connsiteX20" fmla="*/ 0 w 231379"/>
                  <a:gd name="connsiteY20" fmla="*/ 0 h 356862"/>
                  <a:gd name="connsiteX21" fmla="*/ 612 w 231379"/>
                  <a:gd name="connsiteY21" fmla="*/ 0 h 356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1379" h="356862">
                    <a:moveTo>
                      <a:pt x="612" y="0"/>
                    </a:moveTo>
                    <a:lnTo>
                      <a:pt x="34891" y="0"/>
                    </a:lnTo>
                    <a:lnTo>
                      <a:pt x="34891" y="209955"/>
                    </a:lnTo>
                    <a:cubicBezTo>
                      <a:pt x="34891" y="235052"/>
                      <a:pt x="34891" y="249743"/>
                      <a:pt x="36115" y="256476"/>
                    </a:cubicBezTo>
                    <a:cubicBezTo>
                      <a:pt x="37951" y="269942"/>
                      <a:pt x="41624" y="281573"/>
                      <a:pt x="48357" y="290754"/>
                    </a:cubicBezTo>
                    <a:cubicBezTo>
                      <a:pt x="55090" y="300548"/>
                      <a:pt x="64272" y="307894"/>
                      <a:pt x="77126" y="313403"/>
                    </a:cubicBezTo>
                    <a:cubicBezTo>
                      <a:pt x="90593" y="320136"/>
                      <a:pt x="104059" y="323196"/>
                      <a:pt x="116302" y="323196"/>
                    </a:cubicBezTo>
                    <a:cubicBezTo>
                      <a:pt x="127932" y="323196"/>
                      <a:pt x="138950" y="321360"/>
                      <a:pt x="149968" y="315851"/>
                    </a:cubicBezTo>
                    <a:cubicBezTo>
                      <a:pt x="160374" y="310954"/>
                      <a:pt x="168944" y="304221"/>
                      <a:pt x="176901" y="295651"/>
                    </a:cubicBezTo>
                    <a:cubicBezTo>
                      <a:pt x="183634" y="287082"/>
                      <a:pt x="189143" y="276676"/>
                      <a:pt x="192204" y="264433"/>
                    </a:cubicBezTo>
                    <a:cubicBezTo>
                      <a:pt x="194040" y="255864"/>
                      <a:pt x="195877" y="237500"/>
                      <a:pt x="195877" y="209955"/>
                    </a:cubicBezTo>
                    <a:lnTo>
                      <a:pt x="195877" y="0"/>
                    </a:lnTo>
                    <a:lnTo>
                      <a:pt x="231379" y="0"/>
                    </a:lnTo>
                    <a:lnTo>
                      <a:pt x="231379" y="209955"/>
                    </a:lnTo>
                    <a:cubicBezTo>
                      <a:pt x="231379" y="240561"/>
                      <a:pt x="228319" y="266270"/>
                      <a:pt x="221586" y="285245"/>
                    </a:cubicBezTo>
                    <a:cubicBezTo>
                      <a:pt x="216077" y="304221"/>
                      <a:pt x="203222" y="321360"/>
                      <a:pt x="185471" y="336051"/>
                    </a:cubicBezTo>
                    <a:cubicBezTo>
                      <a:pt x="167107" y="350129"/>
                      <a:pt x="145683" y="356863"/>
                      <a:pt x="118750" y="356863"/>
                    </a:cubicBezTo>
                    <a:cubicBezTo>
                      <a:pt x="91205" y="356863"/>
                      <a:pt x="66108" y="350129"/>
                      <a:pt x="46521" y="336663"/>
                    </a:cubicBezTo>
                    <a:cubicBezTo>
                      <a:pt x="26321" y="323196"/>
                      <a:pt x="12854" y="305445"/>
                      <a:pt x="6733" y="283409"/>
                    </a:cubicBezTo>
                    <a:cubicBezTo>
                      <a:pt x="1836" y="269942"/>
                      <a:pt x="0" y="245458"/>
                      <a:pt x="0" y="209955"/>
                    </a:cubicBezTo>
                    <a:lnTo>
                      <a:pt x="0" y="0"/>
                    </a:lnTo>
                    <a:lnTo>
                      <a:pt x="612" y="0"/>
                    </a:lnTo>
                    <a:close/>
                  </a:path>
                </a:pathLst>
              </a:custGeom>
              <a:solidFill>
                <a:srgbClr val="FFFFFF"/>
              </a:solidFill>
              <a:ln w="6104"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591263953"/>
      </p:ext>
    </p:extLst>
  </p:cSld>
  <p:clrMap bg1="lt1" tx1="dk1" bg2="lt2" tx2="dk2" accent1="accent1" accent2="accent2" accent3="accent3" accent4="accent4" accent5="accent5" accent6="accent6" hlink="hlink" folHlink="folHlink"/>
  <p:sldLayoutIdLst>
    <p:sldLayoutId id="2147484278" r:id="rId1"/>
    <p:sldLayoutId id="2147484313" r:id="rId2"/>
    <p:sldLayoutId id="2147484314" r:id="rId3"/>
    <p:sldLayoutId id="2147484281" r:id="rId4"/>
    <p:sldLayoutId id="2147484282" r:id="rId5"/>
    <p:sldLayoutId id="2147484283" r:id="rId6"/>
    <p:sldLayoutId id="2147484284" r:id="rId7"/>
    <p:sldLayoutId id="2147484286" r:id="rId8"/>
    <p:sldLayoutId id="2147484311" r:id="rId9"/>
    <p:sldLayoutId id="2147484288" r:id="rId10"/>
    <p:sldLayoutId id="2147484289" r:id="rId11"/>
    <p:sldLayoutId id="2147484290" r:id="rId12"/>
    <p:sldLayoutId id="2147484293" r:id="rId13"/>
    <p:sldLayoutId id="2147484294" r:id="rId14"/>
    <p:sldLayoutId id="2147484295" r:id="rId15"/>
    <p:sldLayoutId id="2147484296" r:id="rId16"/>
    <p:sldLayoutId id="2147484297" r:id="rId17"/>
    <p:sldLayoutId id="2147484298" r:id="rId18"/>
    <p:sldLayoutId id="2147484312" r:id="rId19"/>
    <p:sldLayoutId id="2147484299" r:id="rId20"/>
    <p:sldLayoutId id="2147484306" r:id="rId21"/>
    <p:sldLayoutId id="2147484307" r:id="rId22"/>
    <p:sldLayoutId id="2147484308" r:id="rId23"/>
    <p:sldLayoutId id="2147484309" r:id="rId24"/>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dirty="0"/>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D86FA4EA-B25F-2E11-251B-E4025CB0339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424607411"/>
      </p:ext>
    </p:extLst>
  </p:cSld>
  <p:clrMap bg1="lt1" tx1="dk1" bg2="lt2" tx2="dk2" accent1="accent1" accent2="accent2" accent3="accent3" accent4="accent4" accent5="accent5" accent6="accent6" hlink="hlink" folHlink="folHlink"/>
  <p:sldLayoutIdLst>
    <p:sldLayoutId id="2147484537" r:id="rId1"/>
    <p:sldLayoutId id="2147484538"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dirty="0"/>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2EF66AC5-5874-DBB7-D03D-CB57816FA56B}"/>
              </a:ext>
            </a:extLst>
          </p:cNvPr>
          <p:cNvPicPr>
            <a:picLocks noChangeAspect="1"/>
          </p:cNvPicPr>
          <p:nvPr userDrawn="1"/>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7030497"/>
      </p:ext>
    </p:extLst>
  </p:cSld>
  <p:clrMap bg1="lt1" tx1="dk1" bg2="lt2" tx2="dk2" accent1="accent1" accent2="accent2" accent3="accent3" accent4="accent4" accent5="accent5" accent6="accent6" hlink="hlink" folHlink="folHlink"/>
  <p:sldLayoutIdLst>
    <p:sldLayoutId id="2147484365" r:id="rId1"/>
    <p:sldLayoutId id="2147484366" r:id="rId2"/>
    <p:sldLayoutId id="2147484367" r:id="rId3"/>
    <p:sldLayoutId id="2147484368" r:id="rId4"/>
    <p:sldLayoutId id="2147484369" r:id="rId5"/>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dirty="0"/>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A84CD8A8-CD27-3543-7DE8-1245E1B3AF6A}"/>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387309943"/>
      </p:ext>
    </p:extLst>
  </p:cSld>
  <p:clrMap bg1="lt1" tx1="dk1" bg2="lt2" tx2="dk2" accent1="accent1" accent2="accent2" accent3="accent3" accent4="accent4" accent5="accent5" accent6="accent6" hlink="hlink" folHlink="folHlink"/>
  <p:sldLayoutIdLst>
    <p:sldLayoutId id="2147484425" r:id="rId1"/>
    <p:sldLayoutId id="2147484426" r:id="rId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720000" indent="-180000" algn="l" defTabSz="914400" rtl="0" eaLnBrk="1" latinLnBrk="0" hangingPunct="1">
        <a:lnSpc>
          <a:spcPct val="100000"/>
        </a:lnSpc>
        <a:spcBef>
          <a:spcPts val="900"/>
        </a:spcBef>
        <a:buClr>
          <a:schemeClr val="bg1"/>
        </a:buClr>
        <a:buFont typeface="Courier New" panose="02070309020205020404" pitchFamily="49" charset="0"/>
        <a:buChar char="o"/>
        <a:defRPr sz="1500" kern="1200">
          <a:solidFill>
            <a:schemeClr val="bg1"/>
          </a:solidFill>
          <a:latin typeface="+mn-lt"/>
          <a:ea typeface="+mn-ea"/>
          <a:cs typeface="+mn-cs"/>
        </a:defRPr>
      </a:lvl4pPr>
      <a:lvl5pPr marL="900000" indent="-180000" algn="l" defTabSz="914400" rtl="0" eaLnBrk="1" latinLnBrk="0" hangingPunct="1">
        <a:lnSpc>
          <a:spcPct val="100000"/>
        </a:lnSpc>
        <a:spcBef>
          <a:spcPts val="900"/>
        </a:spcBef>
        <a:buClr>
          <a:schemeClr val="bg1"/>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dirty="0"/>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E118B3E4-881F-E300-677F-1A0A8F3229D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B089E137-11F6-70AE-0991-F891EB655C3D}"/>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31EE2F67-36C0-F29F-E779-0AA0699AE759}"/>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93018EA-BF7C-DEA6-0A96-163436E373B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dirty="0"/>
                </a:p>
              </p:txBody>
            </p:sp>
            <p:sp>
              <p:nvSpPr>
                <p:cNvPr id="81" name="Freeform 80">
                  <a:extLst>
                    <a:ext uri="{FF2B5EF4-FFF2-40B4-BE49-F238E27FC236}">
                      <a16:creationId xmlns:a16="http://schemas.microsoft.com/office/drawing/2014/main" id="{E0CA7D36-9DB6-F56B-B107-99C1875A715C}"/>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dirty="0"/>
                </a:p>
              </p:txBody>
            </p:sp>
            <p:sp>
              <p:nvSpPr>
                <p:cNvPr id="82" name="Freeform 81">
                  <a:extLst>
                    <a:ext uri="{FF2B5EF4-FFF2-40B4-BE49-F238E27FC236}">
                      <a16:creationId xmlns:a16="http://schemas.microsoft.com/office/drawing/2014/main" id="{69F5CE8E-0102-2641-AF29-6683C8F5AFF4}"/>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dirty="0"/>
                </a:p>
              </p:txBody>
            </p:sp>
            <p:sp>
              <p:nvSpPr>
                <p:cNvPr id="83" name="Freeform 82">
                  <a:extLst>
                    <a:ext uri="{FF2B5EF4-FFF2-40B4-BE49-F238E27FC236}">
                      <a16:creationId xmlns:a16="http://schemas.microsoft.com/office/drawing/2014/main" id="{95D561F3-B529-674A-37F2-31B6085B684F}"/>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dirty="0"/>
                </a:p>
              </p:txBody>
            </p:sp>
            <p:sp>
              <p:nvSpPr>
                <p:cNvPr id="84" name="Freeform 83">
                  <a:extLst>
                    <a:ext uri="{FF2B5EF4-FFF2-40B4-BE49-F238E27FC236}">
                      <a16:creationId xmlns:a16="http://schemas.microsoft.com/office/drawing/2014/main" id="{1AFAA14D-E768-6219-B7E5-603AA4AF2BD1}"/>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dirty="0"/>
                </a:p>
              </p:txBody>
            </p:sp>
            <p:sp>
              <p:nvSpPr>
                <p:cNvPr id="85" name="Freeform 84">
                  <a:extLst>
                    <a:ext uri="{FF2B5EF4-FFF2-40B4-BE49-F238E27FC236}">
                      <a16:creationId xmlns:a16="http://schemas.microsoft.com/office/drawing/2014/main" id="{3EEFFAB3-136D-F1C8-6F05-E23D4B064F0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dirty="0"/>
                </a:p>
              </p:txBody>
            </p:sp>
            <p:sp>
              <p:nvSpPr>
                <p:cNvPr id="86" name="Freeform 85">
                  <a:extLst>
                    <a:ext uri="{FF2B5EF4-FFF2-40B4-BE49-F238E27FC236}">
                      <a16:creationId xmlns:a16="http://schemas.microsoft.com/office/drawing/2014/main" id="{991D954F-3561-DD26-2E95-E76CF529FB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dirty="0"/>
                </a:p>
              </p:txBody>
            </p:sp>
            <p:sp>
              <p:nvSpPr>
                <p:cNvPr id="87" name="Freeform 86">
                  <a:extLst>
                    <a:ext uri="{FF2B5EF4-FFF2-40B4-BE49-F238E27FC236}">
                      <a16:creationId xmlns:a16="http://schemas.microsoft.com/office/drawing/2014/main" id="{ADC42936-F1AC-5A90-D864-582207B6B9C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dirty="0"/>
                </a:p>
              </p:txBody>
            </p:sp>
            <p:sp>
              <p:nvSpPr>
                <p:cNvPr id="88" name="Freeform 87">
                  <a:extLst>
                    <a:ext uri="{FF2B5EF4-FFF2-40B4-BE49-F238E27FC236}">
                      <a16:creationId xmlns:a16="http://schemas.microsoft.com/office/drawing/2014/main" id="{D3CD6A40-BFED-8296-48C3-D5C7AC18C8E2}"/>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89" name="Freeform 88">
                  <a:extLst>
                    <a:ext uri="{FF2B5EF4-FFF2-40B4-BE49-F238E27FC236}">
                      <a16:creationId xmlns:a16="http://schemas.microsoft.com/office/drawing/2014/main" id="{CDD0FBBE-2E99-C328-9247-8BD8225C8E1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dirty="0"/>
                </a:p>
              </p:txBody>
            </p:sp>
            <p:sp>
              <p:nvSpPr>
                <p:cNvPr id="90" name="Freeform 89">
                  <a:extLst>
                    <a:ext uri="{FF2B5EF4-FFF2-40B4-BE49-F238E27FC236}">
                      <a16:creationId xmlns:a16="http://schemas.microsoft.com/office/drawing/2014/main" id="{428FE0D1-514F-1359-C05A-91EBCA7FF878}"/>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dirty="0"/>
                </a:p>
              </p:txBody>
            </p:sp>
            <p:sp>
              <p:nvSpPr>
                <p:cNvPr id="91" name="Freeform 90">
                  <a:extLst>
                    <a:ext uri="{FF2B5EF4-FFF2-40B4-BE49-F238E27FC236}">
                      <a16:creationId xmlns:a16="http://schemas.microsoft.com/office/drawing/2014/main" id="{18D402F9-CC5E-FC4B-C593-40E4B930A89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dirty="0"/>
                </a:p>
              </p:txBody>
            </p:sp>
            <p:sp>
              <p:nvSpPr>
                <p:cNvPr id="92" name="Freeform 91">
                  <a:extLst>
                    <a:ext uri="{FF2B5EF4-FFF2-40B4-BE49-F238E27FC236}">
                      <a16:creationId xmlns:a16="http://schemas.microsoft.com/office/drawing/2014/main" id="{EFC7796A-0917-B37A-E626-7005DC7C7A41}"/>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93" name="Freeform 92">
                  <a:extLst>
                    <a:ext uri="{FF2B5EF4-FFF2-40B4-BE49-F238E27FC236}">
                      <a16:creationId xmlns:a16="http://schemas.microsoft.com/office/drawing/2014/main" id="{D73C2115-E1AC-8E7F-B4D4-A5825110A97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dirty="0"/>
                </a:p>
              </p:txBody>
            </p:sp>
            <p:sp>
              <p:nvSpPr>
                <p:cNvPr id="94" name="Freeform 93">
                  <a:extLst>
                    <a:ext uri="{FF2B5EF4-FFF2-40B4-BE49-F238E27FC236}">
                      <a16:creationId xmlns:a16="http://schemas.microsoft.com/office/drawing/2014/main" id="{A6303ADE-081D-55EA-213F-417241757DF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dirty="0"/>
                </a:p>
              </p:txBody>
            </p:sp>
          </p:grpSp>
          <p:grpSp>
            <p:nvGrpSpPr>
              <p:cNvPr id="69" name="Graphic 8">
                <a:extLst>
                  <a:ext uri="{FF2B5EF4-FFF2-40B4-BE49-F238E27FC236}">
                    <a16:creationId xmlns:a16="http://schemas.microsoft.com/office/drawing/2014/main" id="{C83900E1-0707-AD49-10E1-99D4406E69CE}"/>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41EFEB53-09D4-48F6-1EC8-296156083EB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dirty="0"/>
                </a:p>
              </p:txBody>
            </p:sp>
            <p:sp>
              <p:nvSpPr>
                <p:cNvPr id="71" name="Freeform 70">
                  <a:extLst>
                    <a:ext uri="{FF2B5EF4-FFF2-40B4-BE49-F238E27FC236}">
                      <a16:creationId xmlns:a16="http://schemas.microsoft.com/office/drawing/2014/main" id="{A117CAB9-F05E-5E54-707E-360CE42A63BF}"/>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dirty="0"/>
                </a:p>
              </p:txBody>
            </p:sp>
            <p:sp>
              <p:nvSpPr>
                <p:cNvPr id="72" name="Freeform 71">
                  <a:extLst>
                    <a:ext uri="{FF2B5EF4-FFF2-40B4-BE49-F238E27FC236}">
                      <a16:creationId xmlns:a16="http://schemas.microsoft.com/office/drawing/2014/main" id="{FED59428-0EB1-4748-029D-6D58EA627F3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dirty="0"/>
                </a:p>
              </p:txBody>
            </p:sp>
            <p:sp>
              <p:nvSpPr>
                <p:cNvPr id="73" name="Freeform 72">
                  <a:extLst>
                    <a:ext uri="{FF2B5EF4-FFF2-40B4-BE49-F238E27FC236}">
                      <a16:creationId xmlns:a16="http://schemas.microsoft.com/office/drawing/2014/main" id="{7A748454-6690-EE73-120B-B2E2C9BD0E0A}"/>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dirty="0"/>
                </a:p>
              </p:txBody>
            </p:sp>
            <p:sp>
              <p:nvSpPr>
                <p:cNvPr id="74" name="Freeform 73">
                  <a:extLst>
                    <a:ext uri="{FF2B5EF4-FFF2-40B4-BE49-F238E27FC236}">
                      <a16:creationId xmlns:a16="http://schemas.microsoft.com/office/drawing/2014/main" id="{FF42753F-4120-351E-3D4D-A00C94611466}"/>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dirty="0"/>
                </a:p>
              </p:txBody>
            </p:sp>
            <p:sp>
              <p:nvSpPr>
                <p:cNvPr id="75" name="Freeform 74">
                  <a:extLst>
                    <a:ext uri="{FF2B5EF4-FFF2-40B4-BE49-F238E27FC236}">
                      <a16:creationId xmlns:a16="http://schemas.microsoft.com/office/drawing/2014/main" id="{A83DF5FD-A007-FF6F-308A-0CBB277DB329}"/>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6" name="Freeform 75">
                  <a:extLst>
                    <a:ext uri="{FF2B5EF4-FFF2-40B4-BE49-F238E27FC236}">
                      <a16:creationId xmlns:a16="http://schemas.microsoft.com/office/drawing/2014/main" id="{B0E117BB-99FD-6FE5-3B5B-2F7EFA2C6995}"/>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dirty="0"/>
                </a:p>
              </p:txBody>
            </p:sp>
            <p:sp>
              <p:nvSpPr>
                <p:cNvPr id="77" name="Freeform 76">
                  <a:extLst>
                    <a:ext uri="{FF2B5EF4-FFF2-40B4-BE49-F238E27FC236}">
                      <a16:creationId xmlns:a16="http://schemas.microsoft.com/office/drawing/2014/main" id="{DE30FFDB-B2AB-6A85-621C-A206D1641A51}"/>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dirty="0"/>
                </a:p>
              </p:txBody>
            </p:sp>
            <p:sp>
              <p:nvSpPr>
                <p:cNvPr id="78" name="Freeform 77">
                  <a:extLst>
                    <a:ext uri="{FF2B5EF4-FFF2-40B4-BE49-F238E27FC236}">
                      <a16:creationId xmlns:a16="http://schemas.microsoft.com/office/drawing/2014/main" id="{CAC98207-2F56-EA2E-17A5-89697E60C44E}"/>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9" name="Freeform 78">
                  <a:extLst>
                    <a:ext uri="{FF2B5EF4-FFF2-40B4-BE49-F238E27FC236}">
                      <a16:creationId xmlns:a16="http://schemas.microsoft.com/office/drawing/2014/main" id="{B88BFE5C-A300-98CB-D4DE-320AA6BA779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dirty="0"/>
                </a:p>
              </p:txBody>
            </p:sp>
          </p:grpSp>
        </p:grpSp>
        <p:grpSp>
          <p:nvGrpSpPr>
            <p:cNvPr id="8" name="Graphic 8">
              <a:extLst>
                <a:ext uri="{FF2B5EF4-FFF2-40B4-BE49-F238E27FC236}">
                  <a16:creationId xmlns:a16="http://schemas.microsoft.com/office/drawing/2014/main" id="{1C2F37DF-D68A-9821-EC9E-530B27E92273}"/>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8BC9B6F-E37D-A6BD-5A37-4ADD1D07821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90E3C2EF-24C8-91EB-3770-CBE89B154A7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dirty="0"/>
                </a:p>
              </p:txBody>
            </p:sp>
            <p:sp>
              <p:nvSpPr>
                <p:cNvPr id="63" name="Freeform 62">
                  <a:extLst>
                    <a:ext uri="{FF2B5EF4-FFF2-40B4-BE49-F238E27FC236}">
                      <a16:creationId xmlns:a16="http://schemas.microsoft.com/office/drawing/2014/main" id="{AA605E87-9DE1-0F94-2B1D-C40F4423DFDE}"/>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dirty="0"/>
                </a:p>
              </p:txBody>
            </p:sp>
            <p:sp>
              <p:nvSpPr>
                <p:cNvPr id="64" name="Freeform 63">
                  <a:extLst>
                    <a:ext uri="{FF2B5EF4-FFF2-40B4-BE49-F238E27FC236}">
                      <a16:creationId xmlns:a16="http://schemas.microsoft.com/office/drawing/2014/main" id="{6D6E4C53-50EC-8E64-6306-C41997306376}"/>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dirty="0"/>
                </a:p>
              </p:txBody>
            </p:sp>
            <p:sp>
              <p:nvSpPr>
                <p:cNvPr id="65" name="Freeform 64">
                  <a:extLst>
                    <a:ext uri="{FF2B5EF4-FFF2-40B4-BE49-F238E27FC236}">
                      <a16:creationId xmlns:a16="http://schemas.microsoft.com/office/drawing/2014/main" id="{470A5C93-68CD-BB76-A64A-FCE5A441C96E}"/>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dirty="0"/>
                </a:p>
              </p:txBody>
            </p:sp>
            <p:sp>
              <p:nvSpPr>
                <p:cNvPr id="66" name="Freeform 65">
                  <a:extLst>
                    <a:ext uri="{FF2B5EF4-FFF2-40B4-BE49-F238E27FC236}">
                      <a16:creationId xmlns:a16="http://schemas.microsoft.com/office/drawing/2014/main" id="{B0E10DA3-E02E-2664-ACCE-28B6D5F7AFE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dirty="0"/>
                </a:p>
              </p:txBody>
            </p:sp>
            <p:sp>
              <p:nvSpPr>
                <p:cNvPr id="67" name="Freeform 66">
                  <a:extLst>
                    <a:ext uri="{FF2B5EF4-FFF2-40B4-BE49-F238E27FC236}">
                      <a16:creationId xmlns:a16="http://schemas.microsoft.com/office/drawing/2014/main" id="{18A1BA26-D139-8A17-0BA5-F9D83B188E9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dirty="0"/>
                </a:p>
              </p:txBody>
            </p:sp>
          </p:grpSp>
          <p:sp>
            <p:nvSpPr>
              <p:cNvPr id="10" name="Freeform 9">
                <a:extLst>
                  <a:ext uri="{FF2B5EF4-FFF2-40B4-BE49-F238E27FC236}">
                    <a16:creationId xmlns:a16="http://schemas.microsoft.com/office/drawing/2014/main" id="{760EB905-5EC4-F3B9-D324-44B2616D39A5}"/>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dirty="0"/>
              </a:p>
            </p:txBody>
          </p:sp>
          <p:sp>
            <p:nvSpPr>
              <p:cNvPr id="11" name="Freeform 10">
                <a:extLst>
                  <a:ext uri="{FF2B5EF4-FFF2-40B4-BE49-F238E27FC236}">
                    <a16:creationId xmlns:a16="http://schemas.microsoft.com/office/drawing/2014/main" id="{1201FDED-2E4B-D3DF-4685-41014742E72A}"/>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3" name="Freeform 12">
                <a:extLst>
                  <a:ext uri="{FF2B5EF4-FFF2-40B4-BE49-F238E27FC236}">
                    <a16:creationId xmlns:a16="http://schemas.microsoft.com/office/drawing/2014/main" id="{54D4B07A-FFAD-07C0-78FA-00C263E17C2A}"/>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dirty="0"/>
              </a:p>
            </p:txBody>
          </p:sp>
          <p:sp>
            <p:nvSpPr>
              <p:cNvPr id="14" name="Freeform 13">
                <a:extLst>
                  <a:ext uri="{FF2B5EF4-FFF2-40B4-BE49-F238E27FC236}">
                    <a16:creationId xmlns:a16="http://schemas.microsoft.com/office/drawing/2014/main" id="{531B76A4-8263-3141-A9DD-2E54CB0788CF}"/>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dirty="0"/>
              </a:p>
            </p:txBody>
          </p:sp>
          <p:sp>
            <p:nvSpPr>
              <p:cNvPr id="15" name="Freeform 14">
                <a:extLst>
                  <a:ext uri="{FF2B5EF4-FFF2-40B4-BE49-F238E27FC236}">
                    <a16:creationId xmlns:a16="http://schemas.microsoft.com/office/drawing/2014/main" id="{2C15924F-130C-CABD-C5A4-A4B0FB9CA246}"/>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dirty="0"/>
              </a:p>
            </p:txBody>
          </p:sp>
          <p:sp>
            <p:nvSpPr>
              <p:cNvPr id="16" name="Freeform 15">
                <a:extLst>
                  <a:ext uri="{FF2B5EF4-FFF2-40B4-BE49-F238E27FC236}">
                    <a16:creationId xmlns:a16="http://schemas.microsoft.com/office/drawing/2014/main" id="{BE10B114-469C-4674-E4BA-0CD1E55A3CF0}"/>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7" name="Freeform 16">
                <a:extLst>
                  <a:ext uri="{FF2B5EF4-FFF2-40B4-BE49-F238E27FC236}">
                    <a16:creationId xmlns:a16="http://schemas.microsoft.com/office/drawing/2014/main" id="{36EFBC08-5E6D-A0D7-6000-EAF84DCAFA4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6E834478-7B63-757B-3D8F-5F2C1212391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dirty="0"/>
              </a:p>
            </p:txBody>
          </p:sp>
          <p:sp>
            <p:nvSpPr>
              <p:cNvPr id="32" name="Freeform 31">
                <a:extLst>
                  <a:ext uri="{FF2B5EF4-FFF2-40B4-BE49-F238E27FC236}">
                    <a16:creationId xmlns:a16="http://schemas.microsoft.com/office/drawing/2014/main" id="{9AA1E16F-D20B-6D8C-1EC2-2E0FCDF65AE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dirty="0"/>
              </a:p>
            </p:txBody>
          </p:sp>
          <p:sp>
            <p:nvSpPr>
              <p:cNvPr id="33" name="Freeform 32">
                <a:extLst>
                  <a:ext uri="{FF2B5EF4-FFF2-40B4-BE49-F238E27FC236}">
                    <a16:creationId xmlns:a16="http://schemas.microsoft.com/office/drawing/2014/main" id="{385CA8BD-CF30-BE6A-A971-280FC4B16A7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dirty="0"/>
              </a:p>
            </p:txBody>
          </p:sp>
          <p:sp>
            <p:nvSpPr>
              <p:cNvPr id="34" name="Freeform 33">
                <a:extLst>
                  <a:ext uri="{FF2B5EF4-FFF2-40B4-BE49-F238E27FC236}">
                    <a16:creationId xmlns:a16="http://schemas.microsoft.com/office/drawing/2014/main" id="{A3784167-B67C-41BE-947A-46B6284A5A9B}"/>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35" name="Freeform 34">
                <a:extLst>
                  <a:ext uri="{FF2B5EF4-FFF2-40B4-BE49-F238E27FC236}">
                    <a16:creationId xmlns:a16="http://schemas.microsoft.com/office/drawing/2014/main" id="{8C20C039-B47B-51B4-962A-EC9FAAA2830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dirty="0"/>
              </a:p>
            </p:txBody>
          </p:sp>
          <p:sp>
            <p:nvSpPr>
              <p:cNvPr id="36" name="Freeform 35">
                <a:extLst>
                  <a:ext uri="{FF2B5EF4-FFF2-40B4-BE49-F238E27FC236}">
                    <a16:creationId xmlns:a16="http://schemas.microsoft.com/office/drawing/2014/main" id="{91B7842A-2FC6-A816-AF02-0FD33440A9A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dirty="0"/>
              </a:p>
            </p:txBody>
          </p:sp>
          <p:sp>
            <p:nvSpPr>
              <p:cNvPr id="37" name="Freeform 36">
                <a:extLst>
                  <a:ext uri="{FF2B5EF4-FFF2-40B4-BE49-F238E27FC236}">
                    <a16:creationId xmlns:a16="http://schemas.microsoft.com/office/drawing/2014/main" id="{5E7EC411-5879-132D-52A4-B0F29EEE1CEB}"/>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dirty="0"/>
              </a:p>
            </p:txBody>
          </p:sp>
          <p:sp>
            <p:nvSpPr>
              <p:cNvPr id="38" name="Freeform 37">
                <a:extLst>
                  <a:ext uri="{FF2B5EF4-FFF2-40B4-BE49-F238E27FC236}">
                    <a16:creationId xmlns:a16="http://schemas.microsoft.com/office/drawing/2014/main" id="{DF0D8F08-55B5-C129-628D-01853E9089B4}"/>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39" name="Freeform 38">
                <a:extLst>
                  <a:ext uri="{FF2B5EF4-FFF2-40B4-BE49-F238E27FC236}">
                    <a16:creationId xmlns:a16="http://schemas.microsoft.com/office/drawing/2014/main" id="{BE818E7F-468E-104A-4B1B-8C65B0B8502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dirty="0"/>
              </a:p>
            </p:txBody>
          </p:sp>
          <p:sp>
            <p:nvSpPr>
              <p:cNvPr id="40" name="Freeform 39">
                <a:extLst>
                  <a:ext uri="{FF2B5EF4-FFF2-40B4-BE49-F238E27FC236}">
                    <a16:creationId xmlns:a16="http://schemas.microsoft.com/office/drawing/2014/main" id="{000EB948-2404-2961-9027-6F0B484A1D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dirty="0"/>
              </a:p>
            </p:txBody>
          </p:sp>
          <p:sp>
            <p:nvSpPr>
              <p:cNvPr id="41" name="Freeform 40">
                <a:extLst>
                  <a:ext uri="{FF2B5EF4-FFF2-40B4-BE49-F238E27FC236}">
                    <a16:creationId xmlns:a16="http://schemas.microsoft.com/office/drawing/2014/main" id="{56D0D1C2-A530-1F92-790C-5E788EA35E5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dirty="0"/>
              </a:p>
            </p:txBody>
          </p:sp>
          <p:sp>
            <p:nvSpPr>
              <p:cNvPr id="42" name="Freeform 41">
                <a:extLst>
                  <a:ext uri="{FF2B5EF4-FFF2-40B4-BE49-F238E27FC236}">
                    <a16:creationId xmlns:a16="http://schemas.microsoft.com/office/drawing/2014/main" id="{41E73175-7EB2-8D75-7BBA-C78A3A6CF97D}"/>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dirty="0"/>
              </a:p>
            </p:txBody>
          </p:sp>
          <p:sp>
            <p:nvSpPr>
              <p:cNvPr id="43" name="Freeform 42">
                <a:extLst>
                  <a:ext uri="{FF2B5EF4-FFF2-40B4-BE49-F238E27FC236}">
                    <a16:creationId xmlns:a16="http://schemas.microsoft.com/office/drawing/2014/main" id="{612A8B13-D138-4963-2EEE-5EE01BF6AA3E}"/>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dirty="0"/>
              </a:p>
            </p:txBody>
          </p:sp>
          <p:sp>
            <p:nvSpPr>
              <p:cNvPr id="44" name="Freeform 43">
                <a:extLst>
                  <a:ext uri="{FF2B5EF4-FFF2-40B4-BE49-F238E27FC236}">
                    <a16:creationId xmlns:a16="http://schemas.microsoft.com/office/drawing/2014/main" id="{4E7807C5-2B9B-999A-9094-BFAF663DDC7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dirty="0"/>
              </a:p>
            </p:txBody>
          </p:sp>
          <p:sp>
            <p:nvSpPr>
              <p:cNvPr id="45" name="Freeform 44">
                <a:extLst>
                  <a:ext uri="{FF2B5EF4-FFF2-40B4-BE49-F238E27FC236}">
                    <a16:creationId xmlns:a16="http://schemas.microsoft.com/office/drawing/2014/main" id="{521A9F48-6922-08B6-0271-7B7EF2B6A2A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dirty="0"/>
              </a:p>
            </p:txBody>
          </p:sp>
          <p:sp>
            <p:nvSpPr>
              <p:cNvPr id="46" name="Freeform 45">
                <a:extLst>
                  <a:ext uri="{FF2B5EF4-FFF2-40B4-BE49-F238E27FC236}">
                    <a16:creationId xmlns:a16="http://schemas.microsoft.com/office/drawing/2014/main" id="{3AB0B1E5-6FE8-E28E-3526-EA6ADA809267}"/>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dirty="0"/>
              </a:p>
            </p:txBody>
          </p:sp>
          <p:sp>
            <p:nvSpPr>
              <p:cNvPr id="47" name="Freeform 46">
                <a:extLst>
                  <a:ext uri="{FF2B5EF4-FFF2-40B4-BE49-F238E27FC236}">
                    <a16:creationId xmlns:a16="http://schemas.microsoft.com/office/drawing/2014/main" id="{D90A40EF-22BB-1E4A-161B-6FC2A36C2FB3}"/>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dirty="0"/>
              </a:p>
            </p:txBody>
          </p:sp>
          <p:sp>
            <p:nvSpPr>
              <p:cNvPr id="48" name="Freeform 47">
                <a:extLst>
                  <a:ext uri="{FF2B5EF4-FFF2-40B4-BE49-F238E27FC236}">
                    <a16:creationId xmlns:a16="http://schemas.microsoft.com/office/drawing/2014/main" id="{CD1C20CF-16C5-547B-E748-22E927D9189D}"/>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dirty="0"/>
              </a:p>
            </p:txBody>
          </p:sp>
          <p:sp>
            <p:nvSpPr>
              <p:cNvPr id="49" name="Freeform 48">
                <a:extLst>
                  <a:ext uri="{FF2B5EF4-FFF2-40B4-BE49-F238E27FC236}">
                    <a16:creationId xmlns:a16="http://schemas.microsoft.com/office/drawing/2014/main" id="{573BEC8E-3BC5-8D62-7A26-77FFA05A8116}"/>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50" name="Freeform 49">
                <a:extLst>
                  <a:ext uri="{FF2B5EF4-FFF2-40B4-BE49-F238E27FC236}">
                    <a16:creationId xmlns:a16="http://schemas.microsoft.com/office/drawing/2014/main" id="{8A4EA79F-A44D-EA4E-346B-CB953A25ED0A}"/>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dirty="0"/>
              </a:p>
            </p:txBody>
          </p:sp>
          <p:sp>
            <p:nvSpPr>
              <p:cNvPr id="51" name="Freeform 50">
                <a:extLst>
                  <a:ext uri="{FF2B5EF4-FFF2-40B4-BE49-F238E27FC236}">
                    <a16:creationId xmlns:a16="http://schemas.microsoft.com/office/drawing/2014/main" id="{5D7EC219-841B-F0D2-4779-3C48E9DE0C1A}"/>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2" name="Freeform 51">
                <a:extLst>
                  <a:ext uri="{FF2B5EF4-FFF2-40B4-BE49-F238E27FC236}">
                    <a16:creationId xmlns:a16="http://schemas.microsoft.com/office/drawing/2014/main" id="{2A28C81D-A5F8-E86E-247C-BD2909B1EFEA}"/>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dirty="0"/>
              </a:p>
            </p:txBody>
          </p:sp>
          <p:sp>
            <p:nvSpPr>
              <p:cNvPr id="53" name="Freeform 52">
                <a:extLst>
                  <a:ext uri="{FF2B5EF4-FFF2-40B4-BE49-F238E27FC236}">
                    <a16:creationId xmlns:a16="http://schemas.microsoft.com/office/drawing/2014/main" id="{A95E6CEF-4DD7-79E8-1276-DF9C1720B8F8}"/>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4" name="Freeform 53">
                <a:extLst>
                  <a:ext uri="{FF2B5EF4-FFF2-40B4-BE49-F238E27FC236}">
                    <a16:creationId xmlns:a16="http://schemas.microsoft.com/office/drawing/2014/main" id="{71FC3488-64D9-1F72-0A25-180EDC594AA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dirty="0"/>
              </a:p>
            </p:txBody>
          </p:sp>
          <p:sp>
            <p:nvSpPr>
              <p:cNvPr id="55" name="Freeform 54">
                <a:extLst>
                  <a:ext uri="{FF2B5EF4-FFF2-40B4-BE49-F238E27FC236}">
                    <a16:creationId xmlns:a16="http://schemas.microsoft.com/office/drawing/2014/main" id="{C402FA78-AE38-7E57-5F75-F50B31D0A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dirty="0"/>
              </a:p>
            </p:txBody>
          </p:sp>
          <p:sp>
            <p:nvSpPr>
              <p:cNvPr id="56" name="Freeform 55">
                <a:extLst>
                  <a:ext uri="{FF2B5EF4-FFF2-40B4-BE49-F238E27FC236}">
                    <a16:creationId xmlns:a16="http://schemas.microsoft.com/office/drawing/2014/main" id="{3309993B-7EB8-0CE5-42E8-F5499915203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7" name="Freeform 56">
                <a:extLst>
                  <a:ext uri="{FF2B5EF4-FFF2-40B4-BE49-F238E27FC236}">
                    <a16:creationId xmlns:a16="http://schemas.microsoft.com/office/drawing/2014/main" id="{BD58703D-B9F9-7049-3650-4D4A985FD71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dirty="0"/>
              </a:p>
            </p:txBody>
          </p:sp>
          <p:sp>
            <p:nvSpPr>
              <p:cNvPr id="58" name="Freeform 57">
                <a:extLst>
                  <a:ext uri="{FF2B5EF4-FFF2-40B4-BE49-F238E27FC236}">
                    <a16:creationId xmlns:a16="http://schemas.microsoft.com/office/drawing/2014/main" id="{0FDB92F9-8B8A-E895-AB82-D9087ECAFD9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dirty="0"/>
              </a:p>
            </p:txBody>
          </p:sp>
          <p:sp>
            <p:nvSpPr>
              <p:cNvPr id="59" name="Freeform 58">
                <a:extLst>
                  <a:ext uri="{FF2B5EF4-FFF2-40B4-BE49-F238E27FC236}">
                    <a16:creationId xmlns:a16="http://schemas.microsoft.com/office/drawing/2014/main" id="{93A97669-1120-D1D2-5FA7-751ACC0D6FF9}"/>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dirty="0"/>
              </a:p>
            </p:txBody>
          </p:sp>
          <p:sp>
            <p:nvSpPr>
              <p:cNvPr id="60" name="Freeform 59">
                <a:extLst>
                  <a:ext uri="{FF2B5EF4-FFF2-40B4-BE49-F238E27FC236}">
                    <a16:creationId xmlns:a16="http://schemas.microsoft.com/office/drawing/2014/main" id="{DD6BC95B-2C8D-50FB-F712-291C25D1FF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dirty="0"/>
              </a:p>
            </p:txBody>
          </p:sp>
          <p:sp>
            <p:nvSpPr>
              <p:cNvPr id="61" name="Freeform 60">
                <a:extLst>
                  <a:ext uri="{FF2B5EF4-FFF2-40B4-BE49-F238E27FC236}">
                    <a16:creationId xmlns:a16="http://schemas.microsoft.com/office/drawing/2014/main" id="{C34CBECA-EED4-865E-8A14-BAAA48F204F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4005910495"/>
      </p:ext>
    </p:extLst>
  </p:cSld>
  <p:clrMap bg1="lt1" tx1="dk1" bg2="lt2" tx2="dk2" accent1="accent1" accent2="accent2" accent3="accent3" accent4="accent4" accent5="accent5" accent6="accent6" hlink="hlink" folHlink="folHlink"/>
  <p:sldLayoutIdLst>
    <p:sldLayoutId id="2147484208" r:id="rId1"/>
    <p:sldLayoutId id="2147484597" r:id="rId2"/>
    <p:sldLayoutId id="2147484206" r:id="rId3"/>
    <p:sldLayoutId id="2147484207" r:id="rId4"/>
    <p:sldLayoutId id="2147484600" r:id="rId5"/>
    <p:sldLayoutId id="2147484601"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dirty="0"/>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7C7AA7C-14A4-7E91-ABE6-BB49BD1CF2C4}"/>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1721AD80-A8DC-ED99-F61E-CB7BB3B7866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22D4E3CB-04D8-0966-29AE-E72989F7F426}"/>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97942DFC-4819-1F9D-43B8-D0A515520C79}"/>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dirty="0"/>
                </a:p>
              </p:txBody>
            </p:sp>
            <p:sp>
              <p:nvSpPr>
                <p:cNvPr id="208" name="Freeform 207">
                  <a:extLst>
                    <a:ext uri="{FF2B5EF4-FFF2-40B4-BE49-F238E27FC236}">
                      <a16:creationId xmlns:a16="http://schemas.microsoft.com/office/drawing/2014/main" id="{E265C122-DD9B-817E-746B-6EA0E89D014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dirty="0"/>
                </a:p>
              </p:txBody>
            </p:sp>
            <p:sp>
              <p:nvSpPr>
                <p:cNvPr id="209" name="Freeform 208">
                  <a:extLst>
                    <a:ext uri="{FF2B5EF4-FFF2-40B4-BE49-F238E27FC236}">
                      <a16:creationId xmlns:a16="http://schemas.microsoft.com/office/drawing/2014/main" id="{C1DA00A5-7130-6F01-931D-DB0B2CDA346B}"/>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dirty="0"/>
                </a:p>
              </p:txBody>
            </p:sp>
            <p:sp>
              <p:nvSpPr>
                <p:cNvPr id="211" name="Freeform 210">
                  <a:extLst>
                    <a:ext uri="{FF2B5EF4-FFF2-40B4-BE49-F238E27FC236}">
                      <a16:creationId xmlns:a16="http://schemas.microsoft.com/office/drawing/2014/main" id="{50B51CA2-C95C-1DCB-B231-477678FB3E04}"/>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dirty="0"/>
                </a:p>
              </p:txBody>
            </p:sp>
            <p:sp>
              <p:nvSpPr>
                <p:cNvPr id="212" name="Freeform 211">
                  <a:extLst>
                    <a:ext uri="{FF2B5EF4-FFF2-40B4-BE49-F238E27FC236}">
                      <a16:creationId xmlns:a16="http://schemas.microsoft.com/office/drawing/2014/main" id="{103A1EDD-7B96-EE84-2961-71C4C2D40940}"/>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dirty="0"/>
                </a:p>
              </p:txBody>
            </p:sp>
            <p:sp>
              <p:nvSpPr>
                <p:cNvPr id="213" name="Freeform 212">
                  <a:extLst>
                    <a:ext uri="{FF2B5EF4-FFF2-40B4-BE49-F238E27FC236}">
                      <a16:creationId xmlns:a16="http://schemas.microsoft.com/office/drawing/2014/main" id="{C455C6DB-729D-C6CB-1419-7FBB9B48B6E3}"/>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dirty="0"/>
                </a:p>
              </p:txBody>
            </p:sp>
            <p:sp>
              <p:nvSpPr>
                <p:cNvPr id="214" name="Freeform 213">
                  <a:extLst>
                    <a:ext uri="{FF2B5EF4-FFF2-40B4-BE49-F238E27FC236}">
                      <a16:creationId xmlns:a16="http://schemas.microsoft.com/office/drawing/2014/main" id="{D25D081E-A433-EC2C-B803-06596CF0146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dirty="0"/>
                </a:p>
              </p:txBody>
            </p:sp>
            <p:sp>
              <p:nvSpPr>
                <p:cNvPr id="215" name="Freeform 214">
                  <a:extLst>
                    <a:ext uri="{FF2B5EF4-FFF2-40B4-BE49-F238E27FC236}">
                      <a16:creationId xmlns:a16="http://schemas.microsoft.com/office/drawing/2014/main" id="{6F40EE5E-F37F-DBD0-86EA-CE859B75686D}"/>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dirty="0"/>
                </a:p>
              </p:txBody>
            </p:sp>
            <p:sp>
              <p:nvSpPr>
                <p:cNvPr id="216" name="Freeform 215">
                  <a:extLst>
                    <a:ext uri="{FF2B5EF4-FFF2-40B4-BE49-F238E27FC236}">
                      <a16:creationId xmlns:a16="http://schemas.microsoft.com/office/drawing/2014/main" id="{249AB365-9296-DC49-955B-C509DBFA9683}"/>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217" name="Freeform 216">
                  <a:extLst>
                    <a:ext uri="{FF2B5EF4-FFF2-40B4-BE49-F238E27FC236}">
                      <a16:creationId xmlns:a16="http://schemas.microsoft.com/office/drawing/2014/main" id="{24796934-83CB-15A0-20CD-181587ADA99B}"/>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dirty="0"/>
                </a:p>
              </p:txBody>
            </p:sp>
            <p:sp>
              <p:nvSpPr>
                <p:cNvPr id="218" name="Freeform 217">
                  <a:extLst>
                    <a:ext uri="{FF2B5EF4-FFF2-40B4-BE49-F238E27FC236}">
                      <a16:creationId xmlns:a16="http://schemas.microsoft.com/office/drawing/2014/main" id="{64F94895-8F91-BA4B-56D7-3A75559080F0}"/>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dirty="0"/>
                </a:p>
              </p:txBody>
            </p:sp>
            <p:sp>
              <p:nvSpPr>
                <p:cNvPr id="219" name="Freeform 218">
                  <a:extLst>
                    <a:ext uri="{FF2B5EF4-FFF2-40B4-BE49-F238E27FC236}">
                      <a16:creationId xmlns:a16="http://schemas.microsoft.com/office/drawing/2014/main" id="{72534C78-9B2E-DA8A-CDD7-2DE248780C75}"/>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dirty="0"/>
                </a:p>
              </p:txBody>
            </p:sp>
            <p:sp>
              <p:nvSpPr>
                <p:cNvPr id="220" name="Freeform 219">
                  <a:extLst>
                    <a:ext uri="{FF2B5EF4-FFF2-40B4-BE49-F238E27FC236}">
                      <a16:creationId xmlns:a16="http://schemas.microsoft.com/office/drawing/2014/main" id="{0086C879-B450-668C-BD91-6AC0CBE050D4}"/>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221" name="Freeform 220">
                  <a:extLst>
                    <a:ext uri="{FF2B5EF4-FFF2-40B4-BE49-F238E27FC236}">
                      <a16:creationId xmlns:a16="http://schemas.microsoft.com/office/drawing/2014/main" id="{7B32AA0F-BA79-DD86-0242-BA3FDE220DA8}"/>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dirty="0"/>
                </a:p>
              </p:txBody>
            </p:sp>
            <p:sp>
              <p:nvSpPr>
                <p:cNvPr id="222" name="Freeform 221">
                  <a:extLst>
                    <a:ext uri="{FF2B5EF4-FFF2-40B4-BE49-F238E27FC236}">
                      <a16:creationId xmlns:a16="http://schemas.microsoft.com/office/drawing/2014/main" id="{CDA6BF53-C183-7B2C-C082-88A615E5213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dirty="0"/>
                </a:p>
              </p:txBody>
            </p:sp>
          </p:grpSp>
          <p:grpSp>
            <p:nvGrpSpPr>
              <p:cNvPr id="196" name="Graphic 8">
                <a:extLst>
                  <a:ext uri="{FF2B5EF4-FFF2-40B4-BE49-F238E27FC236}">
                    <a16:creationId xmlns:a16="http://schemas.microsoft.com/office/drawing/2014/main" id="{CAE61DEF-1C72-1441-2591-91B3B855B69B}"/>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72BC06BC-FAAC-E536-9C51-967A9B73212E}"/>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dirty="0"/>
                </a:p>
              </p:txBody>
            </p:sp>
            <p:sp>
              <p:nvSpPr>
                <p:cNvPr id="198" name="Freeform 197">
                  <a:extLst>
                    <a:ext uri="{FF2B5EF4-FFF2-40B4-BE49-F238E27FC236}">
                      <a16:creationId xmlns:a16="http://schemas.microsoft.com/office/drawing/2014/main" id="{F9D6197B-8589-8829-490B-F349751D5E7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dirty="0"/>
                </a:p>
              </p:txBody>
            </p:sp>
            <p:sp>
              <p:nvSpPr>
                <p:cNvPr id="199" name="Freeform 198">
                  <a:extLst>
                    <a:ext uri="{FF2B5EF4-FFF2-40B4-BE49-F238E27FC236}">
                      <a16:creationId xmlns:a16="http://schemas.microsoft.com/office/drawing/2014/main" id="{F7F0C82F-E42E-BCC1-9F34-96F2F80E003B}"/>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dirty="0"/>
                </a:p>
              </p:txBody>
            </p:sp>
            <p:sp>
              <p:nvSpPr>
                <p:cNvPr id="200" name="Freeform 199">
                  <a:extLst>
                    <a:ext uri="{FF2B5EF4-FFF2-40B4-BE49-F238E27FC236}">
                      <a16:creationId xmlns:a16="http://schemas.microsoft.com/office/drawing/2014/main" id="{16C99741-C023-BFE7-8E24-2350E1762FCF}"/>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dirty="0"/>
                </a:p>
              </p:txBody>
            </p:sp>
            <p:sp>
              <p:nvSpPr>
                <p:cNvPr id="201" name="Freeform 200">
                  <a:extLst>
                    <a:ext uri="{FF2B5EF4-FFF2-40B4-BE49-F238E27FC236}">
                      <a16:creationId xmlns:a16="http://schemas.microsoft.com/office/drawing/2014/main" id="{AB599FA2-8C7B-17B1-AF2C-FBD6EEA3A6D5}"/>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dirty="0"/>
                </a:p>
              </p:txBody>
            </p:sp>
            <p:sp>
              <p:nvSpPr>
                <p:cNvPr id="202" name="Freeform 201">
                  <a:extLst>
                    <a:ext uri="{FF2B5EF4-FFF2-40B4-BE49-F238E27FC236}">
                      <a16:creationId xmlns:a16="http://schemas.microsoft.com/office/drawing/2014/main" id="{F1B84BDB-D5EB-D8B6-4DA0-1486AFC9E75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203" name="Freeform 202">
                  <a:extLst>
                    <a:ext uri="{FF2B5EF4-FFF2-40B4-BE49-F238E27FC236}">
                      <a16:creationId xmlns:a16="http://schemas.microsoft.com/office/drawing/2014/main" id="{1DCD5749-7231-2F01-6E12-A1D4E0C425E3}"/>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dirty="0"/>
                </a:p>
              </p:txBody>
            </p:sp>
            <p:sp>
              <p:nvSpPr>
                <p:cNvPr id="204" name="Freeform 203">
                  <a:extLst>
                    <a:ext uri="{FF2B5EF4-FFF2-40B4-BE49-F238E27FC236}">
                      <a16:creationId xmlns:a16="http://schemas.microsoft.com/office/drawing/2014/main" id="{AD22F1BC-F28F-2A4B-B265-541E154548EA}"/>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dirty="0"/>
                </a:p>
              </p:txBody>
            </p:sp>
            <p:sp>
              <p:nvSpPr>
                <p:cNvPr id="205" name="Freeform 204">
                  <a:extLst>
                    <a:ext uri="{FF2B5EF4-FFF2-40B4-BE49-F238E27FC236}">
                      <a16:creationId xmlns:a16="http://schemas.microsoft.com/office/drawing/2014/main" id="{1AB6F899-C9BB-67FD-4F8E-B7025CCC890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206" name="Freeform 205">
                  <a:extLst>
                    <a:ext uri="{FF2B5EF4-FFF2-40B4-BE49-F238E27FC236}">
                      <a16:creationId xmlns:a16="http://schemas.microsoft.com/office/drawing/2014/main" id="{804FE734-3C60-0EEA-7AE8-6814499F211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dirty="0"/>
                </a:p>
              </p:txBody>
            </p:sp>
          </p:grpSp>
        </p:grpSp>
        <p:grpSp>
          <p:nvGrpSpPr>
            <p:cNvPr id="8" name="Graphic 8">
              <a:extLst>
                <a:ext uri="{FF2B5EF4-FFF2-40B4-BE49-F238E27FC236}">
                  <a16:creationId xmlns:a16="http://schemas.microsoft.com/office/drawing/2014/main" id="{8A9EEA44-BE27-B1CB-F8BB-FC62A09BCF4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F125188A-8D02-CCDB-A929-65E916BE4B38}"/>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D9252582-DB4C-86D8-2FC0-78E07287C8BA}"/>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dirty="0"/>
                </a:p>
              </p:txBody>
            </p:sp>
            <p:sp>
              <p:nvSpPr>
                <p:cNvPr id="62" name="Freeform 61">
                  <a:extLst>
                    <a:ext uri="{FF2B5EF4-FFF2-40B4-BE49-F238E27FC236}">
                      <a16:creationId xmlns:a16="http://schemas.microsoft.com/office/drawing/2014/main" id="{7E607717-87A0-1DA6-8354-61654463C5A2}"/>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dirty="0"/>
                </a:p>
              </p:txBody>
            </p:sp>
            <p:sp>
              <p:nvSpPr>
                <p:cNvPr id="63" name="Freeform 62">
                  <a:extLst>
                    <a:ext uri="{FF2B5EF4-FFF2-40B4-BE49-F238E27FC236}">
                      <a16:creationId xmlns:a16="http://schemas.microsoft.com/office/drawing/2014/main" id="{7009A9F3-C802-B42F-BC4A-247EE59935FA}"/>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dirty="0"/>
                </a:p>
              </p:txBody>
            </p:sp>
            <p:sp>
              <p:nvSpPr>
                <p:cNvPr id="192" name="Freeform 191">
                  <a:extLst>
                    <a:ext uri="{FF2B5EF4-FFF2-40B4-BE49-F238E27FC236}">
                      <a16:creationId xmlns:a16="http://schemas.microsoft.com/office/drawing/2014/main" id="{22390AE9-8C52-7270-E3AD-62D1A107EF3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dirty="0"/>
                </a:p>
              </p:txBody>
            </p:sp>
            <p:sp>
              <p:nvSpPr>
                <p:cNvPr id="193" name="Freeform 192">
                  <a:extLst>
                    <a:ext uri="{FF2B5EF4-FFF2-40B4-BE49-F238E27FC236}">
                      <a16:creationId xmlns:a16="http://schemas.microsoft.com/office/drawing/2014/main" id="{1554AB4D-1BDD-3393-D879-67494DDA43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dirty="0"/>
                </a:p>
              </p:txBody>
            </p:sp>
            <p:sp>
              <p:nvSpPr>
                <p:cNvPr id="194" name="Freeform 193">
                  <a:extLst>
                    <a:ext uri="{FF2B5EF4-FFF2-40B4-BE49-F238E27FC236}">
                      <a16:creationId xmlns:a16="http://schemas.microsoft.com/office/drawing/2014/main" id="{67994924-A89F-3912-F211-D879C26BF9AF}"/>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dirty="0"/>
                </a:p>
              </p:txBody>
            </p:sp>
          </p:grpSp>
          <p:sp>
            <p:nvSpPr>
              <p:cNvPr id="10" name="Freeform 9">
                <a:extLst>
                  <a:ext uri="{FF2B5EF4-FFF2-40B4-BE49-F238E27FC236}">
                    <a16:creationId xmlns:a16="http://schemas.microsoft.com/office/drawing/2014/main" id="{8B251614-ABD9-2206-5E07-C12CE99968D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dirty="0"/>
              </a:p>
            </p:txBody>
          </p:sp>
          <p:sp>
            <p:nvSpPr>
              <p:cNvPr id="11" name="Freeform 10">
                <a:extLst>
                  <a:ext uri="{FF2B5EF4-FFF2-40B4-BE49-F238E27FC236}">
                    <a16:creationId xmlns:a16="http://schemas.microsoft.com/office/drawing/2014/main" id="{AA08D9A9-80C0-D479-8ECD-2E1A16BF125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3" name="Freeform 12">
                <a:extLst>
                  <a:ext uri="{FF2B5EF4-FFF2-40B4-BE49-F238E27FC236}">
                    <a16:creationId xmlns:a16="http://schemas.microsoft.com/office/drawing/2014/main" id="{42747D97-FFA6-E491-B1E3-FF2298AD4773}"/>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dirty="0"/>
              </a:p>
            </p:txBody>
          </p:sp>
          <p:sp>
            <p:nvSpPr>
              <p:cNvPr id="14" name="Freeform 13">
                <a:extLst>
                  <a:ext uri="{FF2B5EF4-FFF2-40B4-BE49-F238E27FC236}">
                    <a16:creationId xmlns:a16="http://schemas.microsoft.com/office/drawing/2014/main" id="{F00F0008-0B32-B271-F915-BB4EF94C9151}"/>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dirty="0"/>
              </a:p>
            </p:txBody>
          </p:sp>
          <p:sp>
            <p:nvSpPr>
              <p:cNvPr id="15" name="Freeform 14">
                <a:extLst>
                  <a:ext uri="{FF2B5EF4-FFF2-40B4-BE49-F238E27FC236}">
                    <a16:creationId xmlns:a16="http://schemas.microsoft.com/office/drawing/2014/main" id="{FDDF1F98-0F1E-14F2-2F43-977075916199}"/>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dirty="0"/>
              </a:p>
            </p:txBody>
          </p:sp>
          <p:sp>
            <p:nvSpPr>
              <p:cNvPr id="16" name="Freeform 15">
                <a:extLst>
                  <a:ext uri="{FF2B5EF4-FFF2-40B4-BE49-F238E27FC236}">
                    <a16:creationId xmlns:a16="http://schemas.microsoft.com/office/drawing/2014/main" id="{5A354D09-E967-60D8-3DC5-8C54556A0BA9}"/>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7" name="Freeform 16">
                <a:extLst>
                  <a:ext uri="{FF2B5EF4-FFF2-40B4-BE49-F238E27FC236}">
                    <a16:creationId xmlns:a16="http://schemas.microsoft.com/office/drawing/2014/main" id="{2917E7DA-4496-3B00-4B7E-1858979B84EE}"/>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dirty="0"/>
              </a:p>
            </p:txBody>
          </p:sp>
          <p:sp>
            <p:nvSpPr>
              <p:cNvPr id="24" name="Freeform 23">
                <a:extLst>
                  <a:ext uri="{FF2B5EF4-FFF2-40B4-BE49-F238E27FC236}">
                    <a16:creationId xmlns:a16="http://schemas.microsoft.com/office/drawing/2014/main" id="{D4A907E8-70ED-AE81-7252-E7FE6FBFED9F}"/>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2004DB96-0FD5-C762-DB58-82E193B0EAD1}"/>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dirty="0"/>
              </a:p>
            </p:txBody>
          </p:sp>
          <p:sp>
            <p:nvSpPr>
              <p:cNvPr id="32" name="Freeform 31">
                <a:extLst>
                  <a:ext uri="{FF2B5EF4-FFF2-40B4-BE49-F238E27FC236}">
                    <a16:creationId xmlns:a16="http://schemas.microsoft.com/office/drawing/2014/main" id="{3D58DC0F-157E-74DC-B784-A4348FB2B4F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dirty="0"/>
              </a:p>
            </p:txBody>
          </p:sp>
          <p:sp>
            <p:nvSpPr>
              <p:cNvPr id="33" name="Freeform 32">
                <a:extLst>
                  <a:ext uri="{FF2B5EF4-FFF2-40B4-BE49-F238E27FC236}">
                    <a16:creationId xmlns:a16="http://schemas.microsoft.com/office/drawing/2014/main" id="{20B9585C-5DFC-BFAA-DD31-05A0FABAAD9E}"/>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34" name="Freeform 33">
                <a:extLst>
                  <a:ext uri="{FF2B5EF4-FFF2-40B4-BE49-F238E27FC236}">
                    <a16:creationId xmlns:a16="http://schemas.microsoft.com/office/drawing/2014/main" id="{00C41EB0-3F48-2367-EFE4-777D29026351}"/>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dirty="0"/>
              </a:p>
            </p:txBody>
          </p:sp>
          <p:sp>
            <p:nvSpPr>
              <p:cNvPr id="35" name="Freeform 34">
                <a:extLst>
                  <a:ext uri="{FF2B5EF4-FFF2-40B4-BE49-F238E27FC236}">
                    <a16:creationId xmlns:a16="http://schemas.microsoft.com/office/drawing/2014/main" id="{C1D517F0-F736-7DEB-41AC-3475033935F3}"/>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dirty="0"/>
              </a:p>
            </p:txBody>
          </p:sp>
          <p:sp>
            <p:nvSpPr>
              <p:cNvPr id="36" name="Freeform 35">
                <a:extLst>
                  <a:ext uri="{FF2B5EF4-FFF2-40B4-BE49-F238E27FC236}">
                    <a16:creationId xmlns:a16="http://schemas.microsoft.com/office/drawing/2014/main" id="{376E6343-53F1-DFFE-B66C-32E739E803FA}"/>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dirty="0"/>
              </a:p>
            </p:txBody>
          </p:sp>
          <p:sp>
            <p:nvSpPr>
              <p:cNvPr id="37" name="Freeform 36">
                <a:extLst>
                  <a:ext uri="{FF2B5EF4-FFF2-40B4-BE49-F238E27FC236}">
                    <a16:creationId xmlns:a16="http://schemas.microsoft.com/office/drawing/2014/main" id="{D61506F7-2DEC-D5AA-2967-69F917CF5488}"/>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38" name="Freeform 37">
                <a:extLst>
                  <a:ext uri="{FF2B5EF4-FFF2-40B4-BE49-F238E27FC236}">
                    <a16:creationId xmlns:a16="http://schemas.microsoft.com/office/drawing/2014/main" id="{6C6E1D07-175A-8452-DA86-23FABE606183}"/>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dirty="0"/>
              </a:p>
            </p:txBody>
          </p:sp>
          <p:sp>
            <p:nvSpPr>
              <p:cNvPr id="39" name="Freeform 38">
                <a:extLst>
                  <a:ext uri="{FF2B5EF4-FFF2-40B4-BE49-F238E27FC236}">
                    <a16:creationId xmlns:a16="http://schemas.microsoft.com/office/drawing/2014/main" id="{71AC8D18-3D3F-3E5F-EB7F-61AD883B2883}"/>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dirty="0"/>
              </a:p>
            </p:txBody>
          </p:sp>
          <p:sp>
            <p:nvSpPr>
              <p:cNvPr id="40" name="Freeform 39">
                <a:extLst>
                  <a:ext uri="{FF2B5EF4-FFF2-40B4-BE49-F238E27FC236}">
                    <a16:creationId xmlns:a16="http://schemas.microsoft.com/office/drawing/2014/main" id="{FDB1A386-0CB5-0F93-EFBC-9B40B224F1B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dirty="0"/>
              </a:p>
            </p:txBody>
          </p:sp>
          <p:sp>
            <p:nvSpPr>
              <p:cNvPr id="41" name="Freeform 40">
                <a:extLst>
                  <a:ext uri="{FF2B5EF4-FFF2-40B4-BE49-F238E27FC236}">
                    <a16:creationId xmlns:a16="http://schemas.microsoft.com/office/drawing/2014/main" id="{D957D711-8358-73E6-1D25-885AA3213E9C}"/>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dirty="0"/>
              </a:p>
            </p:txBody>
          </p:sp>
          <p:sp>
            <p:nvSpPr>
              <p:cNvPr id="42" name="Freeform 41">
                <a:extLst>
                  <a:ext uri="{FF2B5EF4-FFF2-40B4-BE49-F238E27FC236}">
                    <a16:creationId xmlns:a16="http://schemas.microsoft.com/office/drawing/2014/main" id="{BB6B5D34-89B4-5B00-A9F9-025336F96B21}"/>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dirty="0"/>
              </a:p>
            </p:txBody>
          </p:sp>
          <p:sp>
            <p:nvSpPr>
              <p:cNvPr id="43" name="Freeform 42">
                <a:extLst>
                  <a:ext uri="{FF2B5EF4-FFF2-40B4-BE49-F238E27FC236}">
                    <a16:creationId xmlns:a16="http://schemas.microsoft.com/office/drawing/2014/main" id="{0B042EB0-7CF5-D7CC-3F79-2CC79D60125C}"/>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dirty="0"/>
              </a:p>
            </p:txBody>
          </p:sp>
          <p:sp>
            <p:nvSpPr>
              <p:cNvPr id="44" name="Freeform 43">
                <a:extLst>
                  <a:ext uri="{FF2B5EF4-FFF2-40B4-BE49-F238E27FC236}">
                    <a16:creationId xmlns:a16="http://schemas.microsoft.com/office/drawing/2014/main" id="{EB1CB689-E797-ABE8-EE40-7D741FFEFBCE}"/>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dirty="0"/>
              </a:p>
            </p:txBody>
          </p:sp>
          <p:sp>
            <p:nvSpPr>
              <p:cNvPr id="45" name="Freeform 44">
                <a:extLst>
                  <a:ext uri="{FF2B5EF4-FFF2-40B4-BE49-F238E27FC236}">
                    <a16:creationId xmlns:a16="http://schemas.microsoft.com/office/drawing/2014/main" id="{1D740150-B874-B782-8A35-21CA5C7E03CF}"/>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dirty="0"/>
              </a:p>
            </p:txBody>
          </p:sp>
          <p:sp>
            <p:nvSpPr>
              <p:cNvPr id="46" name="Freeform 45">
                <a:extLst>
                  <a:ext uri="{FF2B5EF4-FFF2-40B4-BE49-F238E27FC236}">
                    <a16:creationId xmlns:a16="http://schemas.microsoft.com/office/drawing/2014/main" id="{8D36C990-A9A3-EB76-4ECE-52A102BB0160}"/>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dirty="0"/>
              </a:p>
            </p:txBody>
          </p:sp>
          <p:sp>
            <p:nvSpPr>
              <p:cNvPr id="47" name="Freeform 46">
                <a:extLst>
                  <a:ext uri="{FF2B5EF4-FFF2-40B4-BE49-F238E27FC236}">
                    <a16:creationId xmlns:a16="http://schemas.microsoft.com/office/drawing/2014/main" id="{63507AE9-ED3B-433E-4A3A-ED452D0288A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dirty="0"/>
              </a:p>
            </p:txBody>
          </p:sp>
          <p:sp>
            <p:nvSpPr>
              <p:cNvPr id="48" name="Freeform 47">
                <a:extLst>
                  <a:ext uri="{FF2B5EF4-FFF2-40B4-BE49-F238E27FC236}">
                    <a16:creationId xmlns:a16="http://schemas.microsoft.com/office/drawing/2014/main" id="{0DD909D9-2355-0ED4-F002-D3C248F6CF3B}"/>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49" name="Freeform 48">
                <a:extLst>
                  <a:ext uri="{FF2B5EF4-FFF2-40B4-BE49-F238E27FC236}">
                    <a16:creationId xmlns:a16="http://schemas.microsoft.com/office/drawing/2014/main" id="{407F9613-E699-096E-6FA5-0E2AC3AB55F5}"/>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dirty="0"/>
              </a:p>
            </p:txBody>
          </p:sp>
          <p:sp>
            <p:nvSpPr>
              <p:cNvPr id="50" name="Freeform 49">
                <a:extLst>
                  <a:ext uri="{FF2B5EF4-FFF2-40B4-BE49-F238E27FC236}">
                    <a16:creationId xmlns:a16="http://schemas.microsoft.com/office/drawing/2014/main" id="{4E4720F4-A8CD-3CCE-D88A-595EF8B8C480}"/>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1" name="Freeform 50">
                <a:extLst>
                  <a:ext uri="{FF2B5EF4-FFF2-40B4-BE49-F238E27FC236}">
                    <a16:creationId xmlns:a16="http://schemas.microsoft.com/office/drawing/2014/main" id="{43537F3E-283A-3C6C-CBFA-CF27C1D7BDAC}"/>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dirty="0"/>
              </a:p>
            </p:txBody>
          </p:sp>
          <p:sp>
            <p:nvSpPr>
              <p:cNvPr id="52" name="Freeform 51">
                <a:extLst>
                  <a:ext uri="{FF2B5EF4-FFF2-40B4-BE49-F238E27FC236}">
                    <a16:creationId xmlns:a16="http://schemas.microsoft.com/office/drawing/2014/main" id="{05DA313A-BB9C-66FF-5C87-AABE13F99F19}"/>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3" name="Freeform 52">
                <a:extLst>
                  <a:ext uri="{FF2B5EF4-FFF2-40B4-BE49-F238E27FC236}">
                    <a16:creationId xmlns:a16="http://schemas.microsoft.com/office/drawing/2014/main" id="{826B8C31-AFAA-FBBC-05E5-4EDA7649C1AE}"/>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dirty="0"/>
              </a:p>
            </p:txBody>
          </p:sp>
          <p:sp>
            <p:nvSpPr>
              <p:cNvPr id="54" name="Freeform 53">
                <a:extLst>
                  <a:ext uri="{FF2B5EF4-FFF2-40B4-BE49-F238E27FC236}">
                    <a16:creationId xmlns:a16="http://schemas.microsoft.com/office/drawing/2014/main" id="{0CC7555D-2E49-49DB-9F07-91FCEF254C39}"/>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dirty="0"/>
              </a:p>
            </p:txBody>
          </p:sp>
          <p:sp>
            <p:nvSpPr>
              <p:cNvPr id="55" name="Freeform 54">
                <a:extLst>
                  <a:ext uri="{FF2B5EF4-FFF2-40B4-BE49-F238E27FC236}">
                    <a16:creationId xmlns:a16="http://schemas.microsoft.com/office/drawing/2014/main" id="{042E7945-B6FD-BA8C-D448-F90BD08B0CE7}"/>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6" name="Freeform 55">
                <a:extLst>
                  <a:ext uri="{FF2B5EF4-FFF2-40B4-BE49-F238E27FC236}">
                    <a16:creationId xmlns:a16="http://schemas.microsoft.com/office/drawing/2014/main" id="{1FCB3E9B-7AE8-F61B-6C57-0CF5F11212AB}"/>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dirty="0"/>
              </a:p>
            </p:txBody>
          </p:sp>
          <p:sp>
            <p:nvSpPr>
              <p:cNvPr id="57" name="Freeform 56">
                <a:extLst>
                  <a:ext uri="{FF2B5EF4-FFF2-40B4-BE49-F238E27FC236}">
                    <a16:creationId xmlns:a16="http://schemas.microsoft.com/office/drawing/2014/main" id="{3E44E654-D3EC-E951-E732-FFDD5CB5216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dirty="0"/>
              </a:p>
            </p:txBody>
          </p:sp>
          <p:sp>
            <p:nvSpPr>
              <p:cNvPr id="58" name="Freeform 57">
                <a:extLst>
                  <a:ext uri="{FF2B5EF4-FFF2-40B4-BE49-F238E27FC236}">
                    <a16:creationId xmlns:a16="http://schemas.microsoft.com/office/drawing/2014/main" id="{20A109AD-B295-1168-CB57-588664CFAA2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dirty="0"/>
              </a:p>
            </p:txBody>
          </p:sp>
          <p:sp>
            <p:nvSpPr>
              <p:cNvPr id="59" name="Freeform 58">
                <a:extLst>
                  <a:ext uri="{FF2B5EF4-FFF2-40B4-BE49-F238E27FC236}">
                    <a16:creationId xmlns:a16="http://schemas.microsoft.com/office/drawing/2014/main" id="{B71647FC-9440-E64C-0012-67C2B5C6BE3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dirty="0"/>
              </a:p>
            </p:txBody>
          </p:sp>
          <p:sp>
            <p:nvSpPr>
              <p:cNvPr id="60" name="Freeform 59">
                <a:extLst>
                  <a:ext uri="{FF2B5EF4-FFF2-40B4-BE49-F238E27FC236}">
                    <a16:creationId xmlns:a16="http://schemas.microsoft.com/office/drawing/2014/main" id="{48D51ACD-D3B7-05D2-C6FB-69D7E4A0F522}"/>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2985313703"/>
      </p:ext>
    </p:extLst>
  </p:cSld>
  <p:clrMap bg1="lt1" tx1="dk1" bg2="lt2" tx2="dk2" accent1="accent1" accent2="accent2" accent3="accent3" accent4="accent4" accent5="accent5" accent6="accent6" hlink="hlink" folHlink="folHlink"/>
  <p:sldLayoutIdLst>
    <p:sldLayoutId id="2147483835" r:id="rId1"/>
    <p:sldLayoutId id="2147483836" r:id="rId2"/>
    <p:sldLayoutId id="2147483837" r:id="rId3"/>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dirty="0"/>
          </a:p>
        </p:txBody>
      </p:sp>
      <p:cxnSp>
        <p:nvCxnSpPr>
          <p:cNvPr id="210" name="Straight Connector 209">
            <a:extLst>
              <a:ext uri="{FF2B5EF4-FFF2-40B4-BE49-F238E27FC236}">
                <a16:creationId xmlns:a16="http://schemas.microsoft.com/office/drawing/2014/main" id="{66F11BD9-1D17-E792-B77F-E3B558258D6C}"/>
              </a:ext>
            </a:extLst>
          </p:cNvPr>
          <p:cNvCxnSpPr>
            <a:cxnSpLocks/>
          </p:cNvCxnSpPr>
          <p:nvPr userDrawn="1"/>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E8057AE-0327-1A33-F45E-E14C3A5648B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DD55CCA5-2DFD-3CD6-B833-07239F619681}"/>
                </a:ext>
              </a:extLst>
            </p:cNvPr>
            <p:cNvGrpSpPr/>
            <p:nvPr/>
          </p:nvGrpSpPr>
          <p:grpSpPr>
            <a:xfrm>
              <a:off x="4654410" y="2026462"/>
              <a:ext cx="1538287" cy="797242"/>
              <a:chOff x="4654410" y="2026462"/>
              <a:chExt cx="1538287" cy="797242"/>
            </a:xfrm>
            <a:solidFill>
              <a:srgbClr val="000000"/>
            </a:solidFill>
          </p:grpSpPr>
          <p:grpSp>
            <p:nvGrpSpPr>
              <p:cNvPr id="195" name="Graphic 8">
                <a:extLst>
                  <a:ext uri="{FF2B5EF4-FFF2-40B4-BE49-F238E27FC236}">
                    <a16:creationId xmlns:a16="http://schemas.microsoft.com/office/drawing/2014/main" id="{BCD1BF48-BFC1-ABEF-CCBA-392361F9BCE0}"/>
                  </a:ext>
                </a:extLst>
              </p:cNvPr>
              <p:cNvGrpSpPr/>
              <p:nvPr/>
            </p:nvGrpSpPr>
            <p:grpSpPr>
              <a:xfrm>
                <a:off x="4662982" y="2665589"/>
                <a:ext cx="1447799" cy="158115"/>
                <a:chOff x="4662982" y="2665589"/>
                <a:chExt cx="1447799" cy="158115"/>
              </a:xfrm>
              <a:solidFill>
                <a:srgbClr val="000000"/>
              </a:solidFill>
            </p:grpSpPr>
            <p:sp>
              <p:nvSpPr>
                <p:cNvPr id="207" name="Freeform 206">
                  <a:extLst>
                    <a:ext uri="{FF2B5EF4-FFF2-40B4-BE49-F238E27FC236}">
                      <a16:creationId xmlns:a16="http://schemas.microsoft.com/office/drawing/2014/main" id="{5F3C5F98-210A-2583-51EC-26E24252B454}"/>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dirty="0"/>
                </a:p>
              </p:txBody>
            </p:sp>
            <p:sp>
              <p:nvSpPr>
                <p:cNvPr id="208" name="Freeform 207">
                  <a:extLst>
                    <a:ext uri="{FF2B5EF4-FFF2-40B4-BE49-F238E27FC236}">
                      <a16:creationId xmlns:a16="http://schemas.microsoft.com/office/drawing/2014/main" id="{014CA120-EA44-3F6C-533C-7678B247BBB1}"/>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dirty="0"/>
                </a:p>
              </p:txBody>
            </p:sp>
            <p:sp>
              <p:nvSpPr>
                <p:cNvPr id="209" name="Freeform 208">
                  <a:extLst>
                    <a:ext uri="{FF2B5EF4-FFF2-40B4-BE49-F238E27FC236}">
                      <a16:creationId xmlns:a16="http://schemas.microsoft.com/office/drawing/2014/main" id="{2378A3B8-0A91-2BCD-AEFF-406825BA1231}"/>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dirty="0"/>
                </a:p>
              </p:txBody>
            </p:sp>
            <p:sp>
              <p:nvSpPr>
                <p:cNvPr id="211" name="Freeform 210">
                  <a:extLst>
                    <a:ext uri="{FF2B5EF4-FFF2-40B4-BE49-F238E27FC236}">
                      <a16:creationId xmlns:a16="http://schemas.microsoft.com/office/drawing/2014/main" id="{47590A40-8C9E-E072-6999-EC536FB1F3E3}"/>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dirty="0"/>
                </a:p>
              </p:txBody>
            </p:sp>
            <p:sp>
              <p:nvSpPr>
                <p:cNvPr id="212" name="Freeform 211">
                  <a:extLst>
                    <a:ext uri="{FF2B5EF4-FFF2-40B4-BE49-F238E27FC236}">
                      <a16:creationId xmlns:a16="http://schemas.microsoft.com/office/drawing/2014/main" id="{421E9630-63BD-0E2F-1C08-77F9F56BC5C8}"/>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dirty="0"/>
                </a:p>
              </p:txBody>
            </p:sp>
            <p:sp>
              <p:nvSpPr>
                <p:cNvPr id="213" name="Freeform 212">
                  <a:extLst>
                    <a:ext uri="{FF2B5EF4-FFF2-40B4-BE49-F238E27FC236}">
                      <a16:creationId xmlns:a16="http://schemas.microsoft.com/office/drawing/2014/main" id="{87E5E67D-B3DC-6D1B-7846-6801E2E7F00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dirty="0"/>
                </a:p>
              </p:txBody>
            </p:sp>
            <p:sp>
              <p:nvSpPr>
                <p:cNvPr id="214" name="Freeform 213">
                  <a:extLst>
                    <a:ext uri="{FF2B5EF4-FFF2-40B4-BE49-F238E27FC236}">
                      <a16:creationId xmlns:a16="http://schemas.microsoft.com/office/drawing/2014/main" id="{4C1228DD-2D61-DD6C-04D0-C824153C231B}"/>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dirty="0"/>
                </a:p>
              </p:txBody>
            </p:sp>
            <p:sp>
              <p:nvSpPr>
                <p:cNvPr id="215" name="Freeform 214">
                  <a:extLst>
                    <a:ext uri="{FF2B5EF4-FFF2-40B4-BE49-F238E27FC236}">
                      <a16:creationId xmlns:a16="http://schemas.microsoft.com/office/drawing/2014/main" id="{34247302-9A49-0ACF-1510-751D1CFAFE00}"/>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dirty="0"/>
                </a:p>
              </p:txBody>
            </p:sp>
            <p:sp>
              <p:nvSpPr>
                <p:cNvPr id="216" name="Freeform 215">
                  <a:extLst>
                    <a:ext uri="{FF2B5EF4-FFF2-40B4-BE49-F238E27FC236}">
                      <a16:creationId xmlns:a16="http://schemas.microsoft.com/office/drawing/2014/main" id="{AEA79249-09BE-5B3E-B9EA-1BDC3C800C2F}"/>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217" name="Freeform 216">
                  <a:extLst>
                    <a:ext uri="{FF2B5EF4-FFF2-40B4-BE49-F238E27FC236}">
                      <a16:creationId xmlns:a16="http://schemas.microsoft.com/office/drawing/2014/main" id="{3E85BDB2-5BC7-F1B6-5315-C83BA4D7BFC9}"/>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dirty="0"/>
                </a:p>
              </p:txBody>
            </p:sp>
            <p:sp>
              <p:nvSpPr>
                <p:cNvPr id="218" name="Freeform 217">
                  <a:extLst>
                    <a:ext uri="{FF2B5EF4-FFF2-40B4-BE49-F238E27FC236}">
                      <a16:creationId xmlns:a16="http://schemas.microsoft.com/office/drawing/2014/main" id="{F97F85BD-EC60-EC84-87C4-FEC59AFF274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dirty="0"/>
                </a:p>
              </p:txBody>
            </p:sp>
            <p:sp>
              <p:nvSpPr>
                <p:cNvPr id="219" name="Freeform 218">
                  <a:extLst>
                    <a:ext uri="{FF2B5EF4-FFF2-40B4-BE49-F238E27FC236}">
                      <a16:creationId xmlns:a16="http://schemas.microsoft.com/office/drawing/2014/main" id="{7A286329-E171-BF6E-D624-8A6DAABA59AC}"/>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dirty="0"/>
                </a:p>
              </p:txBody>
            </p:sp>
            <p:sp>
              <p:nvSpPr>
                <p:cNvPr id="220" name="Freeform 219">
                  <a:extLst>
                    <a:ext uri="{FF2B5EF4-FFF2-40B4-BE49-F238E27FC236}">
                      <a16:creationId xmlns:a16="http://schemas.microsoft.com/office/drawing/2014/main" id="{4C40C15A-55D7-F203-A156-8890F784F653}"/>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221" name="Freeform 220">
                  <a:extLst>
                    <a:ext uri="{FF2B5EF4-FFF2-40B4-BE49-F238E27FC236}">
                      <a16:creationId xmlns:a16="http://schemas.microsoft.com/office/drawing/2014/main" id="{EB555617-AEB3-12D3-C6D6-E9911EC5ED1C}"/>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dirty="0"/>
                </a:p>
              </p:txBody>
            </p:sp>
            <p:sp>
              <p:nvSpPr>
                <p:cNvPr id="222" name="Freeform 221">
                  <a:extLst>
                    <a:ext uri="{FF2B5EF4-FFF2-40B4-BE49-F238E27FC236}">
                      <a16:creationId xmlns:a16="http://schemas.microsoft.com/office/drawing/2014/main" id="{20C46819-3E47-8E2F-3D0F-20618573D0A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dirty="0"/>
                </a:p>
              </p:txBody>
            </p:sp>
          </p:grpSp>
          <p:grpSp>
            <p:nvGrpSpPr>
              <p:cNvPr id="196" name="Graphic 8">
                <a:extLst>
                  <a:ext uri="{FF2B5EF4-FFF2-40B4-BE49-F238E27FC236}">
                    <a16:creationId xmlns:a16="http://schemas.microsoft.com/office/drawing/2014/main" id="{1AF86257-3057-EC8D-E1AC-552AF168F07E}"/>
                  </a:ext>
                </a:extLst>
              </p:cNvPr>
              <p:cNvGrpSpPr/>
              <p:nvPr/>
            </p:nvGrpSpPr>
            <p:grpSpPr>
              <a:xfrm>
                <a:off x="4654410" y="2026462"/>
                <a:ext cx="1538287" cy="492544"/>
                <a:chOff x="4654410" y="2026462"/>
                <a:chExt cx="1538287" cy="492544"/>
              </a:xfrm>
              <a:solidFill>
                <a:srgbClr val="000000"/>
              </a:solidFill>
            </p:grpSpPr>
            <p:sp>
              <p:nvSpPr>
                <p:cNvPr id="197" name="Freeform 196">
                  <a:extLst>
                    <a:ext uri="{FF2B5EF4-FFF2-40B4-BE49-F238E27FC236}">
                      <a16:creationId xmlns:a16="http://schemas.microsoft.com/office/drawing/2014/main" id="{06B1AC69-3663-6776-57AA-9AAC874C15A1}"/>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dirty="0"/>
                </a:p>
              </p:txBody>
            </p:sp>
            <p:sp>
              <p:nvSpPr>
                <p:cNvPr id="198" name="Freeform 197">
                  <a:extLst>
                    <a:ext uri="{FF2B5EF4-FFF2-40B4-BE49-F238E27FC236}">
                      <a16:creationId xmlns:a16="http://schemas.microsoft.com/office/drawing/2014/main" id="{1C4E8552-6186-06AE-5E3E-7DF6358032D5}"/>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dirty="0"/>
                </a:p>
              </p:txBody>
            </p:sp>
            <p:sp>
              <p:nvSpPr>
                <p:cNvPr id="199" name="Freeform 198">
                  <a:extLst>
                    <a:ext uri="{FF2B5EF4-FFF2-40B4-BE49-F238E27FC236}">
                      <a16:creationId xmlns:a16="http://schemas.microsoft.com/office/drawing/2014/main" id="{725CCC5C-758B-EEAD-7930-B70D0BC3CDD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dirty="0"/>
                </a:p>
              </p:txBody>
            </p:sp>
            <p:sp>
              <p:nvSpPr>
                <p:cNvPr id="200" name="Freeform 199">
                  <a:extLst>
                    <a:ext uri="{FF2B5EF4-FFF2-40B4-BE49-F238E27FC236}">
                      <a16:creationId xmlns:a16="http://schemas.microsoft.com/office/drawing/2014/main" id="{C8F11662-93DB-9567-275B-B15125369B28}"/>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dirty="0"/>
                </a:p>
              </p:txBody>
            </p:sp>
            <p:sp>
              <p:nvSpPr>
                <p:cNvPr id="201" name="Freeform 200">
                  <a:extLst>
                    <a:ext uri="{FF2B5EF4-FFF2-40B4-BE49-F238E27FC236}">
                      <a16:creationId xmlns:a16="http://schemas.microsoft.com/office/drawing/2014/main" id="{7D88882F-A433-8AAB-6F76-50D31A07437B}"/>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dirty="0"/>
                </a:p>
              </p:txBody>
            </p:sp>
            <p:sp>
              <p:nvSpPr>
                <p:cNvPr id="202" name="Freeform 201">
                  <a:extLst>
                    <a:ext uri="{FF2B5EF4-FFF2-40B4-BE49-F238E27FC236}">
                      <a16:creationId xmlns:a16="http://schemas.microsoft.com/office/drawing/2014/main" id="{C45C8A5B-AF22-803F-F4B7-B656A176EEB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203" name="Freeform 202">
                  <a:extLst>
                    <a:ext uri="{FF2B5EF4-FFF2-40B4-BE49-F238E27FC236}">
                      <a16:creationId xmlns:a16="http://schemas.microsoft.com/office/drawing/2014/main" id="{A8C759F5-9D48-6A66-E0E7-0A21BFDC9AC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dirty="0"/>
                </a:p>
              </p:txBody>
            </p:sp>
            <p:sp>
              <p:nvSpPr>
                <p:cNvPr id="204" name="Freeform 203">
                  <a:extLst>
                    <a:ext uri="{FF2B5EF4-FFF2-40B4-BE49-F238E27FC236}">
                      <a16:creationId xmlns:a16="http://schemas.microsoft.com/office/drawing/2014/main" id="{63B3509D-C7B9-EFB5-6495-6C74489CE8D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dirty="0"/>
                </a:p>
              </p:txBody>
            </p:sp>
            <p:sp>
              <p:nvSpPr>
                <p:cNvPr id="205" name="Freeform 204">
                  <a:extLst>
                    <a:ext uri="{FF2B5EF4-FFF2-40B4-BE49-F238E27FC236}">
                      <a16:creationId xmlns:a16="http://schemas.microsoft.com/office/drawing/2014/main" id="{13708A40-9512-3C63-0917-A9CE39027EA2}"/>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206" name="Freeform 205">
                  <a:extLst>
                    <a:ext uri="{FF2B5EF4-FFF2-40B4-BE49-F238E27FC236}">
                      <a16:creationId xmlns:a16="http://schemas.microsoft.com/office/drawing/2014/main" id="{398993A9-5268-A830-9CC3-D64EED6A26F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dirty="0"/>
                </a:p>
              </p:txBody>
            </p:sp>
          </p:grpSp>
        </p:grpSp>
        <p:grpSp>
          <p:nvGrpSpPr>
            <p:cNvPr id="8" name="Graphic 8">
              <a:extLst>
                <a:ext uri="{FF2B5EF4-FFF2-40B4-BE49-F238E27FC236}">
                  <a16:creationId xmlns:a16="http://schemas.microsoft.com/office/drawing/2014/main" id="{AF1CC9ED-AF25-D1CC-E11D-E79B964D4F5F}"/>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E0CD65-22E2-D641-999E-06F94AC02320}"/>
                  </a:ext>
                </a:extLst>
              </p:cNvPr>
              <p:cNvGrpSpPr/>
              <p:nvPr/>
            </p:nvGrpSpPr>
            <p:grpSpPr>
              <a:xfrm>
                <a:off x="7799565" y="2298877"/>
                <a:ext cx="356234" cy="369570"/>
                <a:chOff x="7799565" y="2298877"/>
                <a:chExt cx="356234" cy="369570"/>
              </a:xfrm>
              <a:solidFill>
                <a:srgbClr val="231F20"/>
              </a:solidFill>
            </p:grpSpPr>
            <p:sp>
              <p:nvSpPr>
                <p:cNvPr id="61" name="Freeform 60">
                  <a:extLst>
                    <a:ext uri="{FF2B5EF4-FFF2-40B4-BE49-F238E27FC236}">
                      <a16:creationId xmlns:a16="http://schemas.microsoft.com/office/drawing/2014/main" id="{72AA4AD5-5B49-039D-B0E8-174D9EEE428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dirty="0"/>
                </a:p>
              </p:txBody>
            </p:sp>
            <p:sp>
              <p:nvSpPr>
                <p:cNvPr id="62" name="Freeform 61">
                  <a:extLst>
                    <a:ext uri="{FF2B5EF4-FFF2-40B4-BE49-F238E27FC236}">
                      <a16:creationId xmlns:a16="http://schemas.microsoft.com/office/drawing/2014/main" id="{494DFA4D-672B-0817-CF15-9E134CC8969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dirty="0"/>
                </a:p>
              </p:txBody>
            </p:sp>
            <p:sp>
              <p:nvSpPr>
                <p:cNvPr id="63" name="Freeform 62">
                  <a:extLst>
                    <a:ext uri="{FF2B5EF4-FFF2-40B4-BE49-F238E27FC236}">
                      <a16:creationId xmlns:a16="http://schemas.microsoft.com/office/drawing/2014/main" id="{A72E7B75-9D8F-70A3-99D8-5A76689FAC39}"/>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dirty="0"/>
                </a:p>
              </p:txBody>
            </p:sp>
            <p:sp>
              <p:nvSpPr>
                <p:cNvPr id="192" name="Freeform 191">
                  <a:extLst>
                    <a:ext uri="{FF2B5EF4-FFF2-40B4-BE49-F238E27FC236}">
                      <a16:creationId xmlns:a16="http://schemas.microsoft.com/office/drawing/2014/main" id="{7BEC0179-7855-931D-993F-AA76690DBF76}"/>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dirty="0"/>
                </a:p>
              </p:txBody>
            </p:sp>
            <p:sp>
              <p:nvSpPr>
                <p:cNvPr id="193" name="Freeform 192">
                  <a:extLst>
                    <a:ext uri="{FF2B5EF4-FFF2-40B4-BE49-F238E27FC236}">
                      <a16:creationId xmlns:a16="http://schemas.microsoft.com/office/drawing/2014/main" id="{3CAE98F0-7BCC-9679-B907-F7A63E18AD14}"/>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dirty="0"/>
                </a:p>
              </p:txBody>
            </p:sp>
            <p:sp>
              <p:nvSpPr>
                <p:cNvPr id="194" name="Freeform 193">
                  <a:extLst>
                    <a:ext uri="{FF2B5EF4-FFF2-40B4-BE49-F238E27FC236}">
                      <a16:creationId xmlns:a16="http://schemas.microsoft.com/office/drawing/2014/main" id="{2DBDE777-4ED2-B50D-2588-8D3DB0BA0B58}"/>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dirty="0"/>
                </a:p>
              </p:txBody>
            </p:sp>
          </p:grpSp>
          <p:sp>
            <p:nvSpPr>
              <p:cNvPr id="10" name="Freeform 9">
                <a:extLst>
                  <a:ext uri="{FF2B5EF4-FFF2-40B4-BE49-F238E27FC236}">
                    <a16:creationId xmlns:a16="http://schemas.microsoft.com/office/drawing/2014/main" id="{8AF31E1C-4B64-EF1D-9957-21C36D1989FA}"/>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dirty="0"/>
              </a:p>
            </p:txBody>
          </p:sp>
          <p:sp>
            <p:nvSpPr>
              <p:cNvPr id="11" name="Freeform 10">
                <a:extLst>
                  <a:ext uri="{FF2B5EF4-FFF2-40B4-BE49-F238E27FC236}">
                    <a16:creationId xmlns:a16="http://schemas.microsoft.com/office/drawing/2014/main" id="{F2BDE7A9-7417-B9E2-0445-9ED1A68E883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3" name="Freeform 12">
                <a:extLst>
                  <a:ext uri="{FF2B5EF4-FFF2-40B4-BE49-F238E27FC236}">
                    <a16:creationId xmlns:a16="http://schemas.microsoft.com/office/drawing/2014/main" id="{7DAA7A33-EC52-9814-C34F-81E6444BDAD9}"/>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dirty="0"/>
              </a:p>
            </p:txBody>
          </p:sp>
          <p:sp>
            <p:nvSpPr>
              <p:cNvPr id="14" name="Freeform 13">
                <a:extLst>
                  <a:ext uri="{FF2B5EF4-FFF2-40B4-BE49-F238E27FC236}">
                    <a16:creationId xmlns:a16="http://schemas.microsoft.com/office/drawing/2014/main" id="{9356500C-E4B0-91E5-5B9B-E8B79F6965E7}"/>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dirty="0"/>
              </a:p>
            </p:txBody>
          </p:sp>
          <p:sp>
            <p:nvSpPr>
              <p:cNvPr id="15" name="Freeform 14">
                <a:extLst>
                  <a:ext uri="{FF2B5EF4-FFF2-40B4-BE49-F238E27FC236}">
                    <a16:creationId xmlns:a16="http://schemas.microsoft.com/office/drawing/2014/main" id="{8ED2985C-63F0-3E0E-0AC4-3B7CCB0C09B0}"/>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dirty="0"/>
              </a:p>
            </p:txBody>
          </p:sp>
          <p:sp>
            <p:nvSpPr>
              <p:cNvPr id="16" name="Freeform 15">
                <a:extLst>
                  <a:ext uri="{FF2B5EF4-FFF2-40B4-BE49-F238E27FC236}">
                    <a16:creationId xmlns:a16="http://schemas.microsoft.com/office/drawing/2014/main" id="{785BD059-7F0E-A900-AA10-EB68F4EF5ECE}"/>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7" name="Freeform 16">
                <a:extLst>
                  <a:ext uri="{FF2B5EF4-FFF2-40B4-BE49-F238E27FC236}">
                    <a16:creationId xmlns:a16="http://schemas.microsoft.com/office/drawing/2014/main" id="{03B7A007-8D07-ABD1-0A71-ADBA4F5BEF38}"/>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dirty="0"/>
              </a:p>
            </p:txBody>
          </p:sp>
          <p:sp>
            <p:nvSpPr>
              <p:cNvPr id="24" name="Freeform 23">
                <a:extLst>
                  <a:ext uri="{FF2B5EF4-FFF2-40B4-BE49-F238E27FC236}">
                    <a16:creationId xmlns:a16="http://schemas.microsoft.com/office/drawing/2014/main" id="{15A85674-3E34-764F-99BD-D0F36DE23FE2}"/>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24537756-2662-F3E2-ABB9-A2B26482B5C4}"/>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dirty="0"/>
              </a:p>
            </p:txBody>
          </p:sp>
          <p:sp>
            <p:nvSpPr>
              <p:cNvPr id="32" name="Freeform 31">
                <a:extLst>
                  <a:ext uri="{FF2B5EF4-FFF2-40B4-BE49-F238E27FC236}">
                    <a16:creationId xmlns:a16="http://schemas.microsoft.com/office/drawing/2014/main" id="{5163D9FA-EA80-C46D-7F77-3C2ACE96726B}"/>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dirty="0"/>
              </a:p>
            </p:txBody>
          </p:sp>
          <p:sp>
            <p:nvSpPr>
              <p:cNvPr id="33" name="Freeform 32">
                <a:extLst>
                  <a:ext uri="{FF2B5EF4-FFF2-40B4-BE49-F238E27FC236}">
                    <a16:creationId xmlns:a16="http://schemas.microsoft.com/office/drawing/2014/main" id="{91CEF66B-60CA-0AD7-E589-62854228EFB9}"/>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34" name="Freeform 33">
                <a:extLst>
                  <a:ext uri="{FF2B5EF4-FFF2-40B4-BE49-F238E27FC236}">
                    <a16:creationId xmlns:a16="http://schemas.microsoft.com/office/drawing/2014/main" id="{AB0371A6-08C1-CD6F-1A70-40DFAE78002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dirty="0"/>
              </a:p>
            </p:txBody>
          </p:sp>
          <p:sp>
            <p:nvSpPr>
              <p:cNvPr id="35" name="Freeform 34">
                <a:extLst>
                  <a:ext uri="{FF2B5EF4-FFF2-40B4-BE49-F238E27FC236}">
                    <a16:creationId xmlns:a16="http://schemas.microsoft.com/office/drawing/2014/main" id="{1F9167CE-CBDA-1A5C-117F-86208F0B05ED}"/>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dirty="0"/>
              </a:p>
            </p:txBody>
          </p:sp>
          <p:sp>
            <p:nvSpPr>
              <p:cNvPr id="36" name="Freeform 35">
                <a:extLst>
                  <a:ext uri="{FF2B5EF4-FFF2-40B4-BE49-F238E27FC236}">
                    <a16:creationId xmlns:a16="http://schemas.microsoft.com/office/drawing/2014/main" id="{7F75B069-104E-9D64-B19C-0444E3545C1C}"/>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dirty="0"/>
              </a:p>
            </p:txBody>
          </p:sp>
          <p:sp>
            <p:nvSpPr>
              <p:cNvPr id="37" name="Freeform 36">
                <a:extLst>
                  <a:ext uri="{FF2B5EF4-FFF2-40B4-BE49-F238E27FC236}">
                    <a16:creationId xmlns:a16="http://schemas.microsoft.com/office/drawing/2014/main" id="{2864C5F3-EE87-F489-2685-DD2E7354664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38" name="Freeform 37">
                <a:extLst>
                  <a:ext uri="{FF2B5EF4-FFF2-40B4-BE49-F238E27FC236}">
                    <a16:creationId xmlns:a16="http://schemas.microsoft.com/office/drawing/2014/main" id="{C5050F61-6AEC-2FA7-E58F-4AC79CB3F3C8}"/>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dirty="0"/>
              </a:p>
            </p:txBody>
          </p:sp>
          <p:sp>
            <p:nvSpPr>
              <p:cNvPr id="39" name="Freeform 38">
                <a:extLst>
                  <a:ext uri="{FF2B5EF4-FFF2-40B4-BE49-F238E27FC236}">
                    <a16:creationId xmlns:a16="http://schemas.microsoft.com/office/drawing/2014/main" id="{560BC841-2667-2FEF-17E6-4A6C0E5CE702}"/>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dirty="0"/>
              </a:p>
            </p:txBody>
          </p:sp>
          <p:sp>
            <p:nvSpPr>
              <p:cNvPr id="40" name="Freeform 39">
                <a:extLst>
                  <a:ext uri="{FF2B5EF4-FFF2-40B4-BE49-F238E27FC236}">
                    <a16:creationId xmlns:a16="http://schemas.microsoft.com/office/drawing/2014/main" id="{7EB167EF-23FB-084C-E530-1F6FDB413AAB}"/>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dirty="0"/>
              </a:p>
            </p:txBody>
          </p:sp>
          <p:sp>
            <p:nvSpPr>
              <p:cNvPr id="41" name="Freeform 40">
                <a:extLst>
                  <a:ext uri="{FF2B5EF4-FFF2-40B4-BE49-F238E27FC236}">
                    <a16:creationId xmlns:a16="http://schemas.microsoft.com/office/drawing/2014/main" id="{AF94B8EE-3758-01D9-9987-16D5499C3986}"/>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dirty="0"/>
              </a:p>
            </p:txBody>
          </p:sp>
          <p:sp>
            <p:nvSpPr>
              <p:cNvPr id="42" name="Freeform 41">
                <a:extLst>
                  <a:ext uri="{FF2B5EF4-FFF2-40B4-BE49-F238E27FC236}">
                    <a16:creationId xmlns:a16="http://schemas.microsoft.com/office/drawing/2014/main" id="{5430FF1B-41F9-3F3F-81D7-6AF8052E1825}"/>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dirty="0"/>
              </a:p>
            </p:txBody>
          </p:sp>
          <p:sp>
            <p:nvSpPr>
              <p:cNvPr id="43" name="Freeform 42">
                <a:extLst>
                  <a:ext uri="{FF2B5EF4-FFF2-40B4-BE49-F238E27FC236}">
                    <a16:creationId xmlns:a16="http://schemas.microsoft.com/office/drawing/2014/main" id="{6E3B1E0D-E742-DB7C-1EFD-E9C1C1FFF8F5}"/>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dirty="0"/>
              </a:p>
            </p:txBody>
          </p:sp>
          <p:sp>
            <p:nvSpPr>
              <p:cNvPr id="44" name="Freeform 43">
                <a:extLst>
                  <a:ext uri="{FF2B5EF4-FFF2-40B4-BE49-F238E27FC236}">
                    <a16:creationId xmlns:a16="http://schemas.microsoft.com/office/drawing/2014/main" id="{5BE61CF5-BC8D-40A8-2214-4851E1B17444}"/>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dirty="0"/>
              </a:p>
            </p:txBody>
          </p:sp>
          <p:sp>
            <p:nvSpPr>
              <p:cNvPr id="45" name="Freeform 44">
                <a:extLst>
                  <a:ext uri="{FF2B5EF4-FFF2-40B4-BE49-F238E27FC236}">
                    <a16:creationId xmlns:a16="http://schemas.microsoft.com/office/drawing/2014/main" id="{4BC7B572-AE65-428E-9B25-236040B03F68}"/>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dirty="0"/>
              </a:p>
            </p:txBody>
          </p:sp>
          <p:sp>
            <p:nvSpPr>
              <p:cNvPr id="46" name="Freeform 45">
                <a:extLst>
                  <a:ext uri="{FF2B5EF4-FFF2-40B4-BE49-F238E27FC236}">
                    <a16:creationId xmlns:a16="http://schemas.microsoft.com/office/drawing/2014/main" id="{6EA8B645-64BA-5BF3-D133-1FD94EB5FE8F}"/>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dirty="0"/>
              </a:p>
            </p:txBody>
          </p:sp>
          <p:sp>
            <p:nvSpPr>
              <p:cNvPr id="47" name="Freeform 46">
                <a:extLst>
                  <a:ext uri="{FF2B5EF4-FFF2-40B4-BE49-F238E27FC236}">
                    <a16:creationId xmlns:a16="http://schemas.microsoft.com/office/drawing/2014/main" id="{C98A47F5-D116-D1C9-2A1D-7F213BC3326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dirty="0"/>
              </a:p>
            </p:txBody>
          </p:sp>
          <p:sp>
            <p:nvSpPr>
              <p:cNvPr id="48" name="Freeform 47">
                <a:extLst>
                  <a:ext uri="{FF2B5EF4-FFF2-40B4-BE49-F238E27FC236}">
                    <a16:creationId xmlns:a16="http://schemas.microsoft.com/office/drawing/2014/main" id="{6B870143-3EC8-1146-EE32-65D4AEDBA3D4}"/>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49" name="Freeform 48">
                <a:extLst>
                  <a:ext uri="{FF2B5EF4-FFF2-40B4-BE49-F238E27FC236}">
                    <a16:creationId xmlns:a16="http://schemas.microsoft.com/office/drawing/2014/main" id="{AD18CA48-70D5-EFDA-14A3-8198F5BC759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dirty="0"/>
              </a:p>
            </p:txBody>
          </p:sp>
          <p:sp>
            <p:nvSpPr>
              <p:cNvPr id="50" name="Freeform 49">
                <a:extLst>
                  <a:ext uri="{FF2B5EF4-FFF2-40B4-BE49-F238E27FC236}">
                    <a16:creationId xmlns:a16="http://schemas.microsoft.com/office/drawing/2014/main" id="{2FAE8923-52E3-6A02-F1F3-366826EAB9E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1" name="Freeform 50">
                <a:extLst>
                  <a:ext uri="{FF2B5EF4-FFF2-40B4-BE49-F238E27FC236}">
                    <a16:creationId xmlns:a16="http://schemas.microsoft.com/office/drawing/2014/main" id="{C99B7829-2E1F-720D-8944-8ACA8743F945}"/>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dirty="0"/>
              </a:p>
            </p:txBody>
          </p:sp>
          <p:sp>
            <p:nvSpPr>
              <p:cNvPr id="52" name="Freeform 51">
                <a:extLst>
                  <a:ext uri="{FF2B5EF4-FFF2-40B4-BE49-F238E27FC236}">
                    <a16:creationId xmlns:a16="http://schemas.microsoft.com/office/drawing/2014/main" id="{BECB50C8-73CA-D620-59AA-E39610CDE161}"/>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3" name="Freeform 52">
                <a:extLst>
                  <a:ext uri="{FF2B5EF4-FFF2-40B4-BE49-F238E27FC236}">
                    <a16:creationId xmlns:a16="http://schemas.microsoft.com/office/drawing/2014/main" id="{74F048F5-80AE-D3AD-7704-9C975E69750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dirty="0"/>
              </a:p>
            </p:txBody>
          </p:sp>
          <p:sp>
            <p:nvSpPr>
              <p:cNvPr id="54" name="Freeform 53">
                <a:extLst>
                  <a:ext uri="{FF2B5EF4-FFF2-40B4-BE49-F238E27FC236}">
                    <a16:creationId xmlns:a16="http://schemas.microsoft.com/office/drawing/2014/main" id="{92C4534B-A599-CBE7-54D0-E1B50F01C3F2}"/>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dirty="0"/>
              </a:p>
            </p:txBody>
          </p:sp>
          <p:sp>
            <p:nvSpPr>
              <p:cNvPr id="55" name="Freeform 54">
                <a:extLst>
                  <a:ext uri="{FF2B5EF4-FFF2-40B4-BE49-F238E27FC236}">
                    <a16:creationId xmlns:a16="http://schemas.microsoft.com/office/drawing/2014/main" id="{D5387F01-FEFD-C033-9FE9-BDDB923B0CE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6" name="Freeform 55">
                <a:extLst>
                  <a:ext uri="{FF2B5EF4-FFF2-40B4-BE49-F238E27FC236}">
                    <a16:creationId xmlns:a16="http://schemas.microsoft.com/office/drawing/2014/main" id="{282D1257-AC2F-C3D9-C51B-8F32157CD448}"/>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dirty="0"/>
              </a:p>
            </p:txBody>
          </p:sp>
          <p:sp>
            <p:nvSpPr>
              <p:cNvPr id="57" name="Freeform 56">
                <a:extLst>
                  <a:ext uri="{FF2B5EF4-FFF2-40B4-BE49-F238E27FC236}">
                    <a16:creationId xmlns:a16="http://schemas.microsoft.com/office/drawing/2014/main" id="{9225E650-EDF3-342B-1EF0-84393C621008}"/>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dirty="0"/>
              </a:p>
            </p:txBody>
          </p:sp>
          <p:sp>
            <p:nvSpPr>
              <p:cNvPr id="58" name="Freeform 57">
                <a:extLst>
                  <a:ext uri="{FF2B5EF4-FFF2-40B4-BE49-F238E27FC236}">
                    <a16:creationId xmlns:a16="http://schemas.microsoft.com/office/drawing/2014/main" id="{770E2079-4CE1-3D40-FEE3-5FC2FA46087A}"/>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dirty="0"/>
              </a:p>
            </p:txBody>
          </p:sp>
          <p:sp>
            <p:nvSpPr>
              <p:cNvPr id="59" name="Freeform 58">
                <a:extLst>
                  <a:ext uri="{FF2B5EF4-FFF2-40B4-BE49-F238E27FC236}">
                    <a16:creationId xmlns:a16="http://schemas.microsoft.com/office/drawing/2014/main" id="{B7D05442-3A4B-3C52-EEEC-29D15B504203}"/>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dirty="0"/>
              </a:p>
            </p:txBody>
          </p:sp>
          <p:sp>
            <p:nvSpPr>
              <p:cNvPr id="60" name="Freeform 59">
                <a:extLst>
                  <a:ext uri="{FF2B5EF4-FFF2-40B4-BE49-F238E27FC236}">
                    <a16:creationId xmlns:a16="http://schemas.microsoft.com/office/drawing/2014/main" id="{AF412C63-ABB3-1157-4CE7-6BB8834E5F9C}"/>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1938853554"/>
      </p:ext>
    </p:extLst>
  </p:cSld>
  <p:clrMap bg1="lt1" tx1="dk1" bg2="lt2" tx2="dk2" accent1="accent1" accent2="accent2" accent3="accent3" accent4="accent4" accent5="accent5" accent6="accent6" hlink="hlink" folHlink="folHlink"/>
  <p:sldLayoutIdLst>
    <p:sldLayoutId id="2147484489" r:id="rId1"/>
    <p:sldLayoutId id="2147484490" r:id="rId2"/>
    <p:sldLayoutId id="2147484498" r:id="rId3"/>
    <p:sldLayoutId id="2147484499" r:id="rId4"/>
    <p:sldLayoutId id="2147484602" r:id="rId5"/>
    <p:sldLayoutId id="2147484603" r:id="rId6"/>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latin typeface="+mn-lt"/>
              </a:defRPr>
            </a:lvl1pPr>
          </a:lstStyle>
          <a:p>
            <a:fld id="{F59CD943-D024-467A-B36E-F11E1285ED75}" type="slidenum">
              <a:rPr lang="en-GB" smtClean="0"/>
              <a:pPr/>
              <a:t>‹#›</a:t>
            </a:fld>
            <a:endParaRPr lang="en-GB" dirty="0"/>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7F8FB0F2-2B73-FC8E-E789-3E759FA63BA6}"/>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F79E8F6-58DC-4D3A-F7A4-0C46CEDE5974}"/>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1135613-74DF-1C76-38CC-36890882262B}"/>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CF1B69FB-8167-FD48-A83C-8139543BDC4F}"/>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dirty="0"/>
                </a:p>
              </p:txBody>
            </p:sp>
            <p:sp>
              <p:nvSpPr>
                <p:cNvPr id="81" name="Freeform 80">
                  <a:extLst>
                    <a:ext uri="{FF2B5EF4-FFF2-40B4-BE49-F238E27FC236}">
                      <a16:creationId xmlns:a16="http://schemas.microsoft.com/office/drawing/2014/main" id="{2FA53A5D-EC58-5A0A-7F09-9B3776C75B9B}"/>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dirty="0"/>
                </a:p>
              </p:txBody>
            </p:sp>
            <p:sp>
              <p:nvSpPr>
                <p:cNvPr id="82" name="Freeform 81">
                  <a:extLst>
                    <a:ext uri="{FF2B5EF4-FFF2-40B4-BE49-F238E27FC236}">
                      <a16:creationId xmlns:a16="http://schemas.microsoft.com/office/drawing/2014/main" id="{31320480-9F4F-7D97-BFFD-82345BCC9D1E}"/>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dirty="0"/>
                </a:p>
              </p:txBody>
            </p:sp>
            <p:sp>
              <p:nvSpPr>
                <p:cNvPr id="83" name="Freeform 82">
                  <a:extLst>
                    <a:ext uri="{FF2B5EF4-FFF2-40B4-BE49-F238E27FC236}">
                      <a16:creationId xmlns:a16="http://schemas.microsoft.com/office/drawing/2014/main" id="{8A9313AD-4C86-FE63-AC6A-CD1A7D811921}"/>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dirty="0"/>
                </a:p>
              </p:txBody>
            </p:sp>
            <p:sp>
              <p:nvSpPr>
                <p:cNvPr id="84" name="Freeform 83">
                  <a:extLst>
                    <a:ext uri="{FF2B5EF4-FFF2-40B4-BE49-F238E27FC236}">
                      <a16:creationId xmlns:a16="http://schemas.microsoft.com/office/drawing/2014/main" id="{A9F72FA9-04EC-4061-1AF0-7700BD5B6C52}"/>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dirty="0"/>
                </a:p>
              </p:txBody>
            </p:sp>
            <p:sp>
              <p:nvSpPr>
                <p:cNvPr id="85" name="Freeform 84">
                  <a:extLst>
                    <a:ext uri="{FF2B5EF4-FFF2-40B4-BE49-F238E27FC236}">
                      <a16:creationId xmlns:a16="http://schemas.microsoft.com/office/drawing/2014/main" id="{594FC7CF-9B36-0A7E-AF7E-DCEBB1EF2B8B}"/>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dirty="0"/>
                </a:p>
              </p:txBody>
            </p:sp>
            <p:sp>
              <p:nvSpPr>
                <p:cNvPr id="86" name="Freeform 85">
                  <a:extLst>
                    <a:ext uri="{FF2B5EF4-FFF2-40B4-BE49-F238E27FC236}">
                      <a16:creationId xmlns:a16="http://schemas.microsoft.com/office/drawing/2014/main" id="{634D235B-9AA6-E76A-6F4A-72534CDD99D6}"/>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dirty="0"/>
                </a:p>
              </p:txBody>
            </p:sp>
            <p:sp>
              <p:nvSpPr>
                <p:cNvPr id="87" name="Freeform 86">
                  <a:extLst>
                    <a:ext uri="{FF2B5EF4-FFF2-40B4-BE49-F238E27FC236}">
                      <a16:creationId xmlns:a16="http://schemas.microsoft.com/office/drawing/2014/main" id="{0A72B0A9-268D-572C-A7E0-F34FC6BEE17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dirty="0"/>
                </a:p>
              </p:txBody>
            </p:sp>
            <p:sp>
              <p:nvSpPr>
                <p:cNvPr id="88" name="Freeform 87">
                  <a:extLst>
                    <a:ext uri="{FF2B5EF4-FFF2-40B4-BE49-F238E27FC236}">
                      <a16:creationId xmlns:a16="http://schemas.microsoft.com/office/drawing/2014/main" id="{A05BD2AB-CED3-16BF-7D06-BDF818331A54}"/>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89" name="Freeform 88">
                  <a:extLst>
                    <a:ext uri="{FF2B5EF4-FFF2-40B4-BE49-F238E27FC236}">
                      <a16:creationId xmlns:a16="http://schemas.microsoft.com/office/drawing/2014/main" id="{661A1ABE-8E13-6147-6C25-CE1D8B0B0DDC}"/>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dirty="0"/>
                </a:p>
              </p:txBody>
            </p:sp>
            <p:sp>
              <p:nvSpPr>
                <p:cNvPr id="90" name="Freeform 89">
                  <a:extLst>
                    <a:ext uri="{FF2B5EF4-FFF2-40B4-BE49-F238E27FC236}">
                      <a16:creationId xmlns:a16="http://schemas.microsoft.com/office/drawing/2014/main" id="{7B9D304A-500C-4343-3CAE-EBFC8598839A}"/>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dirty="0"/>
                </a:p>
              </p:txBody>
            </p:sp>
            <p:sp>
              <p:nvSpPr>
                <p:cNvPr id="91" name="Freeform 90">
                  <a:extLst>
                    <a:ext uri="{FF2B5EF4-FFF2-40B4-BE49-F238E27FC236}">
                      <a16:creationId xmlns:a16="http://schemas.microsoft.com/office/drawing/2014/main" id="{66F4BD8B-F779-0BE9-1031-729CD5C176F3}"/>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dirty="0"/>
                </a:p>
              </p:txBody>
            </p:sp>
            <p:sp>
              <p:nvSpPr>
                <p:cNvPr id="92" name="Freeform 91">
                  <a:extLst>
                    <a:ext uri="{FF2B5EF4-FFF2-40B4-BE49-F238E27FC236}">
                      <a16:creationId xmlns:a16="http://schemas.microsoft.com/office/drawing/2014/main" id="{4116249B-07CC-BFB8-2C44-4DB920FE86E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93" name="Freeform 92">
                  <a:extLst>
                    <a:ext uri="{FF2B5EF4-FFF2-40B4-BE49-F238E27FC236}">
                      <a16:creationId xmlns:a16="http://schemas.microsoft.com/office/drawing/2014/main" id="{451CDD1D-A726-7D46-B165-89C733CB7432}"/>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dirty="0"/>
                </a:p>
              </p:txBody>
            </p:sp>
            <p:sp>
              <p:nvSpPr>
                <p:cNvPr id="94" name="Freeform 93">
                  <a:extLst>
                    <a:ext uri="{FF2B5EF4-FFF2-40B4-BE49-F238E27FC236}">
                      <a16:creationId xmlns:a16="http://schemas.microsoft.com/office/drawing/2014/main" id="{8EFACE58-1347-2555-4EEC-558B550D615E}"/>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dirty="0"/>
                </a:p>
              </p:txBody>
            </p:sp>
          </p:grpSp>
          <p:grpSp>
            <p:nvGrpSpPr>
              <p:cNvPr id="69" name="Graphic 8">
                <a:extLst>
                  <a:ext uri="{FF2B5EF4-FFF2-40B4-BE49-F238E27FC236}">
                    <a16:creationId xmlns:a16="http://schemas.microsoft.com/office/drawing/2014/main" id="{DA6D2A24-F929-A9AE-ADF4-D5E171369821}"/>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03D7BDF2-6ED6-C55F-83C9-35784139668B}"/>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dirty="0"/>
                </a:p>
              </p:txBody>
            </p:sp>
            <p:sp>
              <p:nvSpPr>
                <p:cNvPr id="71" name="Freeform 70">
                  <a:extLst>
                    <a:ext uri="{FF2B5EF4-FFF2-40B4-BE49-F238E27FC236}">
                      <a16:creationId xmlns:a16="http://schemas.microsoft.com/office/drawing/2014/main" id="{9FF1EA9F-1CBE-E9DE-3340-E13770DF1931}"/>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dirty="0"/>
                </a:p>
              </p:txBody>
            </p:sp>
            <p:sp>
              <p:nvSpPr>
                <p:cNvPr id="72" name="Freeform 71">
                  <a:extLst>
                    <a:ext uri="{FF2B5EF4-FFF2-40B4-BE49-F238E27FC236}">
                      <a16:creationId xmlns:a16="http://schemas.microsoft.com/office/drawing/2014/main" id="{299224E4-E0BF-056B-F485-1103E96407C0}"/>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dirty="0"/>
                </a:p>
              </p:txBody>
            </p:sp>
            <p:sp>
              <p:nvSpPr>
                <p:cNvPr id="73" name="Freeform 72">
                  <a:extLst>
                    <a:ext uri="{FF2B5EF4-FFF2-40B4-BE49-F238E27FC236}">
                      <a16:creationId xmlns:a16="http://schemas.microsoft.com/office/drawing/2014/main" id="{FC0BC6CD-8455-06C6-A206-2EDF4EB8E673}"/>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dirty="0"/>
                </a:p>
              </p:txBody>
            </p:sp>
            <p:sp>
              <p:nvSpPr>
                <p:cNvPr id="74" name="Freeform 73">
                  <a:extLst>
                    <a:ext uri="{FF2B5EF4-FFF2-40B4-BE49-F238E27FC236}">
                      <a16:creationId xmlns:a16="http://schemas.microsoft.com/office/drawing/2014/main" id="{E3E8F451-AF67-8C86-29D3-DA80F6C21A9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dirty="0"/>
                </a:p>
              </p:txBody>
            </p:sp>
            <p:sp>
              <p:nvSpPr>
                <p:cNvPr id="75" name="Freeform 74">
                  <a:extLst>
                    <a:ext uri="{FF2B5EF4-FFF2-40B4-BE49-F238E27FC236}">
                      <a16:creationId xmlns:a16="http://schemas.microsoft.com/office/drawing/2014/main" id="{ECE7089C-CF71-8DF0-0BBB-146C88DE5B4D}"/>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6" name="Freeform 75">
                  <a:extLst>
                    <a:ext uri="{FF2B5EF4-FFF2-40B4-BE49-F238E27FC236}">
                      <a16:creationId xmlns:a16="http://schemas.microsoft.com/office/drawing/2014/main" id="{978B2AC0-84CA-E514-56E7-8F3C7835ADBF}"/>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dirty="0"/>
                </a:p>
              </p:txBody>
            </p:sp>
            <p:sp>
              <p:nvSpPr>
                <p:cNvPr id="77" name="Freeform 76">
                  <a:extLst>
                    <a:ext uri="{FF2B5EF4-FFF2-40B4-BE49-F238E27FC236}">
                      <a16:creationId xmlns:a16="http://schemas.microsoft.com/office/drawing/2014/main" id="{4E1C417A-46F9-BC8E-CE24-CFD355EA4BF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dirty="0"/>
                </a:p>
              </p:txBody>
            </p:sp>
            <p:sp>
              <p:nvSpPr>
                <p:cNvPr id="78" name="Freeform 77">
                  <a:extLst>
                    <a:ext uri="{FF2B5EF4-FFF2-40B4-BE49-F238E27FC236}">
                      <a16:creationId xmlns:a16="http://schemas.microsoft.com/office/drawing/2014/main" id="{EC9A206B-8AD8-2268-7E82-7380AE162A05}"/>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9" name="Freeform 78">
                  <a:extLst>
                    <a:ext uri="{FF2B5EF4-FFF2-40B4-BE49-F238E27FC236}">
                      <a16:creationId xmlns:a16="http://schemas.microsoft.com/office/drawing/2014/main" id="{2CE84AEE-1165-971D-27AE-45F4F8BC7AC6}"/>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dirty="0"/>
                </a:p>
              </p:txBody>
            </p:sp>
          </p:grpSp>
        </p:grpSp>
        <p:grpSp>
          <p:nvGrpSpPr>
            <p:cNvPr id="8" name="Graphic 8">
              <a:extLst>
                <a:ext uri="{FF2B5EF4-FFF2-40B4-BE49-F238E27FC236}">
                  <a16:creationId xmlns:a16="http://schemas.microsoft.com/office/drawing/2014/main" id="{C32A7D47-9159-00CE-440F-D660CD5F9B77}"/>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038CC377-F987-3AC5-43FF-D494CB666830}"/>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BD764E55-03F7-02FD-319E-C0B00A69C2BE}"/>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dirty="0"/>
                </a:p>
              </p:txBody>
            </p:sp>
            <p:sp>
              <p:nvSpPr>
                <p:cNvPr id="63" name="Freeform 62">
                  <a:extLst>
                    <a:ext uri="{FF2B5EF4-FFF2-40B4-BE49-F238E27FC236}">
                      <a16:creationId xmlns:a16="http://schemas.microsoft.com/office/drawing/2014/main" id="{507038E3-EE18-C568-9030-385F3A089F3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dirty="0"/>
                </a:p>
              </p:txBody>
            </p:sp>
            <p:sp>
              <p:nvSpPr>
                <p:cNvPr id="64" name="Freeform 63">
                  <a:extLst>
                    <a:ext uri="{FF2B5EF4-FFF2-40B4-BE49-F238E27FC236}">
                      <a16:creationId xmlns:a16="http://schemas.microsoft.com/office/drawing/2014/main" id="{7FEBEA40-84D4-753D-C921-4C94068880D8}"/>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dirty="0"/>
                </a:p>
              </p:txBody>
            </p:sp>
            <p:sp>
              <p:nvSpPr>
                <p:cNvPr id="65" name="Freeform 64">
                  <a:extLst>
                    <a:ext uri="{FF2B5EF4-FFF2-40B4-BE49-F238E27FC236}">
                      <a16:creationId xmlns:a16="http://schemas.microsoft.com/office/drawing/2014/main" id="{67332EF1-4703-E6B3-8F25-9A6B01AEA46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dirty="0"/>
                </a:p>
              </p:txBody>
            </p:sp>
            <p:sp>
              <p:nvSpPr>
                <p:cNvPr id="66" name="Freeform 65">
                  <a:extLst>
                    <a:ext uri="{FF2B5EF4-FFF2-40B4-BE49-F238E27FC236}">
                      <a16:creationId xmlns:a16="http://schemas.microsoft.com/office/drawing/2014/main" id="{BBCC38E1-5975-7C64-D524-E05038F426DF}"/>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dirty="0"/>
                </a:p>
              </p:txBody>
            </p:sp>
            <p:sp>
              <p:nvSpPr>
                <p:cNvPr id="67" name="Freeform 66">
                  <a:extLst>
                    <a:ext uri="{FF2B5EF4-FFF2-40B4-BE49-F238E27FC236}">
                      <a16:creationId xmlns:a16="http://schemas.microsoft.com/office/drawing/2014/main" id="{A1DB9781-A898-7492-900E-BDE5F22192CA}"/>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dirty="0"/>
                </a:p>
              </p:txBody>
            </p:sp>
          </p:grpSp>
          <p:sp>
            <p:nvSpPr>
              <p:cNvPr id="10" name="Freeform 9">
                <a:extLst>
                  <a:ext uri="{FF2B5EF4-FFF2-40B4-BE49-F238E27FC236}">
                    <a16:creationId xmlns:a16="http://schemas.microsoft.com/office/drawing/2014/main" id="{993D0A95-54CC-9670-CD5E-9AFE83F60E9F}"/>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dirty="0"/>
              </a:p>
            </p:txBody>
          </p:sp>
          <p:sp>
            <p:nvSpPr>
              <p:cNvPr id="11" name="Freeform 10">
                <a:extLst>
                  <a:ext uri="{FF2B5EF4-FFF2-40B4-BE49-F238E27FC236}">
                    <a16:creationId xmlns:a16="http://schemas.microsoft.com/office/drawing/2014/main" id="{A6900533-CD4E-ECE9-3647-595E3E459DD5}"/>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3" name="Freeform 12">
                <a:extLst>
                  <a:ext uri="{FF2B5EF4-FFF2-40B4-BE49-F238E27FC236}">
                    <a16:creationId xmlns:a16="http://schemas.microsoft.com/office/drawing/2014/main" id="{977B2AF3-6E90-B5C7-6535-B5C4C28DAEE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dirty="0"/>
              </a:p>
            </p:txBody>
          </p:sp>
          <p:sp>
            <p:nvSpPr>
              <p:cNvPr id="14" name="Freeform 13">
                <a:extLst>
                  <a:ext uri="{FF2B5EF4-FFF2-40B4-BE49-F238E27FC236}">
                    <a16:creationId xmlns:a16="http://schemas.microsoft.com/office/drawing/2014/main" id="{37DA15F3-7A43-691E-E84B-FAE08959BEDD}"/>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dirty="0"/>
              </a:p>
            </p:txBody>
          </p:sp>
          <p:sp>
            <p:nvSpPr>
              <p:cNvPr id="15" name="Freeform 14">
                <a:extLst>
                  <a:ext uri="{FF2B5EF4-FFF2-40B4-BE49-F238E27FC236}">
                    <a16:creationId xmlns:a16="http://schemas.microsoft.com/office/drawing/2014/main" id="{491222C9-0B69-21C1-3322-AB8EE9CC6F57}"/>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dirty="0"/>
              </a:p>
            </p:txBody>
          </p:sp>
          <p:sp>
            <p:nvSpPr>
              <p:cNvPr id="16" name="Freeform 15">
                <a:extLst>
                  <a:ext uri="{FF2B5EF4-FFF2-40B4-BE49-F238E27FC236}">
                    <a16:creationId xmlns:a16="http://schemas.microsoft.com/office/drawing/2014/main" id="{AC842286-683E-6E17-2A2A-3A3D81D8BCCA}"/>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7" name="Freeform 16">
                <a:extLst>
                  <a:ext uri="{FF2B5EF4-FFF2-40B4-BE49-F238E27FC236}">
                    <a16:creationId xmlns:a16="http://schemas.microsoft.com/office/drawing/2014/main" id="{8F6033EB-8346-AEBB-28E6-CA940FC7715D}"/>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6E1C5B2F-E036-6F4F-E531-E149A5111A8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dirty="0"/>
              </a:p>
            </p:txBody>
          </p:sp>
          <p:sp>
            <p:nvSpPr>
              <p:cNvPr id="32" name="Freeform 31">
                <a:extLst>
                  <a:ext uri="{FF2B5EF4-FFF2-40B4-BE49-F238E27FC236}">
                    <a16:creationId xmlns:a16="http://schemas.microsoft.com/office/drawing/2014/main" id="{D359D0BF-C697-B0BD-01FB-D42B55B6DBA0}"/>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dirty="0"/>
              </a:p>
            </p:txBody>
          </p:sp>
          <p:sp>
            <p:nvSpPr>
              <p:cNvPr id="33" name="Freeform 32">
                <a:extLst>
                  <a:ext uri="{FF2B5EF4-FFF2-40B4-BE49-F238E27FC236}">
                    <a16:creationId xmlns:a16="http://schemas.microsoft.com/office/drawing/2014/main" id="{188FC96F-3005-BFD1-F1EA-53095FCA519E}"/>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dirty="0"/>
              </a:p>
            </p:txBody>
          </p:sp>
          <p:sp>
            <p:nvSpPr>
              <p:cNvPr id="34" name="Freeform 33">
                <a:extLst>
                  <a:ext uri="{FF2B5EF4-FFF2-40B4-BE49-F238E27FC236}">
                    <a16:creationId xmlns:a16="http://schemas.microsoft.com/office/drawing/2014/main" id="{F978B5DD-57CD-11CD-A065-6D4A81474121}"/>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35" name="Freeform 34">
                <a:extLst>
                  <a:ext uri="{FF2B5EF4-FFF2-40B4-BE49-F238E27FC236}">
                    <a16:creationId xmlns:a16="http://schemas.microsoft.com/office/drawing/2014/main" id="{0F276E32-4E08-CFAE-8D57-4F20C2DC2B66}"/>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dirty="0"/>
              </a:p>
            </p:txBody>
          </p:sp>
          <p:sp>
            <p:nvSpPr>
              <p:cNvPr id="36" name="Freeform 35">
                <a:extLst>
                  <a:ext uri="{FF2B5EF4-FFF2-40B4-BE49-F238E27FC236}">
                    <a16:creationId xmlns:a16="http://schemas.microsoft.com/office/drawing/2014/main" id="{6D339CF9-A51C-3687-535C-03B8BC543591}"/>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dirty="0"/>
              </a:p>
            </p:txBody>
          </p:sp>
          <p:sp>
            <p:nvSpPr>
              <p:cNvPr id="37" name="Freeform 36">
                <a:extLst>
                  <a:ext uri="{FF2B5EF4-FFF2-40B4-BE49-F238E27FC236}">
                    <a16:creationId xmlns:a16="http://schemas.microsoft.com/office/drawing/2014/main" id="{5E4EF2A9-FAE0-8C0B-526E-02ACBFAD52B4}"/>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dirty="0"/>
              </a:p>
            </p:txBody>
          </p:sp>
          <p:sp>
            <p:nvSpPr>
              <p:cNvPr id="38" name="Freeform 37">
                <a:extLst>
                  <a:ext uri="{FF2B5EF4-FFF2-40B4-BE49-F238E27FC236}">
                    <a16:creationId xmlns:a16="http://schemas.microsoft.com/office/drawing/2014/main" id="{51DE1723-7E74-3134-33E8-0745B9222599}"/>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39" name="Freeform 38">
                <a:extLst>
                  <a:ext uri="{FF2B5EF4-FFF2-40B4-BE49-F238E27FC236}">
                    <a16:creationId xmlns:a16="http://schemas.microsoft.com/office/drawing/2014/main" id="{3685C8F3-3202-241E-8134-45600F6675BF}"/>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dirty="0"/>
              </a:p>
            </p:txBody>
          </p:sp>
          <p:sp>
            <p:nvSpPr>
              <p:cNvPr id="40" name="Freeform 39">
                <a:extLst>
                  <a:ext uri="{FF2B5EF4-FFF2-40B4-BE49-F238E27FC236}">
                    <a16:creationId xmlns:a16="http://schemas.microsoft.com/office/drawing/2014/main" id="{26EC32F9-D27D-F3E5-E93D-8D7708000755}"/>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dirty="0"/>
              </a:p>
            </p:txBody>
          </p:sp>
          <p:sp>
            <p:nvSpPr>
              <p:cNvPr id="41" name="Freeform 40">
                <a:extLst>
                  <a:ext uri="{FF2B5EF4-FFF2-40B4-BE49-F238E27FC236}">
                    <a16:creationId xmlns:a16="http://schemas.microsoft.com/office/drawing/2014/main" id="{F536DF47-077B-1E4C-4B54-C9B4B96E5505}"/>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dirty="0"/>
              </a:p>
            </p:txBody>
          </p:sp>
          <p:sp>
            <p:nvSpPr>
              <p:cNvPr id="42" name="Freeform 41">
                <a:extLst>
                  <a:ext uri="{FF2B5EF4-FFF2-40B4-BE49-F238E27FC236}">
                    <a16:creationId xmlns:a16="http://schemas.microsoft.com/office/drawing/2014/main" id="{FB8E5C11-70FA-119E-FCC3-F0415E1F0FC3}"/>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dirty="0"/>
              </a:p>
            </p:txBody>
          </p:sp>
          <p:sp>
            <p:nvSpPr>
              <p:cNvPr id="43" name="Freeform 42">
                <a:extLst>
                  <a:ext uri="{FF2B5EF4-FFF2-40B4-BE49-F238E27FC236}">
                    <a16:creationId xmlns:a16="http://schemas.microsoft.com/office/drawing/2014/main" id="{6E6FEDA3-A96A-86B6-00AB-560B6728D9FC}"/>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dirty="0"/>
              </a:p>
            </p:txBody>
          </p:sp>
          <p:sp>
            <p:nvSpPr>
              <p:cNvPr id="44" name="Freeform 43">
                <a:extLst>
                  <a:ext uri="{FF2B5EF4-FFF2-40B4-BE49-F238E27FC236}">
                    <a16:creationId xmlns:a16="http://schemas.microsoft.com/office/drawing/2014/main" id="{28505399-7425-3DC5-0537-00FF918F2041}"/>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dirty="0"/>
              </a:p>
            </p:txBody>
          </p:sp>
          <p:sp>
            <p:nvSpPr>
              <p:cNvPr id="45" name="Freeform 44">
                <a:extLst>
                  <a:ext uri="{FF2B5EF4-FFF2-40B4-BE49-F238E27FC236}">
                    <a16:creationId xmlns:a16="http://schemas.microsoft.com/office/drawing/2014/main" id="{CB66CC6F-7C31-EC65-1C90-2BBCCBFF0C91}"/>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dirty="0"/>
              </a:p>
            </p:txBody>
          </p:sp>
          <p:sp>
            <p:nvSpPr>
              <p:cNvPr id="46" name="Freeform 45">
                <a:extLst>
                  <a:ext uri="{FF2B5EF4-FFF2-40B4-BE49-F238E27FC236}">
                    <a16:creationId xmlns:a16="http://schemas.microsoft.com/office/drawing/2014/main" id="{72AEE4F7-D949-EB76-FEF3-E1918363B4FB}"/>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dirty="0"/>
              </a:p>
            </p:txBody>
          </p:sp>
          <p:sp>
            <p:nvSpPr>
              <p:cNvPr id="47" name="Freeform 46">
                <a:extLst>
                  <a:ext uri="{FF2B5EF4-FFF2-40B4-BE49-F238E27FC236}">
                    <a16:creationId xmlns:a16="http://schemas.microsoft.com/office/drawing/2014/main" id="{790BFA59-3886-9AA8-F713-126D77677CDB}"/>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dirty="0"/>
              </a:p>
            </p:txBody>
          </p:sp>
          <p:sp>
            <p:nvSpPr>
              <p:cNvPr id="48" name="Freeform 47">
                <a:extLst>
                  <a:ext uri="{FF2B5EF4-FFF2-40B4-BE49-F238E27FC236}">
                    <a16:creationId xmlns:a16="http://schemas.microsoft.com/office/drawing/2014/main" id="{D1CAA3BF-E8A1-7CD3-9320-E03E28BA4D7B}"/>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dirty="0"/>
              </a:p>
            </p:txBody>
          </p:sp>
          <p:sp>
            <p:nvSpPr>
              <p:cNvPr id="49" name="Freeform 48">
                <a:extLst>
                  <a:ext uri="{FF2B5EF4-FFF2-40B4-BE49-F238E27FC236}">
                    <a16:creationId xmlns:a16="http://schemas.microsoft.com/office/drawing/2014/main" id="{6774EEA6-DC7B-F7E6-5837-B1A8961062CF}"/>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50" name="Freeform 49">
                <a:extLst>
                  <a:ext uri="{FF2B5EF4-FFF2-40B4-BE49-F238E27FC236}">
                    <a16:creationId xmlns:a16="http://schemas.microsoft.com/office/drawing/2014/main" id="{88ADFE70-5FC5-0521-3A26-EEFC3F798FE3}"/>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dirty="0"/>
              </a:p>
            </p:txBody>
          </p:sp>
          <p:sp>
            <p:nvSpPr>
              <p:cNvPr id="51" name="Freeform 50">
                <a:extLst>
                  <a:ext uri="{FF2B5EF4-FFF2-40B4-BE49-F238E27FC236}">
                    <a16:creationId xmlns:a16="http://schemas.microsoft.com/office/drawing/2014/main" id="{E989DC44-1F28-0106-2324-FC3F08184128}"/>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2" name="Freeform 51">
                <a:extLst>
                  <a:ext uri="{FF2B5EF4-FFF2-40B4-BE49-F238E27FC236}">
                    <a16:creationId xmlns:a16="http://schemas.microsoft.com/office/drawing/2014/main" id="{66903129-25B9-2C40-A8E5-E21536E921B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dirty="0"/>
              </a:p>
            </p:txBody>
          </p:sp>
          <p:sp>
            <p:nvSpPr>
              <p:cNvPr id="53" name="Freeform 52">
                <a:extLst>
                  <a:ext uri="{FF2B5EF4-FFF2-40B4-BE49-F238E27FC236}">
                    <a16:creationId xmlns:a16="http://schemas.microsoft.com/office/drawing/2014/main" id="{2EC67CD0-04A2-6F1E-BCA1-7737E5676DB0}"/>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4" name="Freeform 53">
                <a:extLst>
                  <a:ext uri="{FF2B5EF4-FFF2-40B4-BE49-F238E27FC236}">
                    <a16:creationId xmlns:a16="http://schemas.microsoft.com/office/drawing/2014/main" id="{7AA9C079-2D3B-01B7-C706-40BC8E4445AD}"/>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dirty="0"/>
              </a:p>
            </p:txBody>
          </p:sp>
          <p:sp>
            <p:nvSpPr>
              <p:cNvPr id="55" name="Freeform 54">
                <a:extLst>
                  <a:ext uri="{FF2B5EF4-FFF2-40B4-BE49-F238E27FC236}">
                    <a16:creationId xmlns:a16="http://schemas.microsoft.com/office/drawing/2014/main" id="{AD368D00-35CF-C51E-623A-1B5AF8B87D50}"/>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dirty="0"/>
              </a:p>
            </p:txBody>
          </p:sp>
          <p:sp>
            <p:nvSpPr>
              <p:cNvPr id="56" name="Freeform 55">
                <a:extLst>
                  <a:ext uri="{FF2B5EF4-FFF2-40B4-BE49-F238E27FC236}">
                    <a16:creationId xmlns:a16="http://schemas.microsoft.com/office/drawing/2014/main" id="{61B2C2CF-B5F7-4979-3ABB-9E9AB960B481}"/>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7" name="Freeform 56">
                <a:extLst>
                  <a:ext uri="{FF2B5EF4-FFF2-40B4-BE49-F238E27FC236}">
                    <a16:creationId xmlns:a16="http://schemas.microsoft.com/office/drawing/2014/main" id="{9423A34A-1C2C-7287-37A9-0C49747DE2BF}"/>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dirty="0"/>
              </a:p>
            </p:txBody>
          </p:sp>
          <p:sp>
            <p:nvSpPr>
              <p:cNvPr id="58" name="Freeform 57">
                <a:extLst>
                  <a:ext uri="{FF2B5EF4-FFF2-40B4-BE49-F238E27FC236}">
                    <a16:creationId xmlns:a16="http://schemas.microsoft.com/office/drawing/2014/main" id="{5255A4CB-2E80-130D-471A-A0ABB44500A5}"/>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dirty="0"/>
              </a:p>
            </p:txBody>
          </p:sp>
          <p:sp>
            <p:nvSpPr>
              <p:cNvPr id="59" name="Freeform 58">
                <a:extLst>
                  <a:ext uri="{FF2B5EF4-FFF2-40B4-BE49-F238E27FC236}">
                    <a16:creationId xmlns:a16="http://schemas.microsoft.com/office/drawing/2014/main" id="{549FE4A9-4144-7DD2-0E42-EC6BED1D88A4}"/>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dirty="0"/>
              </a:p>
            </p:txBody>
          </p:sp>
          <p:sp>
            <p:nvSpPr>
              <p:cNvPr id="60" name="Freeform 59">
                <a:extLst>
                  <a:ext uri="{FF2B5EF4-FFF2-40B4-BE49-F238E27FC236}">
                    <a16:creationId xmlns:a16="http://schemas.microsoft.com/office/drawing/2014/main" id="{D61B1B57-478C-30C4-3824-CC6B8C17D348}"/>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dirty="0"/>
              </a:p>
            </p:txBody>
          </p:sp>
          <p:sp>
            <p:nvSpPr>
              <p:cNvPr id="61" name="Freeform 60">
                <a:extLst>
                  <a:ext uri="{FF2B5EF4-FFF2-40B4-BE49-F238E27FC236}">
                    <a16:creationId xmlns:a16="http://schemas.microsoft.com/office/drawing/2014/main" id="{49EBCA64-1A65-3768-F016-056A2C404FC6}"/>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2648007252"/>
      </p:ext>
    </p:extLst>
  </p:cSld>
  <p:clrMap bg1="lt1" tx1="dk1" bg2="lt2" tx2="dk2" accent1="accent1" accent2="accent2" accent3="accent3" accent4="accent4" accent5="accent5" accent6="accent6" hlink="hlink" folHlink="folHlink"/>
  <p:sldLayoutIdLst>
    <p:sldLayoutId id="2147483919" r:id="rId1"/>
    <p:sldLayoutId id="2147484591" r:id="rId2"/>
    <p:sldLayoutId id="2147484592" r:id="rId3"/>
    <p:sldLayoutId id="2147483922" r:id="rId4"/>
    <p:sldLayoutId id="2147483923" r:id="rId5"/>
    <p:sldLayoutId id="2147483924" r:id="rId6"/>
    <p:sldLayoutId id="2147483925" r:id="rId7"/>
    <p:sldLayoutId id="2147483926" r:id="rId8"/>
    <p:sldLayoutId id="2147483928" r:id="rId9"/>
    <p:sldLayoutId id="2147484503" r:id="rId10"/>
    <p:sldLayoutId id="2147483952" r:id="rId11"/>
    <p:sldLayoutId id="2147483930" r:id="rId12"/>
    <p:sldLayoutId id="2147483931" r:id="rId13"/>
    <p:sldLayoutId id="2147484504" r:id="rId14"/>
    <p:sldLayoutId id="2147483953" r:id="rId15"/>
    <p:sldLayoutId id="2147484501" r:id="rId16"/>
    <p:sldLayoutId id="2147484502" r:id="rId17"/>
    <p:sldLayoutId id="2147484505" r:id="rId18"/>
    <p:sldLayoutId id="2147484506" r:id="rId19"/>
    <p:sldLayoutId id="2147484507" r:id="rId20"/>
    <p:sldLayoutId id="2147483934" r:id="rId21"/>
    <p:sldLayoutId id="2147483935" r:id="rId22"/>
    <p:sldLayoutId id="2147483936" r:id="rId23"/>
    <p:sldLayoutId id="2147483937" r:id="rId24"/>
    <p:sldLayoutId id="2147484590" r:id="rId25"/>
    <p:sldLayoutId id="2147483940" r:id="rId26"/>
    <p:sldLayoutId id="2147483948" r:id="rId27"/>
    <p:sldLayoutId id="2147483949" r:id="rId28"/>
    <p:sldLayoutId id="2147484613" r:id="rId29"/>
    <p:sldLayoutId id="2147484614" r:id="rId30"/>
    <p:sldLayoutId id="2147484615" r:id="rId31"/>
    <p:sldLayoutId id="2147484616" r:id="rId32"/>
    <p:sldLayoutId id="2147484617" r:id="rId33"/>
    <p:sldLayoutId id="2147484618" r:id="rId34"/>
    <p:sldLayoutId id="2147484619" r:id="rId35"/>
    <p:sldLayoutId id="2147484620" r:id="rId36"/>
    <p:sldLayoutId id="2147484621" r:id="rId37"/>
    <p:sldLayoutId id="2147484622" r:id="rId38"/>
    <p:sldLayoutId id="2147484623" r:id="rId39"/>
    <p:sldLayoutId id="2147484624" r:id="rId40"/>
    <p:sldLayoutId id="2147483950" r:id="rId41"/>
    <p:sldLayoutId id="2147483951" r:id="rId42"/>
    <p:sldLayoutId id="2147484625" r:id="rId43"/>
    <p:sldLayoutId id="2147484626" r:id="rId44"/>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venir Next LT Pro" panose="020B0504020202020204" pitchFamily="34" charset="0"/>
        <a:buChar char="–"/>
        <a:defRPr sz="1500" kern="1200">
          <a:solidFill>
            <a:schemeClr val="tx1"/>
          </a:solidFill>
          <a:latin typeface="+mn-lt"/>
          <a:ea typeface="+mn-ea"/>
          <a:cs typeface="+mn-cs"/>
        </a:defRPr>
      </a:lvl5pPr>
      <a:lvl6pPr marL="72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dirty="0"/>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5AA763F0-E947-9EDB-E99C-70FE341D8150}"/>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4592959B-5294-41D5-5A9C-D7C577435C9E}"/>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8319A2A0-E37C-8BDF-C06D-D792AA95E5C7}"/>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7F7D751-6ED3-2227-8D38-113A795D946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dirty="0"/>
                </a:p>
              </p:txBody>
            </p:sp>
            <p:sp>
              <p:nvSpPr>
                <p:cNvPr id="81" name="Freeform 80">
                  <a:extLst>
                    <a:ext uri="{FF2B5EF4-FFF2-40B4-BE49-F238E27FC236}">
                      <a16:creationId xmlns:a16="http://schemas.microsoft.com/office/drawing/2014/main" id="{D7CB0C40-C33D-D721-6B86-E82168D49A16}"/>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dirty="0"/>
                </a:p>
              </p:txBody>
            </p:sp>
            <p:sp>
              <p:nvSpPr>
                <p:cNvPr id="82" name="Freeform 81">
                  <a:extLst>
                    <a:ext uri="{FF2B5EF4-FFF2-40B4-BE49-F238E27FC236}">
                      <a16:creationId xmlns:a16="http://schemas.microsoft.com/office/drawing/2014/main" id="{631D894A-6BE4-5FF4-C11E-1428433D5176}"/>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dirty="0"/>
                </a:p>
              </p:txBody>
            </p:sp>
            <p:sp>
              <p:nvSpPr>
                <p:cNvPr id="83" name="Freeform 82">
                  <a:extLst>
                    <a:ext uri="{FF2B5EF4-FFF2-40B4-BE49-F238E27FC236}">
                      <a16:creationId xmlns:a16="http://schemas.microsoft.com/office/drawing/2014/main" id="{A73863E2-383E-FF97-78E0-F437B714B95D}"/>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dirty="0"/>
                </a:p>
              </p:txBody>
            </p:sp>
            <p:sp>
              <p:nvSpPr>
                <p:cNvPr id="84" name="Freeform 83">
                  <a:extLst>
                    <a:ext uri="{FF2B5EF4-FFF2-40B4-BE49-F238E27FC236}">
                      <a16:creationId xmlns:a16="http://schemas.microsoft.com/office/drawing/2014/main" id="{DAA13181-3A0D-5641-0C5B-99DC65CA5A36}"/>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dirty="0"/>
                </a:p>
              </p:txBody>
            </p:sp>
            <p:sp>
              <p:nvSpPr>
                <p:cNvPr id="85" name="Freeform 84">
                  <a:extLst>
                    <a:ext uri="{FF2B5EF4-FFF2-40B4-BE49-F238E27FC236}">
                      <a16:creationId xmlns:a16="http://schemas.microsoft.com/office/drawing/2014/main" id="{CEA7F044-AC8B-1E98-91C4-0B15C722CF2E}"/>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dirty="0"/>
                </a:p>
              </p:txBody>
            </p:sp>
            <p:sp>
              <p:nvSpPr>
                <p:cNvPr id="86" name="Freeform 85">
                  <a:extLst>
                    <a:ext uri="{FF2B5EF4-FFF2-40B4-BE49-F238E27FC236}">
                      <a16:creationId xmlns:a16="http://schemas.microsoft.com/office/drawing/2014/main" id="{90A9589C-369D-0B25-8FC6-A77FDCFE485D}"/>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dirty="0"/>
                </a:p>
              </p:txBody>
            </p:sp>
            <p:sp>
              <p:nvSpPr>
                <p:cNvPr id="87" name="Freeform 86">
                  <a:extLst>
                    <a:ext uri="{FF2B5EF4-FFF2-40B4-BE49-F238E27FC236}">
                      <a16:creationId xmlns:a16="http://schemas.microsoft.com/office/drawing/2014/main" id="{CFA9336E-5DDD-0E9F-B985-B94A156C54A4}"/>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dirty="0"/>
                </a:p>
              </p:txBody>
            </p:sp>
            <p:sp>
              <p:nvSpPr>
                <p:cNvPr id="88" name="Freeform 87">
                  <a:extLst>
                    <a:ext uri="{FF2B5EF4-FFF2-40B4-BE49-F238E27FC236}">
                      <a16:creationId xmlns:a16="http://schemas.microsoft.com/office/drawing/2014/main" id="{A02E7E72-6EFA-6DAF-9B9B-13813D754B7A}"/>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89" name="Freeform 88">
                  <a:extLst>
                    <a:ext uri="{FF2B5EF4-FFF2-40B4-BE49-F238E27FC236}">
                      <a16:creationId xmlns:a16="http://schemas.microsoft.com/office/drawing/2014/main" id="{00676BF0-A697-5F39-58A1-D00F92D227F6}"/>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dirty="0"/>
                </a:p>
              </p:txBody>
            </p:sp>
            <p:sp>
              <p:nvSpPr>
                <p:cNvPr id="90" name="Freeform 89">
                  <a:extLst>
                    <a:ext uri="{FF2B5EF4-FFF2-40B4-BE49-F238E27FC236}">
                      <a16:creationId xmlns:a16="http://schemas.microsoft.com/office/drawing/2014/main" id="{2BD760D7-153B-5BA4-75B8-9E3B575D659F}"/>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dirty="0"/>
                </a:p>
              </p:txBody>
            </p:sp>
            <p:sp>
              <p:nvSpPr>
                <p:cNvPr id="91" name="Freeform 90">
                  <a:extLst>
                    <a:ext uri="{FF2B5EF4-FFF2-40B4-BE49-F238E27FC236}">
                      <a16:creationId xmlns:a16="http://schemas.microsoft.com/office/drawing/2014/main" id="{E0F01A8B-B2F3-17A6-90BE-FA30CC41E9CA}"/>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dirty="0"/>
                </a:p>
              </p:txBody>
            </p:sp>
            <p:sp>
              <p:nvSpPr>
                <p:cNvPr id="92" name="Freeform 91">
                  <a:extLst>
                    <a:ext uri="{FF2B5EF4-FFF2-40B4-BE49-F238E27FC236}">
                      <a16:creationId xmlns:a16="http://schemas.microsoft.com/office/drawing/2014/main" id="{B5462685-4F92-C997-1109-8CC8B4DB2166}"/>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93" name="Freeform 92">
                  <a:extLst>
                    <a:ext uri="{FF2B5EF4-FFF2-40B4-BE49-F238E27FC236}">
                      <a16:creationId xmlns:a16="http://schemas.microsoft.com/office/drawing/2014/main" id="{19CEBADC-7E29-9283-0228-6D7AFDFF9A74}"/>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dirty="0"/>
                </a:p>
              </p:txBody>
            </p:sp>
            <p:sp>
              <p:nvSpPr>
                <p:cNvPr id="94" name="Freeform 93">
                  <a:extLst>
                    <a:ext uri="{FF2B5EF4-FFF2-40B4-BE49-F238E27FC236}">
                      <a16:creationId xmlns:a16="http://schemas.microsoft.com/office/drawing/2014/main" id="{25D695D9-6612-8D1B-315A-EA225B7D159A}"/>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dirty="0"/>
                </a:p>
              </p:txBody>
            </p:sp>
          </p:grpSp>
          <p:grpSp>
            <p:nvGrpSpPr>
              <p:cNvPr id="69" name="Graphic 8">
                <a:extLst>
                  <a:ext uri="{FF2B5EF4-FFF2-40B4-BE49-F238E27FC236}">
                    <a16:creationId xmlns:a16="http://schemas.microsoft.com/office/drawing/2014/main" id="{EA983CD9-3474-E808-ADD5-5290C73990A6}"/>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211770BC-30A5-1599-AFB8-C72DF4CD6538}"/>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dirty="0"/>
                </a:p>
              </p:txBody>
            </p:sp>
            <p:sp>
              <p:nvSpPr>
                <p:cNvPr id="71" name="Freeform 70">
                  <a:extLst>
                    <a:ext uri="{FF2B5EF4-FFF2-40B4-BE49-F238E27FC236}">
                      <a16:creationId xmlns:a16="http://schemas.microsoft.com/office/drawing/2014/main" id="{378CD98C-D317-8BE5-FC82-B0BC32792673}"/>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dirty="0"/>
                </a:p>
              </p:txBody>
            </p:sp>
            <p:sp>
              <p:nvSpPr>
                <p:cNvPr id="72" name="Freeform 71">
                  <a:extLst>
                    <a:ext uri="{FF2B5EF4-FFF2-40B4-BE49-F238E27FC236}">
                      <a16:creationId xmlns:a16="http://schemas.microsoft.com/office/drawing/2014/main" id="{9958BD01-80E9-57AC-29CB-1B2233CCC366}"/>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dirty="0"/>
                </a:p>
              </p:txBody>
            </p:sp>
            <p:sp>
              <p:nvSpPr>
                <p:cNvPr id="73" name="Freeform 72">
                  <a:extLst>
                    <a:ext uri="{FF2B5EF4-FFF2-40B4-BE49-F238E27FC236}">
                      <a16:creationId xmlns:a16="http://schemas.microsoft.com/office/drawing/2014/main" id="{050D4A92-1759-4538-93D1-EDDC81A542C1}"/>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dirty="0"/>
                </a:p>
              </p:txBody>
            </p:sp>
            <p:sp>
              <p:nvSpPr>
                <p:cNvPr id="74" name="Freeform 73">
                  <a:extLst>
                    <a:ext uri="{FF2B5EF4-FFF2-40B4-BE49-F238E27FC236}">
                      <a16:creationId xmlns:a16="http://schemas.microsoft.com/office/drawing/2014/main" id="{B0D2385F-FC69-0155-FAFA-3699161DB9D7}"/>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dirty="0"/>
                </a:p>
              </p:txBody>
            </p:sp>
            <p:sp>
              <p:nvSpPr>
                <p:cNvPr id="75" name="Freeform 74">
                  <a:extLst>
                    <a:ext uri="{FF2B5EF4-FFF2-40B4-BE49-F238E27FC236}">
                      <a16:creationId xmlns:a16="http://schemas.microsoft.com/office/drawing/2014/main" id="{3564233F-80BA-D9F1-F522-7D2799CCF577}"/>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6" name="Freeform 75">
                  <a:extLst>
                    <a:ext uri="{FF2B5EF4-FFF2-40B4-BE49-F238E27FC236}">
                      <a16:creationId xmlns:a16="http://schemas.microsoft.com/office/drawing/2014/main" id="{FF14F4F3-CF24-5FE5-4AD4-2DF2FCA112EA}"/>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dirty="0"/>
                </a:p>
              </p:txBody>
            </p:sp>
            <p:sp>
              <p:nvSpPr>
                <p:cNvPr id="77" name="Freeform 76">
                  <a:extLst>
                    <a:ext uri="{FF2B5EF4-FFF2-40B4-BE49-F238E27FC236}">
                      <a16:creationId xmlns:a16="http://schemas.microsoft.com/office/drawing/2014/main" id="{1F618802-C2F9-B92E-9931-33ED22D06999}"/>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dirty="0"/>
                </a:p>
              </p:txBody>
            </p:sp>
            <p:sp>
              <p:nvSpPr>
                <p:cNvPr id="78" name="Freeform 77">
                  <a:extLst>
                    <a:ext uri="{FF2B5EF4-FFF2-40B4-BE49-F238E27FC236}">
                      <a16:creationId xmlns:a16="http://schemas.microsoft.com/office/drawing/2014/main" id="{4B02FE82-46B8-A440-1A93-B15EF04E1853}"/>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9" name="Freeform 78">
                  <a:extLst>
                    <a:ext uri="{FF2B5EF4-FFF2-40B4-BE49-F238E27FC236}">
                      <a16:creationId xmlns:a16="http://schemas.microsoft.com/office/drawing/2014/main" id="{83E1B3AB-7D95-6E45-8C61-FA3C24D76800}"/>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dirty="0"/>
                </a:p>
              </p:txBody>
            </p:sp>
          </p:grpSp>
        </p:grpSp>
        <p:grpSp>
          <p:nvGrpSpPr>
            <p:cNvPr id="8" name="Graphic 8">
              <a:extLst>
                <a:ext uri="{FF2B5EF4-FFF2-40B4-BE49-F238E27FC236}">
                  <a16:creationId xmlns:a16="http://schemas.microsoft.com/office/drawing/2014/main" id="{794239A0-1AF8-9E3A-C2CB-08CF3E27DD7B}"/>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16FEEEF2-8C62-D9B5-EC5F-5C3042FEFEAE}"/>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6873C296-33AB-C15C-9870-EB80AE24CE6D}"/>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dirty="0"/>
                </a:p>
              </p:txBody>
            </p:sp>
            <p:sp>
              <p:nvSpPr>
                <p:cNvPr id="63" name="Freeform 62">
                  <a:extLst>
                    <a:ext uri="{FF2B5EF4-FFF2-40B4-BE49-F238E27FC236}">
                      <a16:creationId xmlns:a16="http://schemas.microsoft.com/office/drawing/2014/main" id="{3F5F2BB1-9EB4-7D2B-1CC4-F639DDFCE50F}"/>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dirty="0"/>
                </a:p>
              </p:txBody>
            </p:sp>
            <p:sp>
              <p:nvSpPr>
                <p:cNvPr id="64" name="Freeform 63">
                  <a:extLst>
                    <a:ext uri="{FF2B5EF4-FFF2-40B4-BE49-F238E27FC236}">
                      <a16:creationId xmlns:a16="http://schemas.microsoft.com/office/drawing/2014/main" id="{8882220E-66C8-0197-0744-C5EBE070E08B}"/>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dirty="0"/>
                </a:p>
              </p:txBody>
            </p:sp>
            <p:sp>
              <p:nvSpPr>
                <p:cNvPr id="65" name="Freeform 64">
                  <a:extLst>
                    <a:ext uri="{FF2B5EF4-FFF2-40B4-BE49-F238E27FC236}">
                      <a16:creationId xmlns:a16="http://schemas.microsoft.com/office/drawing/2014/main" id="{A0F7DF13-CD4C-0486-9811-34845EE5ED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dirty="0"/>
                </a:p>
              </p:txBody>
            </p:sp>
            <p:sp>
              <p:nvSpPr>
                <p:cNvPr id="66" name="Freeform 65">
                  <a:extLst>
                    <a:ext uri="{FF2B5EF4-FFF2-40B4-BE49-F238E27FC236}">
                      <a16:creationId xmlns:a16="http://schemas.microsoft.com/office/drawing/2014/main" id="{42B39F92-C5AE-3ECF-8CDD-31B9397DFE46}"/>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dirty="0"/>
                </a:p>
              </p:txBody>
            </p:sp>
            <p:sp>
              <p:nvSpPr>
                <p:cNvPr id="67" name="Freeform 66">
                  <a:extLst>
                    <a:ext uri="{FF2B5EF4-FFF2-40B4-BE49-F238E27FC236}">
                      <a16:creationId xmlns:a16="http://schemas.microsoft.com/office/drawing/2014/main" id="{A0C168B8-57C1-5007-0546-DAEA49905135}"/>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dirty="0"/>
                </a:p>
              </p:txBody>
            </p:sp>
          </p:grpSp>
          <p:sp>
            <p:nvSpPr>
              <p:cNvPr id="10" name="Freeform 9">
                <a:extLst>
                  <a:ext uri="{FF2B5EF4-FFF2-40B4-BE49-F238E27FC236}">
                    <a16:creationId xmlns:a16="http://schemas.microsoft.com/office/drawing/2014/main" id="{54C8FF11-D6B8-A413-63CE-337CCCBD8FE8}"/>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dirty="0"/>
              </a:p>
            </p:txBody>
          </p:sp>
          <p:sp>
            <p:nvSpPr>
              <p:cNvPr id="11" name="Freeform 10">
                <a:extLst>
                  <a:ext uri="{FF2B5EF4-FFF2-40B4-BE49-F238E27FC236}">
                    <a16:creationId xmlns:a16="http://schemas.microsoft.com/office/drawing/2014/main" id="{D5F1810C-F9A4-B47F-9B56-1B9EFEA632C0}"/>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3" name="Freeform 12">
                <a:extLst>
                  <a:ext uri="{FF2B5EF4-FFF2-40B4-BE49-F238E27FC236}">
                    <a16:creationId xmlns:a16="http://schemas.microsoft.com/office/drawing/2014/main" id="{C043D5B1-0110-63F0-512D-84B9A7DD3F0E}"/>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dirty="0"/>
              </a:p>
            </p:txBody>
          </p:sp>
          <p:sp>
            <p:nvSpPr>
              <p:cNvPr id="14" name="Freeform 13">
                <a:extLst>
                  <a:ext uri="{FF2B5EF4-FFF2-40B4-BE49-F238E27FC236}">
                    <a16:creationId xmlns:a16="http://schemas.microsoft.com/office/drawing/2014/main" id="{9C023A25-9505-C7E4-822D-9C2183B3B2A2}"/>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dirty="0"/>
              </a:p>
            </p:txBody>
          </p:sp>
          <p:sp>
            <p:nvSpPr>
              <p:cNvPr id="15" name="Freeform 14">
                <a:extLst>
                  <a:ext uri="{FF2B5EF4-FFF2-40B4-BE49-F238E27FC236}">
                    <a16:creationId xmlns:a16="http://schemas.microsoft.com/office/drawing/2014/main" id="{9ABDAEA0-85A6-1D04-9531-50878D9F7554}"/>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dirty="0"/>
              </a:p>
            </p:txBody>
          </p:sp>
          <p:sp>
            <p:nvSpPr>
              <p:cNvPr id="16" name="Freeform 15">
                <a:extLst>
                  <a:ext uri="{FF2B5EF4-FFF2-40B4-BE49-F238E27FC236}">
                    <a16:creationId xmlns:a16="http://schemas.microsoft.com/office/drawing/2014/main" id="{CC4A085C-1B8C-AC7F-A8A8-040A638B5FA8}"/>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7" name="Freeform 16">
                <a:extLst>
                  <a:ext uri="{FF2B5EF4-FFF2-40B4-BE49-F238E27FC236}">
                    <a16:creationId xmlns:a16="http://schemas.microsoft.com/office/drawing/2014/main" id="{320FC48A-6A94-8794-F71B-17D879154D53}"/>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dirty="0"/>
              </a:p>
            </p:txBody>
          </p:sp>
          <p:sp>
            <p:nvSpPr>
              <p:cNvPr id="18" name="Freeform 17">
                <a:extLst>
                  <a:ext uri="{FF2B5EF4-FFF2-40B4-BE49-F238E27FC236}">
                    <a16:creationId xmlns:a16="http://schemas.microsoft.com/office/drawing/2014/main" id="{8ACFC783-54AC-999E-5E1F-27A1987BED7E}"/>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dirty="0"/>
              </a:p>
            </p:txBody>
          </p:sp>
          <p:sp>
            <p:nvSpPr>
              <p:cNvPr id="19" name="Freeform 18">
                <a:extLst>
                  <a:ext uri="{FF2B5EF4-FFF2-40B4-BE49-F238E27FC236}">
                    <a16:creationId xmlns:a16="http://schemas.microsoft.com/office/drawing/2014/main" id="{6E2971A2-AB39-8783-8110-E7A65D1038EE}"/>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dirty="0"/>
              </a:p>
            </p:txBody>
          </p:sp>
          <p:sp>
            <p:nvSpPr>
              <p:cNvPr id="20" name="Freeform 19">
                <a:extLst>
                  <a:ext uri="{FF2B5EF4-FFF2-40B4-BE49-F238E27FC236}">
                    <a16:creationId xmlns:a16="http://schemas.microsoft.com/office/drawing/2014/main" id="{9F00503B-F2B5-2C3C-F7B1-2A4BC3AD862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dirty="0"/>
              </a:p>
            </p:txBody>
          </p:sp>
          <p:sp>
            <p:nvSpPr>
              <p:cNvPr id="21" name="Freeform 20">
                <a:extLst>
                  <a:ext uri="{FF2B5EF4-FFF2-40B4-BE49-F238E27FC236}">
                    <a16:creationId xmlns:a16="http://schemas.microsoft.com/office/drawing/2014/main" id="{9F7DE8F3-7BBF-BC8E-C104-4C486832175A}"/>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22" name="Freeform 21">
                <a:extLst>
                  <a:ext uri="{FF2B5EF4-FFF2-40B4-BE49-F238E27FC236}">
                    <a16:creationId xmlns:a16="http://schemas.microsoft.com/office/drawing/2014/main" id="{79BC8A07-C511-9CCF-0F44-ADC8DB1B7189}"/>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dirty="0"/>
              </a:p>
            </p:txBody>
          </p:sp>
          <p:sp>
            <p:nvSpPr>
              <p:cNvPr id="23" name="Freeform 22">
                <a:extLst>
                  <a:ext uri="{FF2B5EF4-FFF2-40B4-BE49-F238E27FC236}">
                    <a16:creationId xmlns:a16="http://schemas.microsoft.com/office/drawing/2014/main" id="{7D4FCE87-8019-BBE5-B358-60014DF22EC0}"/>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dirty="0"/>
              </a:p>
            </p:txBody>
          </p:sp>
          <p:sp>
            <p:nvSpPr>
              <p:cNvPr id="24" name="Freeform 23">
                <a:extLst>
                  <a:ext uri="{FF2B5EF4-FFF2-40B4-BE49-F238E27FC236}">
                    <a16:creationId xmlns:a16="http://schemas.microsoft.com/office/drawing/2014/main" id="{B8302A21-9C85-A3EF-43F0-F1AC2122AC48}"/>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6FF5B0D0-B396-5E43-BA28-982BA9FB519E}"/>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26" name="Freeform 25">
                <a:extLst>
                  <a:ext uri="{FF2B5EF4-FFF2-40B4-BE49-F238E27FC236}">
                    <a16:creationId xmlns:a16="http://schemas.microsoft.com/office/drawing/2014/main" id="{EEC7977D-92EA-F7AB-AAD5-200570B7EE71}"/>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dirty="0"/>
              </a:p>
            </p:txBody>
          </p:sp>
          <p:sp>
            <p:nvSpPr>
              <p:cNvPr id="27" name="Freeform 26">
                <a:extLst>
                  <a:ext uri="{FF2B5EF4-FFF2-40B4-BE49-F238E27FC236}">
                    <a16:creationId xmlns:a16="http://schemas.microsoft.com/office/drawing/2014/main" id="{1F3AAA40-C486-0ABF-E4B5-874BA4D20A5D}"/>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dirty="0"/>
              </a:p>
            </p:txBody>
          </p:sp>
          <p:sp>
            <p:nvSpPr>
              <p:cNvPr id="28" name="Freeform 27">
                <a:extLst>
                  <a:ext uri="{FF2B5EF4-FFF2-40B4-BE49-F238E27FC236}">
                    <a16:creationId xmlns:a16="http://schemas.microsoft.com/office/drawing/2014/main" id="{70FD5113-A663-4A7A-58AF-A11F65FBC87F}"/>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dirty="0"/>
              </a:p>
            </p:txBody>
          </p:sp>
          <p:sp>
            <p:nvSpPr>
              <p:cNvPr id="29" name="Freeform 28">
                <a:extLst>
                  <a:ext uri="{FF2B5EF4-FFF2-40B4-BE49-F238E27FC236}">
                    <a16:creationId xmlns:a16="http://schemas.microsoft.com/office/drawing/2014/main" id="{7C8B0706-C493-41B6-6449-5271A2A1D224}"/>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dirty="0"/>
              </a:p>
            </p:txBody>
          </p:sp>
          <p:sp>
            <p:nvSpPr>
              <p:cNvPr id="30" name="Freeform 29">
                <a:extLst>
                  <a:ext uri="{FF2B5EF4-FFF2-40B4-BE49-F238E27FC236}">
                    <a16:creationId xmlns:a16="http://schemas.microsoft.com/office/drawing/2014/main" id="{E7B542BA-35D7-8BBF-2F0E-7B22D4C0BCD7}"/>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dirty="0"/>
              </a:p>
            </p:txBody>
          </p:sp>
          <p:sp>
            <p:nvSpPr>
              <p:cNvPr id="31" name="Freeform 30">
                <a:extLst>
                  <a:ext uri="{FF2B5EF4-FFF2-40B4-BE49-F238E27FC236}">
                    <a16:creationId xmlns:a16="http://schemas.microsoft.com/office/drawing/2014/main" id="{243ADED6-3FF4-2F96-BBE5-D651F5E9FD53}"/>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dirty="0"/>
              </a:p>
            </p:txBody>
          </p:sp>
          <p:sp>
            <p:nvSpPr>
              <p:cNvPr id="45" name="Freeform 44">
                <a:extLst>
                  <a:ext uri="{FF2B5EF4-FFF2-40B4-BE49-F238E27FC236}">
                    <a16:creationId xmlns:a16="http://schemas.microsoft.com/office/drawing/2014/main" id="{28779EE8-796D-BA8D-3BC2-D08111C06597}"/>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dirty="0"/>
              </a:p>
            </p:txBody>
          </p:sp>
          <p:sp>
            <p:nvSpPr>
              <p:cNvPr id="46" name="Freeform 45">
                <a:extLst>
                  <a:ext uri="{FF2B5EF4-FFF2-40B4-BE49-F238E27FC236}">
                    <a16:creationId xmlns:a16="http://schemas.microsoft.com/office/drawing/2014/main" id="{45C16D72-7619-1480-D7FB-A99D4E10F841}"/>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dirty="0"/>
              </a:p>
            </p:txBody>
          </p:sp>
          <p:sp>
            <p:nvSpPr>
              <p:cNvPr id="47" name="Freeform 46">
                <a:extLst>
                  <a:ext uri="{FF2B5EF4-FFF2-40B4-BE49-F238E27FC236}">
                    <a16:creationId xmlns:a16="http://schemas.microsoft.com/office/drawing/2014/main" id="{8A71E71F-B2FA-D867-5558-A1E6EAA1ACCD}"/>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dirty="0"/>
              </a:p>
            </p:txBody>
          </p:sp>
          <p:sp>
            <p:nvSpPr>
              <p:cNvPr id="48" name="Freeform 47">
                <a:extLst>
                  <a:ext uri="{FF2B5EF4-FFF2-40B4-BE49-F238E27FC236}">
                    <a16:creationId xmlns:a16="http://schemas.microsoft.com/office/drawing/2014/main" id="{102A20E3-B9CF-2242-D3EF-F266C404285C}"/>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dirty="0"/>
              </a:p>
            </p:txBody>
          </p:sp>
          <p:sp>
            <p:nvSpPr>
              <p:cNvPr id="49" name="Freeform 48">
                <a:extLst>
                  <a:ext uri="{FF2B5EF4-FFF2-40B4-BE49-F238E27FC236}">
                    <a16:creationId xmlns:a16="http://schemas.microsoft.com/office/drawing/2014/main" id="{8E5CAD31-1964-66BA-B9F1-C3291957836E}"/>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50" name="Freeform 49">
                <a:extLst>
                  <a:ext uri="{FF2B5EF4-FFF2-40B4-BE49-F238E27FC236}">
                    <a16:creationId xmlns:a16="http://schemas.microsoft.com/office/drawing/2014/main" id="{C124D0B2-ADC7-1DC6-8F32-0AA9EF14B798}"/>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dirty="0"/>
              </a:p>
            </p:txBody>
          </p:sp>
          <p:sp>
            <p:nvSpPr>
              <p:cNvPr id="51" name="Freeform 50">
                <a:extLst>
                  <a:ext uri="{FF2B5EF4-FFF2-40B4-BE49-F238E27FC236}">
                    <a16:creationId xmlns:a16="http://schemas.microsoft.com/office/drawing/2014/main" id="{4973FE5B-B10C-26D8-7101-8DC36B7B2995}"/>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2" name="Freeform 51">
                <a:extLst>
                  <a:ext uri="{FF2B5EF4-FFF2-40B4-BE49-F238E27FC236}">
                    <a16:creationId xmlns:a16="http://schemas.microsoft.com/office/drawing/2014/main" id="{E630F1B0-6571-A741-EFA6-8A9F6B1F7AE9}"/>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dirty="0"/>
              </a:p>
            </p:txBody>
          </p:sp>
          <p:sp>
            <p:nvSpPr>
              <p:cNvPr id="53" name="Freeform 52">
                <a:extLst>
                  <a:ext uri="{FF2B5EF4-FFF2-40B4-BE49-F238E27FC236}">
                    <a16:creationId xmlns:a16="http://schemas.microsoft.com/office/drawing/2014/main" id="{4E88576E-51AB-87C3-110E-B8679143DB75}"/>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4" name="Freeform 53">
                <a:extLst>
                  <a:ext uri="{FF2B5EF4-FFF2-40B4-BE49-F238E27FC236}">
                    <a16:creationId xmlns:a16="http://schemas.microsoft.com/office/drawing/2014/main" id="{FD3C2E3F-CE1A-1A1E-AB1D-724FD1FA8480}"/>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dirty="0"/>
              </a:p>
            </p:txBody>
          </p:sp>
          <p:sp>
            <p:nvSpPr>
              <p:cNvPr id="55" name="Freeform 54">
                <a:extLst>
                  <a:ext uri="{FF2B5EF4-FFF2-40B4-BE49-F238E27FC236}">
                    <a16:creationId xmlns:a16="http://schemas.microsoft.com/office/drawing/2014/main" id="{6DE8F6F6-3A9F-EC40-295F-63D6EBA24766}"/>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dirty="0"/>
              </a:p>
            </p:txBody>
          </p:sp>
          <p:sp>
            <p:nvSpPr>
              <p:cNvPr id="56" name="Freeform 55">
                <a:extLst>
                  <a:ext uri="{FF2B5EF4-FFF2-40B4-BE49-F238E27FC236}">
                    <a16:creationId xmlns:a16="http://schemas.microsoft.com/office/drawing/2014/main" id="{4AFC91B4-3490-B699-2A86-691AF202FD5C}"/>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7" name="Freeform 56">
                <a:extLst>
                  <a:ext uri="{FF2B5EF4-FFF2-40B4-BE49-F238E27FC236}">
                    <a16:creationId xmlns:a16="http://schemas.microsoft.com/office/drawing/2014/main" id="{6C6B01B4-6334-5039-CB8B-AEBF7742A686}"/>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dirty="0"/>
              </a:p>
            </p:txBody>
          </p:sp>
          <p:sp>
            <p:nvSpPr>
              <p:cNvPr id="58" name="Freeform 57">
                <a:extLst>
                  <a:ext uri="{FF2B5EF4-FFF2-40B4-BE49-F238E27FC236}">
                    <a16:creationId xmlns:a16="http://schemas.microsoft.com/office/drawing/2014/main" id="{82267DE0-365E-5F8D-52A9-E43C64CCB65D}"/>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dirty="0"/>
              </a:p>
            </p:txBody>
          </p:sp>
          <p:sp>
            <p:nvSpPr>
              <p:cNvPr id="59" name="Freeform 58">
                <a:extLst>
                  <a:ext uri="{FF2B5EF4-FFF2-40B4-BE49-F238E27FC236}">
                    <a16:creationId xmlns:a16="http://schemas.microsoft.com/office/drawing/2014/main" id="{EA4EB124-D2D7-7473-6CDA-DBDF8956BA6D}"/>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dirty="0"/>
              </a:p>
            </p:txBody>
          </p:sp>
          <p:sp>
            <p:nvSpPr>
              <p:cNvPr id="60" name="Freeform 59">
                <a:extLst>
                  <a:ext uri="{FF2B5EF4-FFF2-40B4-BE49-F238E27FC236}">
                    <a16:creationId xmlns:a16="http://schemas.microsoft.com/office/drawing/2014/main" id="{8812E102-0984-BCFD-C21F-352267D0725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dirty="0"/>
              </a:p>
            </p:txBody>
          </p:sp>
          <p:sp>
            <p:nvSpPr>
              <p:cNvPr id="61" name="Freeform 60">
                <a:extLst>
                  <a:ext uri="{FF2B5EF4-FFF2-40B4-BE49-F238E27FC236}">
                    <a16:creationId xmlns:a16="http://schemas.microsoft.com/office/drawing/2014/main" id="{BBD5FB98-86E0-A465-4029-82A0A337B5D1}"/>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3362306812"/>
      </p:ext>
    </p:extLst>
  </p:cSld>
  <p:clrMap bg1="lt1" tx1="dk1" bg2="lt2" tx2="dk2" accent1="accent1" accent2="accent2" accent3="accent3" accent4="accent4" accent5="accent5" accent6="accent6" hlink="hlink" folHlink="folHlink"/>
  <p:sldLayoutIdLst>
    <p:sldLayoutId id="2147484576" r:id="rId1"/>
    <p:sldLayoutId id="2147484577" r:id="rId2"/>
  </p:sldLayoutIdLst>
  <p:hf hdr="0" dt="0"/>
  <p:txStyles>
    <p:titleStyle>
      <a:lvl1pPr algn="l" defTabSz="914400" rtl="0" eaLnBrk="1" latinLnBrk="0" hangingPunct="1">
        <a:lnSpc>
          <a:spcPct val="90000"/>
        </a:lnSpc>
        <a:spcBef>
          <a:spcPct val="0"/>
        </a:spcBef>
        <a:buNone/>
        <a:defRPr sz="2400" kern="1200">
          <a:solidFill>
            <a:schemeClr val="accent5"/>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dirty="0"/>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A4A3F45E-6D30-AD0A-97D6-B6B0811307FA}"/>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23DB7FEC-5ACD-C5A9-8B0F-9D47EB3A6492}"/>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59F02529-8FC8-3E84-F3C0-DBBBAF95DD1A}"/>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6DF9AB6C-B247-EB44-D0BA-6F7B708A12AA}"/>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dirty="0"/>
                </a:p>
              </p:txBody>
            </p:sp>
            <p:sp>
              <p:nvSpPr>
                <p:cNvPr id="81" name="Freeform 80">
                  <a:extLst>
                    <a:ext uri="{FF2B5EF4-FFF2-40B4-BE49-F238E27FC236}">
                      <a16:creationId xmlns:a16="http://schemas.microsoft.com/office/drawing/2014/main" id="{C99054D9-F5A6-6AF5-07AA-693D7D95DC45}"/>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dirty="0"/>
                </a:p>
              </p:txBody>
            </p:sp>
            <p:sp>
              <p:nvSpPr>
                <p:cNvPr id="82" name="Freeform 81">
                  <a:extLst>
                    <a:ext uri="{FF2B5EF4-FFF2-40B4-BE49-F238E27FC236}">
                      <a16:creationId xmlns:a16="http://schemas.microsoft.com/office/drawing/2014/main" id="{F7204B06-43A2-2C5C-E942-F9FA1726A220}"/>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dirty="0"/>
                </a:p>
              </p:txBody>
            </p:sp>
            <p:sp>
              <p:nvSpPr>
                <p:cNvPr id="83" name="Freeform 82">
                  <a:extLst>
                    <a:ext uri="{FF2B5EF4-FFF2-40B4-BE49-F238E27FC236}">
                      <a16:creationId xmlns:a16="http://schemas.microsoft.com/office/drawing/2014/main" id="{FC5B5066-9512-56F5-6628-78A87398F909}"/>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dirty="0"/>
                </a:p>
              </p:txBody>
            </p:sp>
            <p:sp>
              <p:nvSpPr>
                <p:cNvPr id="84" name="Freeform 83">
                  <a:extLst>
                    <a:ext uri="{FF2B5EF4-FFF2-40B4-BE49-F238E27FC236}">
                      <a16:creationId xmlns:a16="http://schemas.microsoft.com/office/drawing/2014/main" id="{067C58C5-6B39-68F2-53CC-CE7060AF400F}"/>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dirty="0"/>
                </a:p>
              </p:txBody>
            </p:sp>
            <p:sp>
              <p:nvSpPr>
                <p:cNvPr id="85" name="Freeform 84">
                  <a:extLst>
                    <a:ext uri="{FF2B5EF4-FFF2-40B4-BE49-F238E27FC236}">
                      <a16:creationId xmlns:a16="http://schemas.microsoft.com/office/drawing/2014/main" id="{D99CED85-6C72-7F40-7AE2-E8D7B21D7989}"/>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dirty="0"/>
                </a:p>
              </p:txBody>
            </p:sp>
            <p:sp>
              <p:nvSpPr>
                <p:cNvPr id="86" name="Freeform 85">
                  <a:extLst>
                    <a:ext uri="{FF2B5EF4-FFF2-40B4-BE49-F238E27FC236}">
                      <a16:creationId xmlns:a16="http://schemas.microsoft.com/office/drawing/2014/main" id="{8A0354C1-A19F-EB03-8EE9-0D63AD463DE2}"/>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dirty="0"/>
                </a:p>
              </p:txBody>
            </p:sp>
            <p:sp>
              <p:nvSpPr>
                <p:cNvPr id="87" name="Freeform 86">
                  <a:extLst>
                    <a:ext uri="{FF2B5EF4-FFF2-40B4-BE49-F238E27FC236}">
                      <a16:creationId xmlns:a16="http://schemas.microsoft.com/office/drawing/2014/main" id="{A038CFF1-B078-8911-0E3F-CBD9B03AAAF6}"/>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dirty="0"/>
                </a:p>
              </p:txBody>
            </p:sp>
            <p:sp>
              <p:nvSpPr>
                <p:cNvPr id="88" name="Freeform 87">
                  <a:extLst>
                    <a:ext uri="{FF2B5EF4-FFF2-40B4-BE49-F238E27FC236}">
                      <a16:creationId xmlns:a16="http://schemas.microsoft.com/office/drawing/2014/main" id="{B8DAD6D7-0F15-CC62-128F-0E3DBA785BC0}"/>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89" name="Freeform 88">
                  <a:extLst>
                    <a:ext uri="{FF2B5EF4-FFF2-40B4-BE49-F238E27FC236}">
                      <a16:creationId xmlns:a16="http://schemas.microsoft.com/office/drawing/2014/main" id="{07CF5D91-B4C9-D59C-C222-0C4DFC8580C1}"/>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dirty="0"/>
                </a:p>
              </p:txBody>
            </p:sp>
            <p:sp>
              <p:nvSpPr>
                <p:cNvPr id="90" name="Freeform 89">
                  <a:extLst>
                    <a:ext uri="{FF2B5EF4-FFF2-40B4-BE49-F238E27FC236}">
                      <a16:creationId xmlns:a16="http://schemas.microsoft.com/office/drawing/2014/main" id="{E673D4A1-E0F2-F005-5EB8-D2E154A56CD4}"/>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dirty="0"/>
                </a:p>
              </p:txBody>
            </p:sp>
            <p:sp>
              <p:nvSpPr>
                <p:cNvPr id="91" name="Freeform 90">
                  <a:extLst>
                    <a:ext uri="{FF2B5EF4-FFF2-40B4-BE49-F238E27FC236}">
                      <a16:creationId xmlns:a16="http://schemas.microsoft.com/office/drawing/2014/main" id="{BB90F1A9-B11E-FE94-DD2B-8B374D9A9157}"/>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dirty="0"/>
                </a:p>
              </p:txBody>
            </p:sp>
            <p:sp>
              <p:nvSpPr>
                <p:cNvPr id="92" name="Freeform 91">
                  <a:extLst>
                    <a:ext uri="{FF2B5EF4-FFF2-40B4-BE49-F238E27FC236}">
                      <a16:creationId xmlns:a16="http://schemas.microsoft.com/office/drawing/2014/main" id="{E717708E-639B-DECF-3BBC-7167AFEE2B7A}"/>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93" name="Freeform 92">
                  <a:extLst>
                    <a:ext uri="{FF2B5EF4-FFF2-40B4-BE49-F238E27FC236}">
                      <a16:creationId xmlns:a16="http://schemas.microsoft.com/office/drawing/2014/main" id="{0BB4DAA6-A0E7-9737-CE1F-A17CCDCBFF27}"/>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dirty="0"/>
                </a:p>
              </p:txBody>
            </p:sp>
            <p:sp>
              <p:nvSpPr>
                <p:cNvPr id="94" name="Freeform 93">
                  <a:extLst>
                    <a:ext uri="{FF2B5EF4-FFF2-40B4-BE49-F238E27FC236}">
                      <a16:creationId xmlns:a16="http://schemas.microsoft.com/office/drawing/2014/main" id="{0A956330-EE03-BF86-ED11-76F0A5F91DD6}"/>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dirty="0"/>
                </a:p>
              </p:txBody>
            </p:sp>
          </p:grpSp>
          <p:grpSp>
            <p:nvGrpSpPr>
              <p:cNvPr id="69" name="Graphic 8">
                <a:extLst>
                  <a:ext uri="{FF2B5EF4-FFF2-40B4-BE49-F238E27FC236}">
                    <a16:creationId xmlns:a16="http://schemas.microsoft.com/office/drawing/2014/main" id="{4AD4A24F-E7E0-7505-BB55-4E62C341AC3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3BD0082B-00D0-377E-4A28-E274C3D96663}"/>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dirty="0"/>
                </a:p>
              </p:txBody>
            </p:sp>
            <p:sp>
              <p:nvSpPr>
                <p:cNvPr id="71" name="Freeform 70">
                  <a:extLst>
                    <a:ext uri="{FF2B5EF4-FFF2-40B4-BE49-F238E27FC236}">
                      <a16:creationId xmlns:a16="http://schemas.microsoft.com/office/drawing/2014/main" id="{51623363-C45D-4FB0-DE68-CFC7E792C8E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dirty="0"/>
                </a:p>
              </p:txBody>
            </p:sp>
            <p:sp>
              <p:nvSpPr>
                <p:cNvPr id="72" name="Freeform 71">
                  <a:extLst>
                    <a:ext uri="{FF2B5EF4-FFF2-40B4-BE49-F238E27FC236}">
                      <a16:creationId xmlns:a16="http://schemas.microsoft.com/office/drawing/2014/main" id="{044262C0-87ED-F604-8855-664375EE2683}"/>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dirty="0"/>
                </a:p>
              </p:txBody>
            </p:sp>
            <p:sp>
              <p:nvSpPr>
                <p:cNvPr id="73" name="Freeform 72">
                  <a:extLst>
                    <a:ext uri="{FF2B5EF4-FFF2-40B4-BE49-F238E27FC236}">
                      <a16:creationId xmlns:a16="http://schemas.microsoft.com/office/drawing/2014/main" id="{AC83BE24-288D-C5F3-A80E-4429B7F35A10}"/>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dirty="0"/>
                </a:p>
              </p:txBody>
            </p:sp>
            <p:sp>
              <p:nvSpPr>
                <p:cNvPr id="74" name="Freeform 73">
                  <a:extLst>
                    <a:ext uri="{FF2B5EF4-FFF2-40B4-BE49-F238E27FC236}">
                      <a16:creationId xmlns:a16="http://schemas.microsoft.com/office/drawing/2014/main" id="{6C2C1DFB-4560-1E00-F869-B0857AA27EEE}"/>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dirty="0"/>
                </a:p>
              </p:txBody>
            </p:sp>
            <p:sp>
              <p:nvSpPr>
                <p:cNvPr id="75" name="Freeform 74">
                  <a:extLst>
                    <a:ext uri="{FF2B5EF4-FFF2-40B4-BE49-F238E27FC236}">
                      <a16:creationId xmlns:a16="http://schemas.microsoft.com/office/drawing/2014/main" id="{D86D4C87-E32D-F3EF-3024-164DF8278B14}"/>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6" name="Freeform 75">
                  <a:extLst>
                    <a:ext uri="{FF2B5EF4-FFF2-40B4-BE49-F238E27FC236}">
                      <a16:creationId xmlns:a16="http://schemas.microsoft.com/office/drawing/2014/main" id="{719E0373-E1BC-CCC2-0837-A1B7A93226C2}"/>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dirty="0"/>
                </a:p>
              </p:txBody>
            </p:sp>
            <p:sp>
              <p:nvSpPr>
                <p:cNvPr id="77" name="Freeform 76">
                  <a:extLst>
                    <a:ext uri="{FF2B5EF4-FFF2-40B4-BE49-F238E27FC236}">
                      <a16:creationId xmlns:a16="http://schemas.microsoft.com/office/drawing/2014/main" id="{901FF7DA-BFFD-8E78-914A-B684F23C3146}"/>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dirty="0"/>
                </a:p>
              </p:txBody>
            </p:sp>
            <p:sp>
              <p:nvSpPr>
                <p:cNvPr id="78" name="Freeform 77">
                  <a:extLst>
                    <a:ext uri="{FF2B5EF4-FFF2-40B4-BE49-F238E27FC236}">
                      <a16:creationId xmlns:a16="http://schemas.microsoft.com/office/drawing/2014/main" id="{72B183CB-F6B0-66AC-798B-BFC60A757B7A}"/>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9" name="Freeform 78">
                  <a:extLst>
                    <a:ext uri="{FF2B5EF4-FFF2-40B4-BE49-F238E27FC236}">
                      <a16:creationId xmlns:a16="http://schemas.microsoft.com/office/drawing/2014/main" id="{1554A2DA-061D-3138-DDAB-0E70A2B45472}"/>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dirty="0"/>
                </a:p>
              </p:txBody>
            </p:sp>
          </p:grpSp>
        </p:grpSp>
        <p:grpSp>
          <p:nvGrpSpPr>
            <p:cNvPr id="8" name="Graphic 8">
              <a:extLst>
                <a:ext uri="{FF2B5EF4-FFF2-40B4-BE49-F238E27FC236}">
                  <a16:creationId xmlns:a16="http://schemas.microsoft.com/office/drawing/2014/main" id="{3C1EB970-4A9E-134A-F36F-C587A159A696}"/>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3149A248-289D-381D-F493-DCC46B580CF3}"/>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8B0E2B6D-963F-6CE6-492A-7592BE967D44}"/>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dirty="0"/>
                </a:p>
              </p:txBody>
            </p:sp>
            <p:sp>
              <p:nvSpPr>
                <p:cNvPr id="63" name="Freeform 62">
                  <a:extLst>
                    <a:ext uri="{FF2B5EF4-FFF2-40B4-BE49-F238E27FC236}">
                      <a16:creationId xmlns:a16="http://schemas.microsoft.com/office/drawing/2014/main" id="{A7383759-D58A-EA9B-1EB6-688D04935BD1}"/>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dirty="0"/>
                </a:p>
              </p:txBody>
            </p:sp>
            <p:sp>
              <p:nvSpPr>
                <p:cNvPr id="64" name="Freeform 63">
                  <a:extLst>
                    <a:ext uri="{FF2B5EF4-FFF2-40B4-BE49-F238E27FC236}">
                      <a16:creationId xmlns:a16="http://schemas.microsoft.com/office/drawing/2014/main" id="{D831D068-2918-3DF9-82CE-A7545F851341}"/>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dirty="0"/>
                </a:p>
              </p:txBody>
            </p:sp>
            <p:sp>
              <p:nvSpPr>
                <p:cNvPr id="65" name="Freeform 64">
                  <a:extLst>
                    <a:ext uri="{FF2B5EF4-FFF2-40B4-BE49-F238E27FC236}">
                      <a16:creationId xmlns:a16="http://schemas.microsoft.com/office/drawing/2014/main" id="{1A556AB9-BA5C-C3C8-F6DF-9F179F150A1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dirty="0"/>
                </a:p>
              </p:txBody>
            </p:sp>
            <p:sp>
              <p:nvSpPr>
                <p:cNvPr id="66" name="Freeform 65">
                  <a:extLst>
                    <a:ext uri="{FF2B5EF4-FFF2-40B4-BE49-F238E27FC236}">
                      <a16:creationId xmlns:a16="http://schemas.microsoft.com/office/drawing/2014/main" id="{9F1A698B-2C75-EA4C-F03D-C901DD15C302}"/>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dirty="0"/>
                </a:p>
              </p:txBody>
            </p:sp>
            <p:sp>
              <p:nvSpPr>
                <p:cNvPr id="67" name="Freeform 66">
                  <a:extLst>
                    <a:ext uri="{FF2B5EF4-FFF2-40B4-BE49-F238E27FC236}">
                      <a16:creationId xmlns:a16="http://schemas.microsoft.com/office/drawing/2014/main" id="{04DBD4D9-D632-D216-65D9-A7A0234B4FDB}"/>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dirty="0"/>
                </a:p>
              </p:txBody>
            </p:sp>
          </p:grpSp>
          <p:sp>
            <p:nvSpPr>
              <p:cNvPr id="10" name="Freeform 9">
                <a:extLst>
                  <a:ext uri="{FF2B5EF4-FFF2-40B4-BE49-F238E27FC236}">
                    <a16:creationId xmlns:a16="http://schemas.microsoft.com/office/drawing/2014/main" id="{4610CEDE-41BF-26CE-3B4A-A7B4AD31DBEB}"/>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dirty="0"/>
              </a:p>
            </p:txBody>
          </p:sp>
          <p:sp>
            <p:nvSpPr>
              <p:cNvPr id="11" name="Freeform 10">
                <a:extLst>
                  <a:ext uri="{FF2B5EF4-FFF2-40B4-BE49-F238E27FC236}">
                    <a16:creationId xmlns:a16="http://schemas.microsoft.com/office/drawing/2014/main" id="{5A6CBBCF-D8AD-D40C-2DA5-F535F49209EF}"/>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3" name="Freeform 12">
                <a:extLst>
                  <a:ext uri="{FF2B5EF4-FFF2-40B4-BE49-F238E27FC236}">
                    <a16:creationId xmlns:a16="http://schemas.microsoft.com/office/drawing/2014/main" id="{FDCBD7B6-6C4E-A1C1-9CC6-10EB47E6A62F}"/>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dirty="0"/>
              </a:p>
            </p:txBody>
          </p:sp>
          <p:sp>
            <p:nvSpPr>
              <p:cNvPr id="14" name="Freeform 13">
                <a:extLst>
                  <a:ext uri="{FF2B5EF4-FFF2-40B4-BE49-F238E27FC236}">
                    <a16:creationId xmlns:a16="http://schemas.microsoft.com/office/drawing/2014/main" id="{D38357AC-D70B-9A3F-7A2E-4985DC3E0C84}"/>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dirty="0"/>
              </a:p>
            </p:txBody>
          </p:sp>
          <p:sp>
            <p:nvSpPr>
              <p:cNvPr id="15" name="Freeform 14">
                <a:extLst>
                  <a:ext uri="{FF2B5EF4-FFF2-40B4-BE49-F238E27FC236}">
                    <a16:creationId xmlns:a16="http://schemas.microsoft.com/office/drawing/2014/main" id="{42C64D14-B88B-BEE3-FD56-1A5295B63F1D}"/>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dirty="0"/>
              </a:p>
            </p:txBody>
          </p:sp>
          <p:sp>
            <p:nvSpPr>
              <p:cNvPr id="16" name="Freeform 15">
                <a:extLst>
                  <a:ext uri="{FF2B5EF4-FFF2-40B4-BE49-F238E27FC236}">
                    <a16:creationId xmlns:a16="http://schemas.microsoft.com/office/drawing/2014/main" id="{E566347A-75D6-B077-4D7D-1F7A847A7C84}"/>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7" name="Freeform 16">
                <a:extLst>
                  <a:ext uri="{FF2B5EF4-FFF2-40B4-BE49-F238E27FC236}">
                    <a16:creationId xmlns:a16="http://schemas.microsoft.com/office/drawing/2014/main" id="{B0B21625-77B6-34DE-49B8-1BA0F1ADD012}"/>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40D387CA-C00B-A089-EA07-C1DEBDCC63C1}"/>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dirty="0"/>
              </a:p>
            </p:txBody>
          </p:sp>
          <p:sp>
            <p:nvSpPr>
              <p:cNvPr id="32" name="Freeform 31">
                <a:extLst>
                  <a:ext uri="{FF2B5EF4-FFF2-40B4-BE49-F238E27FC236}">
                    <a16:creationId xmlns:a16="http://schemas.microsoft.com/office/drawing/2014/main" id="{90A7C1BC-F37C-CB96-9D0B-6611FAA4FD6C}"/>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dirty="0"/>
              </a:p>
            </p:txBody>
          </p:sp>
          <p:sp>
            <p:nvSpPr>
              <p:cNvPr id="33" name="Freeform 32">
                <a:extLst>
                  <a:ext uri="{FF2B5EF4-FFF2-40B4-BE49-F238E27FC236}">
                    <a16:creationId xmlns:a16="http://schemas.microsoft.com/office/drawing/2014/main" id="{4361F73E-6022-2175-3A89-D7E1BBC607D5}"/>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dirty="0"/>
              </a:p>
            </p:txBody>
          </p:sp>
          <p:sp>
            <p:nvSpPr>
              <p:cNvPr id="34" name="Freeform 33">
                <a:extLst>
                  <a:ext uri="{FF2B5EF4-FFF2-40B4-BE49-F238E27FC236}">
                    <a16:creationId xmlns:a16="http://schemas.microsoft.com/office/drawing/2014/main" id="{C4A40170-8716-FF23-1C94-0C0627EBE025}"/>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35" name="Freeform 34">
                <a:extLst>
                  <a:ext uri="{FF2B5EF4-FFF2-40B4-BE49-F238E27FC236}">
                    <a16:creationId xmlns:a16="http://schemas.microsoft.com/office/drawing/2014/main" id="{C8FF8966-6ADA-342F-B1E7-CE0A1D8DE905}"/>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dirty="0"/>
              </a:p>
            </p:txBody>
          </p:sp>
          <p:sp>
            <p:nvSpPr>
              <p:cNvPr id="36" name="Freeform 35">
                <a:extLst>
                  <a:ext uri="{FF2B5EF4-FFF2-40B4-BE49-F238E27FC236}">
                    <a16:creationId xmlns:a16="http://schemas.microsoft.com/office/drawing/2014/main" id="{65B7C2D3-7263-584E-9FC1-CBC4A181ACEA}"/>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dirty="0"/>
              </a:p>
            </p:txBody>
          </p:sp>
          <p:sp>
            <p:nvSpPr>
              <p:cNvPr id="37" name="Freeform 36">
                <a:extLst>
                  <a:ext uri="{FF2B5EF4-FFF2-40B4-BE49-F238E27FC236}">
                    <a16:creationId xmlns:a16="http://schemas.microsoft.com/office/drawing/2014/main" id="{1EED3931-3F88-4299-038B-F2B4AAC62A27}"/>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dirty="0"/>
              </a:p>
            </p:txBody>
          </p:sp>
          <p:sp>
            <p:nvSpPr>
              <p:cNvPr id="38" name="Freeform 37">
                <a:extLst>
                  <a:ext uri="{FF2B5EF4-FFF2-40B4-BE49-F238E27FC236}">
                    <a16:creationId xmlns:a16="http://schemas.microsoft.com/office/drawing/2014/main" id="{8D1070EF-2BCA-1C77-6D4B-C9BBF8545735}"/>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39" name="Freeform 38">
                <a:extLst>
                  <a:ext uri="{FF2B5EF4-FFF2-40B4-BE49-F238E27FC236}">
                    <a16:creationId xmlns:a16="http://schemas.microsoft.com/office/drawing/2014/main" id="{86DC88E6-CE52-EF74-D50C-234B10038D84}"/>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dirty="0"/>
              </a:p>
            </p:txBody>
          </p:sp>
          <p:sp>
            <p:nvSpPr>
              <p:cNvPr id="40" name="Freeform 39">
                <a:extLst>
                  <a:ext uri="{FF2B5EF4-FFF2-40B4-BE49-F238E27FC236}">
                    <a16:creationId xmlns:a16="http://schemas.microsoft.com/office/drawing/2014/main" id="{AA45946F-E486-6A31-0EB8-56D901FBD54C}"/>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dirty="0"/>
              </a:p>
            </p:txBody>
          </p:sp>
          <p:sp>
            <p:nvSpPr>
              <p:cNvPr id="41" name="Freeform 40">
                <a:extLst>
                  <a:ext uri="{FF2B5EF4-FFF2-40B4-BE49-F238E27FC236}">
                    <a16:creationId xmlns:a16="http://schemas.microsoft.com/office/drawing/2014/main" id="{D7451AAB-99E2-9E6D-F8D5-24C2D930FD70}"/>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dirty="0"/>
              </a:p>
            </p:txBody>
          </p:sp>
          <p:sp>
            <p:nvSpPr>
              <p:cNvPr id="42" name="Freeform 41">
                <a:extLst>
                  <a:ext uri="{FF2B5EF4-FFF2-40B4-BE49-F238E27FC236}">
                    <a16:creationId xmlns:a16="http://schemas.microsoft.com/office/drawing/2014/main" id="{9BEF7EEA-90D0-5B3A-8810-D915F62A45D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dirty="0"/>
              </a:p>
            </p:txBody>
          </p:sp>
          <p:sp>
            <p:nvSpPr>
              <p:cNvPr id="43" name="Freeform 42">
                <a:extLst>
                  <a:ext uri="{FF2B5EF4-FFF2-40B4-BE49-F238E27FC236}">
                    <a16:creationId xmlns:a16="http://schemas.microsoft.com/office/drawing/2014/main" id="{918F5A28-E325-FA29-D85D-76530F95927A}"/>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dirty="0"/>
              </a:p>
            </p:txBody>
          </p:sp>
          <p:sp>
            <p:nvSpPr>
              <p:cNvPr id="44" name="Freeform 43">
                <a:extLst>
                  <a:ext uri="{FF2B5EF4-FFF2-40B4-BE49-F238E27FC236}">
                    <a16:creationId xmlns:a16="http://schemas.microsoft.com/office/drawing/2014/main" id="{10FB7291-EE5A-D925-E9F0-9A6C02342CA0}"/>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dirty="0"/>
              </a:p>
            </p:txBody>
          </p:sp>
          <p:sp>
            <p:nvSpPr>
              <p:cNvPr id="45" name="Freeform 44">
                <a:extLst>
                  <a:ext uri="{FF2B5EF4-FFF2-40B4-BE49-F238E27FC236}">
                    <a16:creationId xmlns:a16="http://schemas.microsoft.com/office/drawing/2014/main" id="{647163DD-E46C-5AE8-2E0E-F816F25B0E5C}"/>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dirty="0"/>
              </a:p>
            </p:txBody>
          </p:sp>
          <p:sp>
            <p:nvSpPr>
              <p:cNvPr id="46" name="Freeform 45">
                <a:extLst>
                  <a:ext uri="{FF2B5EF4-FFF2-40B4-BE49-F238E27FC236}">
                    <a16:creationId xmlns:a16="http://schemas.microsoft.com/office/drawing/2014/main" id="{FD199C52-F906-59CA-9BD3-8AE8E255E59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dirty="0"/>
              </a:p>
            </p:txBody>
          </p:sp>
          <p:sp>
            <p:nvSpPr>
              <p:cNvPr id="47" name="Freeform 46">
                <a:extLst>
                  <a:ext uri="{FF2B5EF4-FFF2-40B4-BE49-F238E27FC236}">
                    <a16:creationId xmlns:a16="http://schemas.microsoft.com/office/drawing/2014/main" id="{0CA21B23-945A-F11C-BF42-D76B46865682}"/>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dirty="0"/>
              </a:p>
            </p:txBody>
          </p:sp>
          <p:sp>
            <p:nvSpPr>
              <p:cNvPr id="48" name="Freeform 47">
                <a:extLst>
                  <a:ext uri="{FF2B5EF4-FFF2-40B4-BE49-F238E27FC236}">
                    <a16:creationId xmlns:a16="http://schemas.microsoft.com/office/drawing/2014/main" id="{23BD7478-5F87-1F68-DBE6-37E3FBAA6E61}"/>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dirty="0"/>
              </a:p>
            </p:txBody>
          </p:sp>
          <p:sp>
            <p:nvSpPr>
              <p:cNvPr id="49" name="Freeform 48">
                <a:extLst>
                  <a:ext uri="{FF2B5EF4-FFF2-40B4-BE49-F238E27FC236}">
                    <a16:creationId xmlns:a16="http://schemas.microsoft.com/office/drawing/2014/main" id="{586B664D-A3CE-BB9E-FA75-FDEB26A5FE1D}"/>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50" name="Freeform 49">
                <a:extLst>
                  <a:ext uri="{FF2B5EF4-FFF2-40B4-BE49-F238E27FC236}">
                    <a16:creationId xmlns:a16="http://schemas.microsoft.com/office/drawing/2014/main" id="{43F9CF27-CF8D-3E9E-6E0C-0531133BDF1D}"/>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dirty="0"/>
              </a:p>
            </p:txBody>
          </p:sp>
          <p:sp>
            <p:nvSpPr>
              <p:cNvPr id="51" name="Freeform 50">
                <a:extLst>
                  <a:ext uri="{FF2B5EF4-FFF2-40B4-BE49-F238E27FC236}">
                    <a16:creationId xmlns:a16="http://schemas.microsoft.com/office/drawing/2014/main" id="{2BA51A85-4F50-74D0-92CE-A57B9B51755D}"/>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2" name="Freeform 51">
                <a:extLst>
                  <a:ext uri="{FF2B5EF4-FFF2-40B4-BE49-F238E27FC236}">
                    <a16:creationId xmlns:a16="http://schemas.microsoft.com/office/drawing/2014/main" id="{C468DE89-D14F-9770-617D-6A9A6D73E690}"/>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dirty="0"/>
              </a:p>
            </p:txBody>
          </p:sp>
          <p:sp>
            <p:nvSpPr>
              <p:cNvPr id="53" name="Freeform 52">
                <a:extLst>
                  <a:ext uri="{FF2B5EF4-FFF2-40B4-BE49-F238E27FC236}">
                    <a16:creationId xmlns:a16="http://schemas.microsoft.com/office/drawing/2014/main" id="{68EBFED1-7B81-C35E-C2EA-3D45A407311A}"/>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4" name="Freeform 53">
                <a:extLst>
                  <a:ext uri="{FF2B5EF4-FFF2-40B4-BE49-F238E27FC236}">
                    <a16:creationId xmlns:a16="http://schemas.microsoft.com/office/drawing/2014/main" id="{3113C3C7-D688-7EB5-A958-3D7C4DCA81FA}"/>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dirty="0"/>
              </a:p>
            </p:txBody>
          </p:sp>
          <p:sp>
            <p:nvSpPr>
              <p:cNvPr id="55" name="Freeform 54">
                <a:extLst>
                  <a:ext uri="{FF2B5EF4-FFF2-40B4-BE49-F238E27FC236}">
                    <a16:creationId xmlns:a16="http://schemas.microsoft.com/office/drawing/2014/main" id="{BD87A376-9D24-E4E2-BD89-E0A92CEF4ADC}"/>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dirty="0"/>
              </a:p>
            </p:txBody>
          </p:sp>
          <p:sp>
            <p:nvSpPr>
              <p:cNvPr id="56" name="Freeform 55">
                <a:extLst>
                  <a:ext uri="{FF2B5EF4-FFF2-40B4-BE49-F238E27FC236}">
                    <a16:creationId xmlns:a16="http://schemas.microsoft.com/office/drawing/2014/main" id="{DF84EE31-E708-81F2-08B0-10F97671960A}"/>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7" name="Freeform 56">
                <a:extLst>
                  <a:ext uri="{FF2B5EF4-FFF2-40B4-BE49-F238E27FC236}">
                    <a16:creationId xmlns:a16="http://schemas.microsoft.com/office/drawing/2014/main" id="{360D508D-6888-DF5B-E7F5-00CFB2CF88CD}"/>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dirty="0"/>
              </a:p>
            </p:txBody>
          </p:sp>
          <p:sp>
            <p:nvSpPr>
              <p:cNvPr id="58" name="Freeform 57">
                <a:extLst>
                  <a:ext uri="{FF2B5EF4-FFF2-40B4-BE49-F238E27FC236}">
                    <a16:creationId xmlns:a16="http://schemas.microsoft.com/office/drawing/2014/main" id="{BCAB9048-51D5-4073-35E7-D7379AAEA84B}"/>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dirty="0"/>
              </a:p>
            </p:txBody>
          </p:sp>
          <p:sp>
            <p:nvSpPr>
              <p:cNvPr id="59" name="Freeform 58">
                <a:extLst>
                  <a:ext uri="{FF2B5EF4-FFF2-40B4-BE49-F238E27FC236}">
                    <a16:creationId xmlns:a16="http://schemas.microsoft.com/office/drawing/2014/main" id="{B59F3816-CDF2-627C-EC44-84096E7A00A5}"/>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dirty="0"/>
              </a:p>
            </p:txBody>
          </p:sp>
          <p:sp>
            <p:nvSpPr>
              <p:cNvPr id="60" name="Freeform 59">
                <a:extLst>
                  <a:ext uri="{FF2B5EF4-FFF2-40B4-BE49-F238E27FC236}">
                    <a16:creationId xmlns:a16="http://schemas.microsoft.com/office/drawing/2014/main" id="{0BBA3052-4132-C42E-D47C-D9D131EA788D}"/>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dirty="0"/>
              </a:p>
            </p:txBody>
          </p:sp>
          <p:sp>
            <p:nvSpPr>
              <p:cNvPr id="61" name="Freeform 60">
                <a:extLst>
                  <a:ext uri="{FF2B5EF4-FFF2-40B4-BE49-F238E27FC236}">
                    <a16:creationId xmlns:a16="http://schemas.microsoft.com/office/drawing/2014/main" id="{5BAA5CE5-924A-14A9-3106-D528CA35E605}"/>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1691894521"/>
      </p:ext>
    </p:extLst>
  </p:cSld>
  <p:clrMap bg1="lt1" tx1="dk1" bg2="lt2" tx2="dk2" accent1="accent1" accent2="accent2" accent3="accent3" accent4="accent4" accent5="accent5" accent6="accent6" hlink="hlink" folHlink="folHlink"/>
  <p:sldLayoutIdLst>
    <p:sldLayoutId id="2147484033" r:id="rId1"/>
    <p:sldLayoutId id="2147484034" r:id="rId2"/>
    <p:sldLayoutId id="2147484035" r:id="rId3"/>
    <p:sldLayoutId id="2147484036" r:id="rId4"/>
    <p:sldLayoutId id="2147484037" r:id="rId5"/>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tx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tx1"/>
                </a:solidFill>
              </a:defRPr>
            </a:lvl1pPr>
          </a:lstStyle>
          <a:p>
            <a:fld id="{F59CD943-D024-467A-B36E-F11E1285ED75}" type="slidenum">
              <a:rPr lang="en-GB" smtClean="0"/>
              <a:pPr/>
              <a:t>‹#›</a:t>
            </a:fld>
            <a:endParaRPr lang="en-GB" dirty="0"/>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grpSp>
        <p:nvGrpSpPr>
          <p:cNvPr id="4" name="Group 3">
            <a:extLst>
              <a:ext uri="{FF2B5EF4-FFF2-40B4-BE49-F238E27FC236}">
                <a16:creationId xmlns:a16="http://schemas.microsoft.com/office/drawing/2014/main" id="{12F6D8D2-6889-CDBE-EFAB-20F44AC57AD2}"/>
              </a:ext>
            </a:extLst>
          </p:cNvPr>
          <p:cNvGrpSpPr/>
          <p:nvPr userDrawn="1"/>
        </p:nvGrpSpPr>
        <p:grpSpPr>
          <a:xfrm>
            <a:off x="556725" y="6146954"/>
            <a:ext cx="2771040" cy="522134"/>
            <a:chOff x="4654410" y="2026462"/>
            <a:chExt cx="4311967" cy="812482"/>
          </a:xfrm>
        </p:grpSpPr>
        <p:grpSp>
          <p:nvGrpSpPr>
            <p:cNvPr id="7" name="Graphic 8">
              <a:extLst>
                <a:ext uri="{FF2B5EF4-FFF2-40B4-BE49-F238E27FC236}">
                  <a16:creationId xmlns:a16="http://schemas.microsoft.com/office/drawing/2014/main" id="{80491391-F3D0-B661-ADCC-7E221C9F0030}"/>
                </a:ext>
              </a:extLst>
            </p:cNvPr>
            <p:cNvGrpSpPr/>
            <p:nvPr/>
          </p:nvGrpSpPr>
          <p:grpSpPr>
            <a:xfrm>
              <a:off x="4654410" y="2026462"/>
              <a:ext cx="1538287" cy="797242"/>
              <a:chOff x="4654410" y="2026462"/>
              <a:chExt cx="1538287" cy="797242"/>
            </a:xfrm>
            <a:solidFill>
              <a:srgbClr val="000000"/>
            </a:solidFill>
          </p:grpSpPr>
          <p:grpSp>
            <p:nvGrpSpPr>
              <p:cNvPr id="68" name="Graphic 8">
                <a:extLst>
                  <a:ext uri="{FF2B5EF4-FFF2-40B4-BE49-F238E27FC236}">
                    <a16:creationId xmlns:a16="http://schemas.microsoft.com/office/drawing/2014/main" id="{D98B8C15-4DDD-5344-528A-E6D3C169C9A3}"/>
                  </a:ext>
                </a:extLst>
              </p:cNvPr>
              <p:cNvGrpSpPr/>
              <p:nvPr/>
            </p:nvGrpSpPr>
            <p:grpSpPr>
              <a:xfrm>
                <a:off x="4662982" y="2665589"/>
                <a:ext cx="1447799" cy="158115"/>
                <a:chOff x="4662982" y="2665589"/>
                <a:chExt cx="1447799" cy="158115"/>
              </a:xfrm>
              <a:solidFill>
                <a:srgbClr val="000000"/>
              </a:solidFill>
            </p:grpSpPr>
            <p:sp>
              <p:nvSpPr>
                <p:cNvPr id="80" name="Freeform 79">
                  <a:extLst>
                    <a:ext uri="{FF2B5EF4-FFF2-40B4-BE49-F238E27FC236}">
                      <a16:creationId xmlns:a16="http://schemas.microsoft.com/office/drawing/2014/main" id="{2435B196-FE19-A56F-E1B3-ECEA94DCF7A3}"/>
                    </a:ext>
                  </a:extLst>
                </p:cNvPr>
                <p:cNvSpPr/>
                <p:nvPr/>
              </p:nvSpPr>
              <p:spPr>
                <a:xfrm>
                  <a:off x="4662982" y="2668447"/>
                  <a:ext cx="92392" cy="152400"/>
                </a:xfrm>
                <a:custGeom>
                  <a:avLst/>
                  <a:gdLst>
                    <a:gd name="connsiteX0" fmla="*/ 13335 w 92392"/>
                    <a:gd name="connsiteY0" fmla="*/ 152400 h 152400"/>
                    <a:gd name="connsiteX1" fmla="*/ 0 w 92392"/>
                    <a:gd name="connsiteY1" fmla="*/ 152400 h 152400"/>
                    <a:gd name="connsiteX2" fmla="*/ 0 w 92392"/>
                    <a:gd name="connsiteY2" fmla="*/ 0 h 152400"/>
                    <a:gd name="connsiteX3" fmla="*/ 40005 w 92392"/>
                    <a:gd name="connsiteY3" fmla="*/ 0 h 152400"/>
                    <a:gd name="connsiteX4" fmla="*/ 92392 w 92392"/>
                    <a:gd name="connsiteY4" fmla="*/ 46673 h 152400"/>
                    <a:gd name="connsiteX5" fmla="*/ 40005 w 92392"/>
                    <a:gd name="connsiteY5" fmla="*/ 93345 h 152400"/>
                    <a:gd name="connsiteX6" fmla="*/ 13335 w 92392"/>
                    <a:gd name="connsiteY6" fmla="*/ 93345 h 152400"/>
                    <a:gd name="connsiteX7" fmla="*/ 13335 w 92392"/>
                    <a:gd name="connsiteY7" fmla="*/ 152400 h 152400"/>
                    <a:gd name="connsiteX8" fmla="*/ 13335 w 92392"/>
                    <a:gd name="connsiteY8" fmla="*/ 11430 h 152400"/>
                    <a:gd name="connsiteX9" fmla="*/ 13335 w 92392"/>
                    <a:gd name="connsiteY9" fmla="*/ 80963 h 152400"/>
                    <a:gd name="connsiteX10" fmla="*/ 41910 w 92392"/>
                    <a:gd name="connsiteY10" fmla="*/ 80963 h 152400"/>
                    <a:gd name="connsiteX11" fmla="*/ 79058 w 92392"/>
                    <a:gd name="connsiteY11" fmla="*/ 45720 h 152400"/>
                    <a:gd name="connsiteX12" fmla="*/ 41910 w 92392"/>
                    <a:gd name="connsiteY12" fmla="*/ 11430 h 152400"/>
                    <a:gd name="connsiteX13" fmla="*/ 13335 w 92392"/>
                    <a:gd name="connsiteY13" fmla="*/ 1143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392" h="152400">
                      <a:moveTo>
                        <a:pt x="13335" y="152400"/>
                      </a:moveTo>
                      <a:lnTo>
                        <a:pt x="0" y="152400"/>
                      </a:lnTo>
                      <a:lnTo>
                        <a:pt x="0" y="0"/>
                      </a:lnTo>
                      <a:lnTo>
                        <a:pt x="40005" y="0"/>
                      </a:lnTo>
                      <a:cubicBezTo>
                        <a:pt x="75248" y="0"/>
                        <a:pt x="92392" y="20955"/>
                        <a:pt x="92392" y="46673"/>
                      </a:cubicBezTo>
                      <a:cubicBezTo>
                        <a:pt x="92392" y="72390"/>
                        <a:pt x="75248" y="93345"/>
                        <a:pt x="40005" y="93345"/>
                      </a:cubicBezTo>
                      <a:lnTo>
                        <a:pt x="13335" y="93345"/>
                      </a:lnTo>
                      <a:lnTo>
                        <a:pt x="13335" y="152400"/>
                      </a:lnTo>
                      <a:close/>
                      <a:moveTo>
                        <a:pt x="13335" y="11430"/>
                      </a:moveTo>
                      <a:lnTo>
                        <a:pt x="13335" y="80963"/>
                      </a:lnTo>
                      <a:lnTo>
                        <a:pt x="41910" y="80963"/>
                      </a:lnTo>
                      <a:cubicBezTo>
                        <a:pt x="61913" y="80963"/>
                        <a:pt x="79058" y="68580"/>
                        <a:pt x="79058" y="45720"/>
                      </a:cubicBezTo>
                      <a:cubicBezTo>
                        <a:pt x="79058" y="22860"/>
                        <a:pt x="61913" y="11430"/>
                        <a:pt x="41910" y="11430"/>
                      </a:cubicBezTo>
                      <a:cubicBezTo>
                        <a:pt x="41910" y="11430"/>
                        <a:pt x="13335" y="11430"/>
                        <a:pt x="13335" y="11430"/>
                      </a:cubicBezTo>
                      <a:close/>
                    </a:path>
                  </a:pathLst>
                </a:custGeom>
                <a:solidFill>
                  <a:srgbClr val="000000"/>
                </a:solidFill>
                <a:ln w="9525" cap="flat">
                  <a:noFill/>
                  <a:prstDash val="solid"/>
                  <a:miter/>
                </a:ln>
              </p:spPr>
              <p:txBody>
                <a:bodyPr rtlCol="0" anchor="ctr"/>
                <a:lstStyle/>
                <a:p>
                  <a:endParaRPr lang="en-US" dirty="0"/>
                </a:p>
              </p:txBody>
            </p:sp>
            <p:sp>
              <p:nvSpPr>
                <p:cNvPr id="81" name="Freeform 80">
                  <a:extLst>
                    <a:ext uri="{FF2B5EF4-FFF2-40B4-BE49-F238E27FC236}">
                      <a16:creationId xmlns:a16="http://schemas.microsoft.com/office/drawing/2014/main" id="{3EE07E28-4558-32AB-3D9F-E70DBAE9DC8D}"/>
                    </a:ext>
                  </a:extLst>
                </p:cNvPr>
                <p:cNvSpPr/>
                <p:nvPr/>
              </p:nvSpPr>
              <p:spPr>
                <a:xfrm>
                  <a:off x="4763947" y="2720835"/>
                  <a:ext cx="79057" cy="100012"/>
                </a:xfrm>
                <a:custGeom>
                  <a:avLst/>
                  <a:gdLst>
                    <a:gd name="connsiteX0" fmla="*/ 66675 w 79057"/>
                    <a:gd name="connsiteY0" fmla="*/ 33338 h 100012"/>
                    <a:gd name="connsiteX1" fmla="*/ 42863 w 79057"/>
                    <a:gd name="connsiteY1" fmla="*/ 12383 h 100012"/>
                    <a:gd name="connsiteX2" fmla="*/ 13335 w 79057"/>
                    <a:gd name="connsiteY2" fmla="*/ 22860 h 100012"/>
                    <a:gd name="connsiteX3" fmla="*/ 6668 w 79057"/>
                    <a:gd name="connsiteY3" fmla="*/ 12383 h 100012"/>
                    <a:gd name="connsiteX4" fmla="*/ 42863 w 79057"/>
                    <a:gd name="connsiteY4" fmla="*/ 0 h 100012"/>
                    <a:gd name="connsiteX5" fmla="*/ 79057 w 79057"/>
                    <a:gd name="connsiteY5" fmla="*/ 32385 h 100012"/>
                    <a:gd name="connsiteX6" fmla="*/ 79057 w 79057"/>
                    <a:gd name="connsiteY6" fmla="*/ 98108 h 100012"/>
                    <a:gd name="connsiteX7" fmla="*/ 65723 w 79057"/>
                    <a:gd name="connsiteY7" fmla="*/ 98108 h 100012"/>
                    <a:gd name="connsiteX8" fmla="*/ 65723 w 79057"/>
                    <a:gd name="connsiteY8" fmla="*/ 85725 h 100012"/>
                    <a:gd name="connsiteX9" fmla="*/ 35243 w 79057"/>
                    <a:gd name="connsiteY9" fmla="*/ 100013 h 100012"/>
                    <a:gd name="connsiteX10" fmla="*/ 0 w 79057"/>
                    <a:gd name="connsiteY10" fmla="*/ 70485 h 100012"/>
                    <a:gd name="connsiteX11" fmla="*/ 32385 w 79057"/>
                    <a:gd name="connsiteY11" fmla="*/ 41910 h 100012"/>
                    <a:gd name="connsiteX12" fmla="*/ 55245 w 79057"/>
                    <a:gd name="connsiteY12" fmla="*/ 41910 h 100012"/>
                    <a:gd name="connsiteX13" fmla="*/ 64770 w 79057"/>
                    <a:gd name="connsiteY13" fmla="*/ 33338 h 100012"/>
                    <a:gd name="connsiteX14" fmla="*/ 66675 w 79057"/>
                    <a:gd name="connsiteY14" fmla="*/ 33338 h 100012"/>
                    <a:gd name="connsiteX15" fmla="*/ 66675 w 79057"/>
                    <a:gd name="connsiteY15" fmla="*/ 33338 h 100012"/>
                    <a:gd name="connsiteX16" fmla="*/ 66675 w 79057"/>
                    <a:gd name="connsiteY16" fmla="*/ 65722 h 100012"/>
                    <a:gd name="connsiteX17" fmla="*/ 66675 w 79057"/>
                    <a:gd name="connsiteY17" fmla="*/ 52388 h 100012"/>
                    <a:gd name="connsiteX18" fmla="*/ 54293 w 79057"/>
                    <a:gd name="connsiteY18" fmla="*/ 56197 h 100012"/>
                    <a:gd name="connsiteX19" fmla="*/ 36195 w 79057"/>
                    <a:gd name="connsiteY19" fmla="*/ 56197 h 100012"/>
                    <a:gd name="connsiteX20" fmla="*/ 15240 w 79057"/>
                    <a:gd name="connsiteY20" fmla="*/ 73342 h 100012"/>
                    <a:gd name="connsiteX21" fmla="*/ 38100 w 79057"/>
                    <a:gd name="connsiteY21" fmla="*/ 91440 h 100012"/>
                    <a:gd name="connsiteX22" fmla="*/ 66675 w 79057"/>
                    <a:gd name="connsiteY22" fmla="*/ 65722 h 100012"/>
                    <a:gd name="connsiteX23" fmla="*/ 66675 w 79057"/>
                    <a:gd name="connsiteY23" fmla="*/ 65722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9057" h="100012">
                      <a:moveTo>
                        <a:pt x="66675" y="33338"/>
                      </a:moveTo>
                      <a:cubicBezTo>
                        <a:pt x="66675" y="19050"/>
                        <a:pt x="55245" y="12383"/>
                        <a:pt x="42863" y="12383"/>
                      </a:cubicBezTo>
                      <a:cubicBezTo>
                        <a:pt x="30480" y="12383"/>
                        <a:pt x="20955" y="17145"/>
                        <a:pt x="13335" y="22860"/>
                      </a:cubicBezTo>
                      <a:lnTo>
                        <a:pt x="6668" y="12383"/>
                      </a:lnTo>
                      <a:cubicBezTo>
                        <a:pt x="13335" y="7620"/>
                        <a:pt x="26670" y="0"/>
                        <a:pt x="42863" y="0"/>
                      </a:cubicBezTo>
                      <a:cubicBezTo>
                        <a:pt x="65723" y="0"/>
                        <a:pt x="79057" y="13335"/>
                        <a:pt x="79057" y="32385"/>
                      </a:cubicBezTo>
                      <a:lnTo>
                        <a:pt x="79057" y="98108"/>
                      </a:lnTo>
                      <a:lnTo>
                        <a:pt x="65723" y="98108"/>
                      </a:lnTo>
                      <a:lnTo>
                        <a:pt x="65723" y="85725"/>
                      </a:lnTo>
                      <a:cubicBezTo>
                        <a:pt x="60007" y="95250"/>
                        <a:pt x="47625" y="100013"/>
                        <a:pt x="35243" y="100013"/>
                      </a:cubicBezTo>
                      <a:cubicBezTo>
                        <a:pt x="14288" y="100013"/>
                        <a:pt x="0" y="87630"/>
                        <a:pt x="0" y="70485"/>
                      </a:cubicBezTo>
                      <a:cubicBezTo>
                        <a:pt x="0" y="53340"/>
                        <a:pt x="12382" y="41910"/>
                        <a:pt x="32385" y="41910"/>
                      </a:cubicBezTo>
                      <a:lnTo>
                        <a:pt x="55245" y="41910"/>
                      </a:lnTo>
                      <a:cubicBezTo>
                        <a:pt x="61913" y="41910"/>
                        <a:pt x="64770" y="38100"/>
                        <a:pt x="64770" y="33338"/>
                      </a:cubicBezTo>
                      <a:lnTo>
                        <a:pt x="66675" y="33338"/>
                      </a:lnTo>
                      <a:lnTo>
                        <a:pt x="66675" y="33338"/>
                      </a:lnTo>
                      <a:close/>
                      <a:moveTo>
                        <a:pt x="66675" y="65722"/>
                      </a:moveTo>
                      <a:lnTo>
                        <a:pt x="66675" y="52388"/>
                      </a:lnTo>
                      <a:cubicBezTo>
                        <a:pt x="63818" y="55245"/>
                        <a:pt x="59055" y="56197"/>
                        <a:pt x="54293" y="56197"/>
                      </a:cubicBezTo>
                      <a:lnTo>
                        <a:pt x="36195" y="56197"/>
                      </a:lnTo>
                      <a:cubicBezTo>
                        <a:pt x="21907" y="56197"/>
                        <a:pt x="15240" y="62865"/>
                        <a:pt x="15240" y="73342"/>
                      </a:cubicBezTo>
                      <a:cubicBezTo>
                        <a:pt x="15240" y="81915"/>
                        <a:pt x="21907" y="91440"/>
                        <a:pt x="38100" y="91440"/>
                      </a:cubicBezTo>
                      <a:cubicBezTo>
                        <a:pt x="52388" y="91440"/>
                        <a:pt x="66675" y="82867"/>
                        <a:pt x="66675" y="65722"/>
                      </a:cubicBezTo>
                      <a:lnTo>
                        <a:pt x="66675" y="65722"/>
                      </a:lnTo>
                      <a:close/>
                    </a:path>
                  </a:pathLst>
                </a:custGeom>
                <a:solidFill>
                  <a:srgbClr val="000000"/>
                </a:solidFill>
                <a:ln w="9525" cap="flat">
                  <a:noFill/>
                  <a:prstDash val="solid"/>
                  <a:miter/>
                </a:ln>
              </p:spPr>
              <p:txBody>
                <a:bodyPr rtlCol="0" anchor="ctr"/>
                <a:lstStyle/>
                <a:p>
                  <a:endParaRPr lang="en-US" dirty="0"/>
                </a:p>
              </p:txBody>
            </p:sp>
            <p:sp>
              <p:nvSpPr>
                <p:cNvPr id="82" name="Freeform 81">
                  <a:extLst>
                    <a:ext uri="{FF2B5EF4-FFF2-40B4-BE49-F238E27FC236}">
                      <a16:creationId xmlns:a16="http://schemas.microsoft.com/office/drawing/2014/main" id="{84B87DAC-DCB2-C736-6FC6-E2E2490A13E3}"/>
                    </a:ext>
                  </a:extLst>
                </p:cNvPr>
                <p:cNvSpPr/>
                <p:nvPr/>
              </p:nvSpPr>
              <p:spPr>
                <a:xfrm>
                  <a:off x="4873485" y="2721787"/>
                  <a:ext cx="48577" cy="98107"/>
                </a:xfrm>
                <a:custGeom>
                  <a:avLst/>
                  <a:gdLst>
                    <a:gd name="connsiteX0" fmla="*/ 48577 w 48577"/>
                    <a:gd name="connsiteY0" fmla="*/ 14288 h 98107"/>
                    <a:gd name="connsiteX1" fmla="*/ 41910 w 48577"/>
                    <a:gd name="connsiteY1" fmla="*/ 14288 h 98107"/>
                    <a:gd name="connsiteX2" fmla="*/ 13335 w 48577"/>
                    <a:gd name="connsiteY2" fmla="*/ 44768 h 98107"/>
                    <a:gd name="connsiteX3" fmla="*/ 13335 w 48577"/>
                    <a:gd name="connsiteY3" fmla="*/ 98107 h 98107"/>
                    <a:gd name="connsiteX4" fmla="*/ 0 w 48577"/>
                    <a:gd name="connsiteY4" fmla="*/ 98107 h 98107"/>
                    <a:gd name="connsiteX5" fmla="*/ 0 w 48577"/>
                    <a:gd name="connsiteY5" fmla="*/ 1905 h 98107"/>
                    <a:gd name="connsiteX6" fmla="*/ 12382 w 48577"/>
                    <a:gd name="connsiteY6" fmla="*/ 1905 h 98107"/>
                    <a:gd name="connsiteX7" fmla="*/ 12382 w 48577"/>
                    <a:gd name="connsiteY7" fmla="*/ 18098 h 98107"/>
                    <a:gd name="connsiteX8" fmla="*/ 40957 w 48577"/>
                    <a:gd name="connsiteY8" fmla="*/ 0 h 98107"/>
                    <a:gd name="connsiteX9" fmla="*/ 48577 w 48577"/>
                    <a:gd name="connsiteY9" fmla="*/ 0 h 98107"/>
                    <a:gd name="connsiteX10" fmla="*/ 48577 w 48577"/>
                    <a:gd name="connsiteY10" fmla="*/ 14288 h 98107"/>
                    <a:gd name="connsiteX11" fmla="*/ 48577 w 48577"/>
                    <a:gd name="connsiteY11" fmla="*/ 14288 h 98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8577" h="98107">
                      <a:moveTo>
                        <a:pt x="48577" y="14288"/>
                      </a:moveTo>
                      <a:lnTo>
                        <a:pt x="41910" y="14288"/>
                      </a:lnTo>
                      <a:cubicBezTo>
                        <a:pt x="24765" y="14288"/>
                        <a:pt x="13335" y="21907"/>
                        <a:pt x="13335" y="44768"/>
                      </a:cubicBezTo>
                      <a:lnTo>
                        <a:pt x="13335" y="98107"/>
                      </a:lnTo>
                      <a:lnTo>
                        <a:pt x="0" y="98107"/>
                      </a:lnTo>
                      <a:lnTo>
                        <a:pt x="0" y="1905"/>
                      </a:lnTo>
                      <a:lnTo>
                        <a:pt x="12382" y="1905"/>
                      </a:lnTo>
                      <a:lnTo>
                        <a:pt x="12382" y="18098"/>
                      </a:lnTo>
                      <a:cubicBezTo>
                        <a:pt x="18098" y="4763"/>
                        <a:pt x="29527" y="0"/>
                        <a:pt x="40957" y="0"/>
                      </a:cubicBezTo>
                      <a:cubicBezTo>
                        <a:pt x="42863" y="0"/>
                        <a:pt x="45720" y="0"/>
                        <a:pt x="48577" y="0"/>
                      </a:cubicBezTo>
                      <a:lnTo>
                        <a:pt x="48577" y="14288"/>
                      </a:lnTo>
                      <a:lnTo>
                        <a:pt x="48577" y="14288"/>
                      </a:lnTo>
                      <a:close/>
                    </a:path>
                  </a:pathLst>
                </a:custGeom>
                <a:solidFill>
                  <a:srgbClr val="000000"/>
                </a:solidFill>
                <a:ln w="9525" cap="flat">
                  <a:noFill/>
                  <a:prstDash val="solid"/>
                  <a:miter/>
                </a:ln>
              </p:spPr>
              <p:txBody>
                <a:bodyPr rtlCol="0" anchor="ctr"/>
                <a:lstStyle/>
                <a:p>
                  <a:endParaRPr lang="en-US" dirty="0"/>
                </a:p>
              </p:txBody>
            </p:sp>
            <p:sp>
              <p:nvSpPr>
                <p:cNvPr id="83" name="Freeform 82">
                  <a:extLst>
                    <a:ext uri="{FF2B5EF4-FFF2-40B4-BE49-F238E27FC236}">
                      <a16:creationId xmlns:a16="http://schemas.microsoft.com/office/drawing/2014/main" id="{6EB7D228-7B40-075B-60D0-1EDDC7F6DFC5}"/>
                    </a:ext>
                  </a:extLst>
                </p:cNvPr>
                <p:cNvSpPr/>
                <p:nvPr/>
              </p:nvSpPr>
              <p:spPr>
                <a:xfrm>
                  <a:off x="4930635" y="2682735"/>
                  <a:ext cx="54292" cy="137159"/>
                </a:xfrm>
                <a:custGeom>
                  <a:avLst/>
                  <a:gdLst>
                    <a:gd name="connsiteX0" fmla="*/ 30480 w 54292"/>
                    <a:gd name="connsiteY0" fmla="*/ 952 h 137159"/>
                    <a:gd name="connsiteX1" fmla="*/ 30480 w 54292"/>
                    <a:gd name="connsiteY1" fmla="*/ 40958 h 137159"/>
                    <a:gd name="connsiteX2" fmla="*/ 54293 w 54292"/>
                    <a:gd name="connsiteY2" fmla="*/ 40958 h 137159"/>
                    <a:gd name="connsiteX3" fmla="*/ 54293 w 54292"/>
                    <a:gd name="connsiteY3" fmla="*/ 51435 h 137159"/>
                    <a:gd name="connsiteX4" fmla="*/ 30480 w 54292"/>
                    <a:gd name="connsiteY4" fmla="*/ 51435 h 137159"/>
                    <a:gd name="connsiteX5" fmla="*/ 30480 w 54292"/>
                    <a:gd name="connsiteY5" fmla="*/ 117158 h 137159"/>
                    <a:gd name="connsiteX6" fmla="*/ 43815 w 54292"/>
                    <a:gd name="connsiteY6" fmla="*/ 126683 h 137159"/>
                    <a:gd name="connsiteX7" fmla="*/ 54293 w 54292"/>
                    <a:gd name="connsiteY7" fmla="*/ 125730 h 137159"/>
                    <a:gd name="connsiteX8" fmla="*/ 54293 w 54292"/>
                    <a:gd name="connsiteY8" fmla="*/ 136208 h 137159"/>
                    <a:gd name="connsiteX9" fmla="*/ 39052 w 54292"/>
                    <a:gd name="connsiteY9" fmla="*/ 137160 h 137159"/>
                    <a:gd name="connsiteX10" fmla="*/ 17145 w 54292"/>
                    <a:gd name="connsiteY10" fmla="*/ 116205 h 137159"/>
                    <a:gd name="connsiteX11" fmla="*/ 17145 w 54292"/>
                    <a:gd name="connsiteY11" fmla="*/ 50483 h 137159"/>
                    <a:gd name="connsiteX12" fmla="*/ 0 w 54292"/>
                    <a:gd name="connsiteY12" fmla="*/ 50483 h 137159"/>
                    <a:gd name="connsiteX13" fmla="*/ 0 w 54292"/>
                    <a:gd name="connsiteY13" fmla="*/ 40005 h 137159"/>
                    <a:gd name="connsiteX14" fmla="*/ 16193 w 54292"/>
                    <a:gd name="connsiteY14" fmla="*/ 40005 h 137159"/>
                    <a:gd name="connsiteX15" fmla="*/ 16193 w 54292"/>
                    <a:gd name="connsiteY15" fmla="*/ 0 h 137159"/>
                    <a:gd name="connsiteX16" fmla="*/ 30480 w 54292"/>
                    <a:gd name="connsiteY16" fmla="*/ 952 h 137159"/>
                    <a:gd name="connsiteX17" fmla="*/ 30480 w 54292"/>
                    <a:gd name="connsiteY17" fmla="*/ 952 h 137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292" h="137159">
                      <a:moveTo>
                        <a:pt x="30480" y="952"/>
                      </a:moveTo>
                      <a:lnTo>
                        <a:pt x="30480" y="40958"/>
                      </a:lnTo>
                      <a:lnTo>
                        <a:pt x="54293" y="40958"/>
                      </a:lnTo>
                      <a:lnTo>
                        <a:pt x="54293" y="51435"/>
                      </a:lnTo>
                      <a:lnTo>
                        <a:pt x="30480" y="51435"/>
                      </a:lnTo>
                      <a:lnTo>
                        <a:pt x="30480" y="117158"/>
                      </a:lnTo>
                      <a:cubicBezTo>
                        <a:pt x="30480" y="125730"/>
                        <a:pt x="37148" y="126683"/>
                        <a:pt x="43815" y="126683"/>
                      </a:cubicBezTo>
                      <a:cubicBezTo>
                        <a:pt x="49530" y="126683"/>
                        <a:pt x="54293" y="125730"/>
                        <a:pt x="54293" y="125730"/>
                      </a:cubicBezTo>
                      <a:lnTo>
                        <a:pt x="54293" y="136208"/>
                      </a:lnTo>
                      <a:cubicBezTo>
                        <a:pt x="54293" y="136208"/>
                        <a:pt x="47625" y="137160"/>
                        <a:pt x="39052" y="137160"/>
                      </a:cubicBezTo>
                      <a:cubicBezTo>
                        <a:pt x="28575" y="137160"/>
                        <a:pt x="17145" y="134303"/>
                        <a:pt x="17145" y="116205"/>
                      </a:cubicBezTo>
                      <a:lnTo>
                        <a:pt x="17145" y="50483"/>
                      </a:lnTo>
                      <a:lnTo>
                        <a:pt x="0" y="50483"/>
                      </a:lnTo>
                      <a:lnTo>
                        <a:pt x="0" y="40005"/>
                      </a:lnTo>
                      <a:lnTo>
                        <a:pt x="16193" y="40005"/>
                      </a:lnTo>
                      <a:lnTo>
                        <a:pt x="16193" y="0"/>
                      </a:lnTo>
                      <a:lnTo>
                        <a:pt x="30480" y="952"/>
                      </a:lnTo>
                      <a:lnTo>
                        <a:pt x="30480" y="952"/>
                      </a:lnTo>
                      <a:close/>
                    </a:path>
                  </a:pathLst>
                </a:custGeom>
                <a:solidFill>
                  <a:srgbClr val="000000"/>
                </a:solidFill>
                <a:ln w="9525" cap="flat">
                  <a:noFill/>
                  <a:prstDash val="solid"/>
                  <a:miter/>
                </a:ln>
              </p:spPr>
              <p:txBody>
                <a:bodyPr rtlCol="0" anchor="ctr"/>
                <a:lstStyle/>
                <a:p>
                  <a:endParaRPr lang="en-US" dirty="0"/>
                </a:p>
              </p:txBody>
            </p:sp>
            <p:sp>
              <p:nvSpPr>
                <p:cNvPr id="84" name="Freeform 83">
                  <a:extLst>
                    <a:ext uri="{FF2B5EF4-FFF2-40B4-BE49-F238E27FC236}">
                      <a16:creationId xmlns:a16="http://schemas.microsoft.com/office/drawing/2014/main" id="{A052B85A-591C-41EC-CDFB-7885D29482C9}"/>
                    </a:ext>
                  </a:extLst>
                </p:cNvPr>
                <p:cNvSpPr/>
                <p:nvPr/>
              </p:nvSpPr>
              <p:spPr>
                <a:xfrm>
                  <a:off x="5041124" y="2721787"/>
                  <a:ext cx="99060" cy="100964"/>
                </a:xfrm>
                <a:custGeom>
                  <a:avLst/>
                  <a:gdLst>
                    <a:gd name="connsiteX0" fmla="*/ 49530 w 99060"/>
                    <a:gd name="connsiteY0" fmla="*/ 0 h 100964"/>
                    <a:gd name="connsiteX1" fmla="*/ 99060 w 99060"/>
                    <a:gd name="connsiteY1" fmla="*/ 50482 h 100964"/>
                    <a:gd name="connsiteX2" fmla="*/ 49530 w 99060"/>
                    <a:gd name="connsiteY2" fmla="*/ 100965 h 100964"/>
                    <a:gd name="connsiteX3" fmla="*/ 0 w 99060"/>
                    <a:gd name="connsiteY3" fmla="*/ 50482 h 100964"/>
                    <a:gd name="connsiteX4" fmla="*/ 49530 w 99060"/>
                    <a:gd name="connsiteY4" fmla="*/ 0 h 100964"/>
                    <a:gd name="connsiteX5" fmla="*/ 49530 w 99060"/>
                    <a:gd name="connsiteY5" fmla="*/ 11430 h 100964"/>
                    <a:gd name="connsiteX6" fmla="*/ 13335 w 99060"/>
                    <a:gd name="connsiteY6" fmla="*/ 50482 h 100964"/>
                    <a:gd name="connsiteX7" fmla="*/ 49530 w 99060"/>
                    <a:gd name="connsiteY7" fmla="*/ 89535 h 100964"/>
                    <a:gd name="connsiteX8" fmla="*/ 85725 w 99060"/>
                    <a:gd name="connsiteY8" fmla="*/ 50482 h 100964"/>
                    <a:gd name="connsiteX9" fmla="*/ 49530 w 99060"/>
                    <a:gd name="connsiteY9" fmla="*/ 11430 h 100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060" h="100964">
                      <a:moveTo>
                        <a:pt x="49530" y="0"/>
                      </a:moveTo>
                      <a:cubicBezTo>
                        <a:pt x="77152" y="0"/>
                        <a:pt x="99060" y="20955"/>
                        <a:pt x="99060" y="50482"/>
                      </a:cubicBezTo>
                      <a:cubicBezTo>
                        <a:pt x="99060" y="80010"/>
                        <a:pt x="77152" y="100965"/>
                        <a:pt x="49530" y="100965"/>
                      </a:cubicBezTo>
                      <a:cubicBezTo>
                        <a:pt x="21908" y="100965"/>
                        <a:pt x="0" y="80010"/>
                        <a:pt x="0" y="50482"/>
                      </a:cubicBezTo>
                      <a:cubicBezTo>
                        <a:pt x="0" y="20955"/>
                        <a:pt x="22860" y="0"/>
                        <a:pt x="49530" y="0"/>
                      </a:cubicBezTo>
                      <a:close/>
                      <a:moveTo>
                        <a:pt x="49530" y="11430"/>
                      </a:moveTo>
                      <a:cubicBezTo>
                        <a:pt x="28575" y="11430"/>
                        <a:pt x="13335" y="28575"/>
                        <a:pt x="13335" y="50482"/>
                      </a:cubicBezTo>
                      <a:cubicBezTo>
                        <a:pt x="13335" y="72390"/>
                        <a:pt x="28575" y="89535"/>
                        <a:pt x="49530" y="89535"/>
                      </a:cubicBezTo>
                      <a:cubicBezTo>
                        <a:pt x="70485" y="89535"/>
                        <a:pt x="85725" y="72390"/>
                        <a:pt x="85725" y="50482"/>
                      </a:cubicBezTo>
                      <a:cubicBezTo>
                        <a:pt x="85725" y="29527"/>
                        <a:pt x="71438" y="11430"/>
                        <a:pt x="49530" y="11430"/>
                      </a:cubicBezTo>
                      <a:close/>
                    </a:path>
                  </a:pathLst>
                </a:custGeom>
                <a:solidFill>
                  <a:srgbClr val="000000"/>
                </a:solidFill>
                <a:ln w="9525" cap="flat">
                  <a:noFill/>
                  <a:prstDash val="solid"/>
                  <a:miter/>
                </a:ln>
              </p:spPr>
              <p:txBody>
                <a:bodyPr rtlCol="0" anchor="ctr"/>
                <a:lstStyle/>
                <a:p>
                  <a:endParaRPr lang="en-US" dirty="0"/>
                </a:p>
              </p:txBody>
            </p:sp>
            <p:sp>
              <p:nvSpPr>
                <p:cNvPr id="85" name="Freeform 84">
                  <a:extLst>
                    <a:ext uri="{FF2B5EF4-FFF2-40B4-BE49-F238E27FC236}">
                      <a16:creationId xmlns:a16="http://schemas.microsoft.com/office/drawing/2014/main" id="{1DF7F43F-3B7C-7987-C67B-67719D5148C1}"/>
                    </a:ext>
                  </a:extLst>
                </p:cNvPr>
                <p:cNvSpPr/>
                <p:nvPr/>
              </p:nvSpPr>
              <p:spPr>
                <a:xfrm>
                  <a:off x="5154472" y="2667495"/>
                  <a:ext cx="51435" cy="153352"/>
                </a:xfrm>
                <a:custGeom>
                  <a:avLst/>
                  <a:gdLst>
                    <a:gd name="connsiteX0" fmla="*/ 16192 w 51435"/>
                    <a:gd name="connsiteY0" fmla="*/ 22860 h 153352"/>
                    <a:gd name="connsiteX1" fmla="*/ 38100 w 51435"/>
                    <a:gd name="connsiteY1" fmla="*/ 0 h 153352"/>
                    <a:gd name="connsiteX2" fmla="*/ 51435 w 51435"/>
                    <a:gd name="connsiteY2" fmla="*/ 952 h 153352"/>
                    <a:gd name="connsiteX3" fmla="*/ 51435 w 51435"/>
                    <a:gd name="connsiteY3" fmla="*/ 12382 h 153352"/>
                    <a:gd name="connsiteX4" fmla="*/ 41910 w 51435"/>
                    <a:gd name="connsiteY4" fmla="*/ 11430 h 153352"/>
                    <a:gd name="connsiteX5" fmla="*/ 29527 w 51435"/>
                    <a:gd name="connsiteY5" fmla="*/ 24765 h 153352"/>
                    <a:gd name="connsiteX6" fmla="*/ 29527 w 51435"/>
                    <a:gd name="connsiteY6" fmla="*/ 58102 h 153352"/>
                    <a:gd name="connsiteX7" fmla="*/ 49530 w 51435"/>
                    <a:gd name="connsiteY7" fmla="*/ 58102 h 153352"/>
                    <a:gd name="connsiteX8" fmla="*/ 49530 w 51435"/>
                    <a:gd name="connsiteY8" fmla="*/ 68580 h 153352"/>
                    <a:gd name="connsiteX9" fmla="*/ 29527 w 51435"/>
                    <a:gd name="connsiteY9" fmla="*/ 68580 h 153352"/>
                    <a:gd name="connsiteX10" fmla="*/ 29527 w 51435"/>
                    <a:gd name="connsiteY10" fmla="*/ 153352 h 153352"/>
                    <a:gd name="connsiteX11" fmla="*/ 16192 w 51435"/>
                    <a:gd name="connsiteY11" fmla="*/ 153352 h 153352"/>
                    <a:gd name="connsiteX12" fmla="*/ 16192 w 51435"/>
                    <a:gd name="connsiteY12" fmla="*/ 68580 h 153352"/>
                    <a:gd name="connsiteX13" fmla="*/ 0 w 51435"/>
                    <a:gd name="connsiteY13" fmla="*/ 68580 h 153352"/>
                    <a:gd name="connsiteX14" fmla="*/ 0 w 51435"/>
                    <a:gd name="connsiteY14" fmla="*/ 58102 h 153352"/>
                    <a:gd name="connsiteX15" fmla="*/ 16192 w 51435"/>
                    <a:gd name="connsiteY15" fmla="*/ 58102 h 153352"/>
                    <a:gd name="connsiteX16" fmla="*/ 16192 w 51435"/>
                    <a:gd name="connsiteY16" fmla="*/ 22860 h 153352"/>
                    <a:gd name="connsiteX17" fmla="*/ 16192 w 51435"/>
                    <a:gd name="connsiteY17" fmla="*/ 22860 h 153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5" h="153352">
                      <a:moveTo>
                        <a:pt x="16192" y="22860"/>
                      </a:moveTo>
                      <a:cubicBezTo>
                        <a:pt x="16192" y="4763"/>
                        <a:pt x="27623" y="0"/>
                        <a:pt x="38100" y="0"/>
                      </a:cubicBezTo>
                      <a:cubicBezTo>
                        <a:pt x="44767" y="0"/>
                        <a:pt x="51435" y="952"/>
                        <a:pt x="51435" y="952"/>
                      </a:cubicBezTo>
                      <a:lnTo>
                        <a:pt x="51435" y="12382"/>
                      </a:lnTo>
                      <a:cubicBezTo>
                        <a:pt x="51435" y="12382"/>
                        <a:pt x="45720" y="11430"/>
                        <a:pt x="41910" y="11430"/>
                      </a:cubicBezTo>
                      <a:cubicBezTo>
                        <a:pt x="33338" y="11430"/>
                        <a:pt x="29527" y="15240"/>
                        <a:pt x="29527" y="24765"/>
                      </a:cubicBezTo>
                      <a:lnTo>
                        <a:pt x="29527" y="58102"/>
                      </a:lnTo>
                      <a:lnTo>
                        <a:pt x="49530" y="58102"/>
                      </a:lnTo>
                      <a:lnTo>
                        <a:pt x="49530" y="68580"/>
                      </a:lnTo>
                      <a:lnTo>
                        <a:pt x="29527" y="68580"/>
                      </a:lnTo>
                      <a:lnTo>
                        <a:pt x="29527" y="153352"/>
                      </a:lnTo>
                      <a:lnTo>
                        <a:pt x="16192" y="153352"/>
                      </a:lnTo>
                      <a:lnTo>
                        <a:pt x="16192" y="68580"/>
                      </a:lnTo>
                      <a:lnTo>
                        <a:pt x="0" y="68580"/>
                      </a:lnTo>
                      <a:lnTo>
                        <a:pt x="0" y="58102"/>
                      </a:lnTo>
                      <a:lnTo>
                        <a:pt x="16192" y="58102"/>
                      </a:lnTo>
                      <a:lnTo>
                        <a:pt x="16192" y="22860"/>
                      </a:lnTo>
                      <a:lnTo>
                        <a:pt x="16192" y="22860"/>
                      </a:lnTo>
                      <a:close/>
                    </a:path>
                  </a:pathLst>
                </a:custGeom>
                <a:solidFill>
                  <a:srgbClr val="000000"/>
                </a:solidFill>
                <a:ln w="9525" cap="flat">
                  <a:noFill/>
                  <a:prstDash val="solid"/>
                  <a:miter/>
                </a:ln>
              </p:spPr>
              <p:txBody>
                <a:bodyPr rtlCol="0" anchor="ctr"/>
                <a:lstStyle/>
                <a:p>
                  <a:endParaRPr lang="en-US" dirty="0"/>
                </a:p>
              </p:txBody>
            </p:sp>
            <p:sp>
              <p:nvSpPr>
                <p:cNvPr id="86" name="Freeform 85">
                  <a:extLst>
                    <a:ext uri="{FF2B5EF4-FFF2-40B4-BE49-F238E27FC236}">
                      <a16:creationId xmlns:a16="http://schemas.microsoft.com/office/drawing/2014/main" id="{D3CB2C67-B7AE-1D47-8BCD-292C6B067F1E}"/>
                    </a:ext>
                  </a:extLst>
                </p:cNvPr>
                <p:cNvSpPr/>
                <p:nvPr/>
              </p:nvSpPr>
              <p:spPr>
                <a:xfrm>
                  <a:off x="5257342" y="2665589"/>
                  <a:ext cx="153352" cy="158115"/>
                </a:xfrm>
                <a:custGeom>
                  <a:avLst/>
                  <a:gdLst>
                    <a:gd name="connsiteX0" fmla="*/ 78105 w 153352"/>
                    <a:gd name="connsiteY0" fmla="*/ 129540 h 158115"/>
                    <a:gd name="connsiteX1" fmla="*/ 120015 w 153352"/>
                    <a:gd name="connsiteY1" fmla="*/ 100965 h 158115"/>
                    <a:gd name="connsiteX2" fmla="*/ 153352 w 153352"/>
                    <a:gd name="connsiteY2" fmla="*/ 100965 h 158115"/>
                    <a:gd name="connsiteX3" fmla="*/ 79057 w 153352"/>
                    <a:gd name="connsiteY3" fmla="*/ 158115 h 158115"/>
                    <a:gd name="connsiteX4" fmla="*/ 0 w 153352"/>
                    <a:gd name="connsiteY4" fmla="*/ 79058 h 158115"/>
                    <a:gd name="connsiteX5" fmla="*/ 79057 w 153352"/>
                    <a:gd name="connsiteY5" fmla="*/ 0 h 158115"/>
                    <a:gd name="connsiteX6" fmla="*/ 153352 w 153352"/>
                    <a:gd name="connsiteY6" fmla="*/ 57150 h 158115"/>
                    <a:gd name="connsiteX7" fmla="*/ 120015 w 153352"/>
                    <a:gd name="connsiteY7" fmla="*/ 57150 h 158115"/>
                    <a:gd name="connsiteX8" fmla="*/ 78105 w 153352"/>
                    <a:gd name="connsiteY8" fmla="*/ 28575 h 158115"/>
                    <a:gd name="connsiteX9" fmla="*/ 30480 w 153352"/>
                    <a:gd name="connsiteY9" fmla="*/ 80010 h 158115"/>
                    <a:gd name="connsiteX10" fmla="*/ 78105 w 153352"/>
                    <a:gd name="connsiteY10" fmla="*/ 129540 h 158115"/>
                    <a:gd name="connsiteX11" fmla="*/ 78105 w 153352"/>
                    <a:gd name="connsiteY11" fmla="*/ 129540 h 158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3352" h="158115">
                      <a:moveTo>
                        <a:pt x="78105" y="129540"/>
                      </a:moveTo>
                      <a:cubicBezTo>
                        <a:pt x="98107" y="129540"/>
                        <a:pt x="114300" y="119063"/>
                        <a:pt x="120015" y="100965"/>
                      </a:cubicBezTo>
                      <a:lnTo>
                        <a:pt x="153352" y="100965"/>
                      </a:lnTo>
                      <a:cubicBezTo>
                        <a:pt x="144780" y="137160"/>
                        <a:pt x="113347" y="158115"/>
                        <a:pt x="79057" y="158115"/>
                      </a:cubicBezTo>
                      <a:cubicBezTo>
                        <a:pt x="34290" y="158115"/>
                        <a:pt x="0" y="124778"/>
                        <a:pt x="0" y="79058"/>
                      </a:cubicBezTo>
                      <a:cubicBezTo>
                        <a:pt x="0" y="33338"/>
                        <a:pt x="34290" y="0"/>
                        <a:pt x="79057" y="0"/>
                      </a:cubicBezTo>
                      <a:cubicBezTo>
                        <a:pt x="113347" y="0"/>
                        <a:pt x="144780" y="20955"/>
                        <a:pt x="153352" y="57150"/>
                      </a:cubicBezTo>
                      <a:lnTo>
                        <a:pt x="120015" y="57150"/>
                      </a:lnTo>
                      <a:cubicBezTo>
                        <a:pt x="114300" y="39053"/>
                        <a:pt x="99060" y="28575"/>
                        <a:pt x="78105" y="28575"/>
                      </a:cubicBezTo>
                      <a:cubicBezTo>
                        <a:pt x="49530" y="28575"/>
                        <a:pt x="30480" y="50483"/>
                        <a:pt x="30480" y="80010"/>
                      </a:cubicBezTo>
                      <a:cubicBezTo>
                        <a:pt x="29527" y="107633"/>
                        <a:pt x="49530" y="129540"/>
                        <a:pt x="78105" y="129540"/>
                      </a:cubicBezTo>
                      <a:lnTo>
                        <a:pt x="78105" y="129540"/>
                      </a:lnTo>
                      <a:close/>
                    </a:path>
                  </a:pathLst>
                </a:custGeom>
                <a:solidFill>
                  <a:srgbClr val="000000"/>
                </a:solidFill>
                <a:ln w="9525" cap="flat">
                  <a:noFill/>
                  <a:prstDash val="solid"/>
                  <a:miter/>
                </a:ln>
              </p:spPr>
              <p:txBody>
                <a:bodyPr rtlCol="0" anchor="ctr"/>
                <a:lstStyle/>
                <a:p>
                  <a:endParaRPr lang="en-US" dirty="0"/>
                </a:p>
              </p:txBody>
            </p:sp>
            <p:sp>
              <p:nvSpPr>
                <p:cNvPr id="87" name="Freeform 86">
                  <a:extLst>
                    <a:ext uri="{FF2B5EF4-FFF2-40B4-BE49-F238E27FC236}">
                      <a16:creationId xmlns:a16="http://schemas.microsoft.com/office/drawing/2014/main" id="{8D13476E-4D78-C128-7BB1-9D1D4F03C79F}"/>
                    </a:ext>
                  </a:extLst>
                </p:cNvPr>
                <p:cNvSpPr/>
                <p:nvPr/>
              </p:nvSpPr>
              <p:spPr>
                <a:xfrm>
                  <a:off x="5426887" y="2668447"/>
                  <a:ext cx="28575" cy="152400"/>
                </a:xfrm>
                <a:custGeom>
                  <a:avLst/>
                  <a:gdLst>
                    <a:gd name="connsiteX0" fmla="*/ 28575 w 28575"/>
                    <a:gd name="connsiteY0" fmla="*/ 152400 h 152400"/>
                    <a:gd name="connsiteX1" fmla="*/ 0 w 28575"/>
                    <a:gd name="connsiteY1" fmla="*/ 152400 h 152400"/>
                    <a:gd name="connsiteX2" fmla="*/ 0 w 28575"/>
                    <a:gd name="connsiteY2" fmla="*/ 0 h 152400"/>
                    <a:gd name="connsiteX3" fmla="*/ 28575 w 28575"/>
                    <a:gd name="connsiteY3" fmla="*/ 0 h 152400"/>
                    <a:gd name="connsiteX4" fmla="*/ 28575 w 28575"/>
                    <a:gd name="connsiteY4" fmla="*/ 152400 h 1524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75" h="152400">
                      <a:moveTo>
                        <a:pt x="28575" y="152400"/>
                      </a:moveTo>
                      <a:lnTo>
                        <a:pt x="0" y="152400"/>
                      </a:lnTo>
                      <a:lnTo>
                        <a:pt x="0" y="0"/>
                      </a:lnTo>
                      <a:lnTo>
                        <a:pt x="28575" y="0"/>
                      </a:lnTo>
                      <a:lnTo>
                        <a:pt x="28575" y="152400"/>
                      </a:lnTo>
                      <a:close/>
                    </a:path>
                  </a:pathLst>
                </a:custGeom>
                <a:solidFill>
                  <a:srgbClr val="000000"/>
                </a:solidFill>
                <a:ln w="9525" cap="flat">
                  <a:noFill/>
                  <a:prstDash val="solid"/>
                  <a:miter/>
                </a:ln>
              </p:spPr>
              <p:txBody>
                <a:bodyPr rtlCol="0" anchor="ctr"/>
                <a:lstStyle/>
                <a:p>
                  <a:endParaRPr lang="en-US" dirty="0"/>
                </a:p>
              </p:txBody>
            </p:sp>
            <p:sp>
              <p:nvSpPr>
                <p:cNvPr id="88" name="Freeform 87">
                  <a:extLst>
                    <a:ext uri="{FF2B5EF4-FFF2-40B4-BE49-F238E27FC236}">
                      <a16:creationId xmlns:a16="http://schemas.microsoft.com/office/drawing/2014/main" id="{AA8B693F-6B83-85B4-0131-3626238BF4BD}"/>
                    </a:ext>
                  </a:extLst>
                </p:cNvPr>
                <p:cNvSpPr/>
                <p:nvPr/>
              </p:nvSpPr>
              <p:spPr>
                <a:xfrm>
                  <a:off x="547165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960"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4292"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89" name="Freeform 88">
                  <a:extLst>
                    <a:ext uri="{FF2B5EF4-FFF2-40B4-BE49-F238E27FC236}">
                      <a16:creationId xmlns:a16="http://schemas.microsoft.com/office/drawing/2014/main" id="{61C33C82-2B86-38F8-CFF2-3287B8FFE0FF}"/>
                    </a:ext>
                  </a:extLst>
                </p:cNvPr>
                <p:cNvSpPr/>
                <p:nvPr/>
              </p:nvSpPr>
              <p:spPr>
                <a:xfrm>
                  <a:off x="5585955" y="2718930"/>
                  <a:ext cx="61912" cy="101917"/>
                </a:xfrm>
                <a:custGeom>
                  <a:avLst/>
                  <a:gdLst>
                    <a:gd name="connsiteX0" fmla="*/ 61913 w 61912"/>
                    <a:gd name="connsiteY0" fmla="*/ 30480 h 101917"/>
                    <a:gd name="connsiteX1" fmla="*/ 49530 w 61912"/>
                    <a:gd name="connsiteY1" fmla="*/ 30480 h 101917"/>
                    <a:gd name="connsiteX2" fmla="*/ 28575 w 61912"/>
                    <a:gd name="connsiteY2" fmla="*/ 54292 h 101917"/>
                    <a:gd name="connsiteX3" fmla="*/ 28575 w 61912"/>
                    <a:gd name="connsiteY3" fmla="*/ 101917 h 101917"/>
                    <a:gd name="connsiteX4" fmla="*/ 0 w 61912"/>
                    <a:gd name="connsiteY4" fmla="*/ 101917 h 101917"/>
                    <a:gd name="connsiteX5" fmla="*/ 0 w 61912"/>
                    <a:gd name="connsiteY5" fmla="*/ 1905 h 101917"/>
                    <a:gd name="connsiteX6" fmla="*/ 27622 w 61912"/>
                    <a:gd name="connsiteY6" fmla="*/ 1905 h 101917"/>
                    <a:gd name="connsiteX7" fmla="*/ 27622 w 61912"/>
                    <a:gd name="connsiteY7" fmla="*/ 17145 h 101917"/>
                    <a:gd name="connsiteX8" fmla="*/ 53340 w 61912"/>
                    <a:gd name="connsiteY8" fmla="*/ 0 h 101917"/>
                    <a:gd name="connsiteX9" fmla="*/ 60960 w 61912"/>
                    <a:gd name="connsiteY9" fmla="*/ 952 h 101917"/>
                    <a:gd name="connsiteX10" fmla="*/ 61913 w 61912"/>
                    <a:gd name="connsiteY10" fmla="*/ 30480 h 101917"/>
                    <a:gd name="connsiteX11" fmla="*/ 61913 w 61912"/>
                    <a:gd name="connsiteY11" fmla="*/ 3048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912" h="101917">
                      <a:moveTo>
                        <a:pt x="61913" y="30480"/>
                      </a:moveTo>
                      <a:lnTo>
                        <a:pt x="49530" y="30480"/>
                      </a:lnTo>
                      <a:cubicBezTo>
                        <a:pt x="35242" y="30480"/>
                        <a:pt x="28575" y="37147"/>
                        <a:pt x="28575" y="54292"/>
                      </a:cubicBezTo>
                      <a:lnTo>
                        <a:pt x="28575" y="101917"/>
                      </a:lnTo>
                      <a:lnTo>
                        <a:pt x="0" y="101917"/>
                      </a:lnTo>
                      <a:lnTo>
                        <a:pt x="0" y="1905"/>
                      </a:lnTo>
                      <a:lnTo>
                        <a:pt x="27622" y="1905"/>
                      </a:lnTo>
                      <a:lnTo>
                        <a:pt x="27622" y="17145"/>
                      </a:lnTo>
                      <a:cubicBezTo>
                        <a:pt x="31432" y="6667"/>
                        <a:pt x="40957" y="0"/>
                        <a:pt x="53340" y="0"/>
                      </a:cubicBezTo>
                      <a:cubicBezTo>
                        <a:pt x="56197" y="0"/>
                        <a:pt x="58102" y="0"/>
                        <a:pt x="60960" y="952"/>
                      </a:cubicBezTo>
                      <a:lnTo>
                        <a:pt x="61913" y="30480"/>
                      </a:lnTo>
                      <a:lnTo>
                        <a:pt x="61913" y="30480"/>
                      </a:lnTo>
                      <a:close/>
                    </a:path>
                  </a:pathLst>
                </a:custGeom>
                <a:solidFill>
                  <a:srgbClr val="000000"/>
                </a:solidFill>
                <a:ln w="9525" cap="flat">
                  <a:noFill/>
                  <a:prstDash val="solid"/>
                  <a:miter/>
                </a:ln>
              </p:spPr>
              <p:txBody>
                <a:bodyPr rtlCol="0" anchor="ctr"/>
                <a:lstStyle/>
                <a:p>
                  <a:endParaRPr lang="en-US" dirty="0"/>
                </a:p>
              </p:txBody>
            </p:sp>
            <p:sp>
              <p:nvSpPr>
                <p:cNvPr id="90" name="Freeform 89">
                  <a:extLst>
                    <a:ext uri="{FF2B5EF4-FFF2-40B4-BE49-F238E27FC236}">
                      <a16:creationId xmlns:a16="http://schemas.microsoft.com/office/drawing/2014/main" id="{02A8B8D1-8E34-A48A-5F35-0431D9740A53}"/>
                    </a:ext>
                  </a:extLst>
                </p:cNvPr>
                <p:cNvSpPr/>
                <p:nvPr/>
              </p:nvSpPr>
              <p:spPr>
                <a:xfrm>
                  <a:off x="5654535" y="2668447"/>
                  <a:ext cx="45720" cy="152400"/>
                </a:xfrm>
                <a:custGeom>
                  <a:avLst/>
                  <a:gdLst>
                    <a:gd name="connsiteX0" fmla="*/ 42863 w 45720"/>
                    <a:gd name="connsiteY0" fmla="*/ 152400 h 152400"/>
                    <a:gd name="connsiteX1" fmla="*/ 14288 w 45720"/>
                    <a:gd name="connsiteY1" fmla="*/ 152400 h 152400"/>
                    <a:gd name="connsiteX2" fmla="*/ 14288 w 45720"/>
                    <a:gd name="connsiteY2" fmla="*/ 76200 h 152400"/>
                    <a:gd name="connsiteX3" fmla="*/ 0 w 45720"/>
                    <a:gd name="connsiteY3" fmla="*/ 76200 h 152400"/>
                    <a:gd name="connsiteX4" fmla="*/ 0 w 45720"/>
                    <a:gd name="connsiteY4" fmla="*/ 52388 h 152400"/>
                    <a:gd name="connsiteX5" fmla="*/ 41910 w 45720"/>
                    <a:gd name="connsiteY5" fmla="*/ 52388 h 152400"/>
                    <a:gd name="connsiteX6" fmla="*/ 41910 w 45720"/>
                    <a:gd name="connsiteY6" fmla="*/ 152400 h 152400"/>
                    <a:gd name="connsiteX7" fmla="*/ 42863 w 45720"/>
                    <a:gd name="connsiteY7" fmla="*/ 152400 h 152400"/>
                    <a:gd name="connsiteX8" fmla="*/ 27622 w 45720"/>
                    <a:gd name="connsiteY8" fmla="*/ 0 h 152400"/>
                    <a:gd name="connsiteX9" fmla="*/ 45720 w 45720"/>
                    <a:gd name="connsiteY9" fmla="*/ 18098 h 152400"/>
                    <a:gd name="connsiteX10" fmla="*/ 27622 w 45720"/>
                    <a:gd name="connsiteY10" fmla="*/ 36195 h 152400"/>
                    <a:gd name="connsiteX11" fmla="*/ 9525 w 45720"/>
                    <a:gd name="connsiteY11" fmla="*/ 18098 h 152400"/>
                    <a:gd name="connsiteX12" fmla="*/ 27622 w 45720"/>
                    <a:gd name="connsiteY12" fmla="*/ 0 h 15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720" h="152400">
                      <a:moveTo>
                        <a:pt x="42863" y="152400"/>
                      </a:moveTo>
                      <a:lnTo>
                        <a:pt x="14288" y="152400"/>
                      </a:lnTo>
                      <a:lnTo>
                        <a:pt x="14288" y="76200"/>
                      </a:lnTo>
                      <a:lnTo>
                        <a:pt x="0" y="76200"/>
                      </a:lnTo>
                      <a:lnTo>
                        <a:pt x="0" y="52388"/>
                      </a:lnTo>
                      <a:lnTo>
                        <a:pt x="41910" y="52388"/>
                      </a:lnTo>
                      <a:lnTo>
                        <a:pt x="41910" y="152400"/>
                      </a:lnTo>
                      <a:lnTo>
                        <a:pt x="42863" y="152400"/>
                      </a:lnTo>
                      <a:close/>
                      <a:moveTo>
                        <a:pt x="27622" y="0"/>
                      </a:moveTo>
                      <a:cubicBezTo>
                        <a:pt x="38100" y="0"/>
                        <a:pt x="45720" y="7620"/>
                        <a:pt x="45720" y="18098"/>
                      </a:cubicBezTo>
                      <a:cubicBezTo>
                        <a:pt x="45720" y="28575"/>
                        <a:pt x="38100" y="36195"/>
                        <a:pt x="27622" y="36195"/>
                      </a:cubicBezTo>
                      <a:cubicBezTo>
                        <a:pt x="17145" y="36195"/>
                        <a:pt x="9525" y="28575"/>
                        <a:pt x="9525" y="18098"/>
                      </a:cubicBezTo>
                      <a:cubicBezTo>
                        <a:pt x="9525" y="7620"/>
                        <a:pt x="18097" y="0"/>
                        <a:pt x="27622" y="0"/>
                      </a:cubicBezTo>
                      <a:close/>
                    </a:path>
                  </a:pathLst>
                </a:custGeom>
                <a:solidFill>
                  <a:srgbClr val="000000"/>
                </a:solidFill>
                <a:ln w="9525" cap="flat">
                  <a:noFill/>
                  <a:prstDash val="solid"/>
                  <a:miter/>
                </a:ln>
              </p:spPr>
              <p:txBody>
                <a:bodyPr rtlCol="0" anchor="ctr"/>
                <a:lstStyle/>
                <a:p>
                  <a:endParaRPr lang="en-US" dirty="0"/>
                </a:p>
              </p:txBody>
            </p:sp>
            <p:sp>
              <p:nvSpPr>
                <p:cNvPr id="91" name="Freeform 90">
                  <a:extLst>
                    <a:ext uri="{FF2B5EF4-FFF2-40B4-BE49-F238E27FC236}">
                      <a16:creationId xmlns:a16="http://schemas.microsoft.com/office/drawing/2014/main" id="{56CCD16C-E3E5-4950-C108-8BD5A0F5B89D}"/>
                    </a:ext>
                  </a:extLst>
                </p:cNvPr>
                <p:cNvSpPr/>
                <p:nvPr/>
              </p:nvSpPr>
              <p:spPr>
                <a:xfrm>
                  <a:off x="5712637" y="2720835"/>
                  <a:ext cx="104775" cy="100012"/>
                </a:xfrm>
                <a:custGeom>
                  <a:avLst/>
                  <a:gdLst>
                    <a:gd name="connsiteX0" fmla="*/ 52388 w 104775"/>
                    <a:gd name="connsiteY0" fmla="*/ 69533 h 100012"/>
                    <a:gd name="connsiteX1" fmla="*/ 75247 w 104775"/>
                    <a:gd name="connsiteY1" fmla="*/ 0 h 100012"/>
                    <a:gd name="connsiteX2" fmla="*/ 104775 w 104775"/>
                    <a:gd name="connsiteY2" fmla="*/ 0 h 100012"/>
                    <a:gd name="connsiteX3" fmla="*/ 69532 w 104775"/>
                    <a:gd name="connsiteY3" fmla="*/ 100013 h 100012"/>
                    <a:gd name="connsiteX4" fmla="*/ 34290 w 104775"/>
                    <a:gd name="connsiteY4" fmla="*/ 100013 h 100012"/>
                    <a:gd name="connsiteX5" fmla="*/ 0 w 104775"/>
                    <a:gd name="connsiteY5" fmla="*/ 0 h 100012"/>
                    <a:gd name="connsiteX6" fmla="*/ 30480 w 104775"/>
                    <a:gd name="connsiteY6" fmla="*/ 0 h 100012"/>
                    <a:gd name="connsiteX7" fmla="*/ 52388 w 104775"/>
                    <a:gd name="connsiteY7" fmla="*/ 69533 h 100012"/>
                    <a:gd name="connsiteX8" fmla="*/ 52388 w 104775"/>
                    <a:gd name="connsiteY8" fmla="*/ 69533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4775" h="100012">
                      <a:moveTo>
                        <a:pt x="52388" y="69533"/>
                      </a:moveTo>
                      <a:lnTo>
                        <a:pt x="75247" y="0"/>
                      </a:lnTo>
                      <a:lnTo>
                        <a:pt x="104775" y="0"/>
                      </a:lnTo>
                      <a:lnTo>
                        <a:pt x="69532" y="100013"/>
                      </a:lnTo>
                      <a:lnTo>
                        <a:pt x="34290" y="100013"/>
                      </a:lnTo>
                      <a:lnTo>
                        <a:pt x="0" y="0"/>
                      </a:lnTo>
                      <a:lnTo>
                        <a:pt x="30480" y="0"/>
                      </a:lnTo>
                      <a:lnTo>
                        <a:pt x="52388" y="69533"/>
                      </a:lnTo>
                      <a:lnTo>
                        <a:pt x="52388" y="69533"/>
                      </a:lnTo>
                      <a:close/>
                    </a:path>
                  </a:pathLst>
                </a:custGeom>
                <a:solidFill>
                  <a:srgbClr val="000000"/>
                </a:solidFill>
                <a:ln w="9525" cap="flat">
                  <a:noFill/>
                  <a:prstDash val="solid"/>
                  <a:miter/>
                </a:ln>
              </p:spPr>
              <p:txBody>
                <a:bodyPr rtlCol="0" anchor="ctr"/>
                <a:lstStyle/>
                <a:p>
                  <a:endParaRPr lang="en-US" dirty="0"/>
                </a:p>
              </p:txBody>
            </p:sp>
            <p:sp>
              <p:nvSpPr>
                <p:cNvPr id="92" name="Freeform 91">
                  <a:extLst>
                    <a:ext uri="{FF2B5EF4-FFF2-40B4-BE49-F238E27FC236}">
                      <a16:creationId xmlns:a16="http://schemas.microsoft.com/office/drawing/2014/main" id="{3F230A91-D953-4F78-D06F-2346BD6E32DC}"/>
                    </a:ext>
                  </a:extLst>
                </p:cNvPr>
                <p:cNvSpPr/>
                <p:nvPr/>
              </p:nvSpPr>
              <p:spPr>
                <a:xfrm>
                  <a:off x="5822175" y="2718930"/>
                  <a:ext cx="91439" cy="104775"/>
                </a:xfrm>
                <a:custGeom>
                  <a:avLst/>
                  <a:gdLst>
                    <a:gd name="connsiteX0" fmla="*/ 62865 w 91439"/>
                    <a:gd name="connsiteY0" fmla="*/ 35242 h 104775"/>
                    <a:gd name="connsiteX1" fmla="*/ 46672 w 91439"/>
                    <a:gd name="connsiteY1" fmla="*/ 23813 h 104775"/>
                    <a:gd name="connsiteX2" fmla="*/ 16192 w 91439"/>
                    <a:gd name="connsiteY2" fmla="*/ 33338 h 104775"/>
                    <a:gd name="connsiteX3" fmla="*/ 5715 w 91439"/>
                    <a:gd name="connsiteY3" fmla="*/ 12382 h 104775"/>
                    <a:gd name="connsiteX4" fmla="*/ 48577 w 91439"/>
                    <a:gd name="connsiteY4" fmla="*/ 0 h 104775"/>
                    <a:gd name="connsiteX5" fmla="*/ 91440 w 91439"/>
                    <a:gd name="connsiteY5" fmla="*/ 36195 h 104775"/>
                    <a:gd name="connsiteX6" fmla="*/ 91440 w 91439"/>
                    <a:gd name="connsiteY6" fmla="*/ 101917 h 104775"/>
                    <a:gd name="connsiteX7" fmla="*/ 62865 w 91439"/>
                    <a:gd name="connsiteY7" fmla="*/ 101917 h 104775"/>
                    <a:gd name="connsiteX8" fmla="*/ 62865 w 91439"/>
                    <a:gd name="connsiteY8" fmla="*/ 92392 h 104775"/>
                    <a:gd name="connsiteX9" fmla="*/ 35242 w 91439"/>
                    <a:gd name="connsiteY9" fmla="*/ 104775 h 104775"/>
                    <a:gd name="connsiteX10" fmla="*/ 0 w 91439"/>
                    <a:gd name="connsiteY10" fmla="*/ 73342 h 104775"/>
                    <a:gd name="connsiteX11" fmla="*/ 36195 w 91439"/>
                    <a:gd name="connsiteY11" fmla="*/ 42863 h 104775"/>
                    <a:gd name="connsiteX12" fmla="*/ 56197 w 91439"/>
                    <a:gd name="connsiteY12" fmla="*/ 42863 h 104775"/>
                    <a:gd name="connsiteX13" fmla="*/ 62865 w 91439"/>
                    <a:gd name="connsiteY13" fmla="*/ 35242 h 104775"/>
                    <a:gd name="connsiteX14" fmla="*/ 62865 w 91439"/>
                    <a:gd name="connsiteY14" fmla="*/ 35242 h 104775"/>
                    <a:gd name="connsiteX15" fmla="*/ 62865 w 91439"/>
                    <a:gd name="connsiteY15" fmla="*/ 35242 h 104775"/>
                    <a:gd name="connsiteX16" fmla="*/ 62865 w 91439"/>
                    <a:gd name="connsiteY16" fmla="*/ 65722 h 104775"/>
                    <a:gd name="connsiteX17" fmla="*/ 62865 w 91439"/>
                    <a:gd name="connsiteY17" fmla="*/ 59055 h 104775"/>
                    <a:gd name="connsiteX18" fmla="*/ 54292 w 91439"/>
                    <a:gd name="connsiteY18" fmla="*/ 60960 h 104775"/>
                    <a:gd name="connsiteX19" fmla="*/ 43815 w 91439"/>
                    <a:gd name="connsiteY19" fmla="*/ 60960 h 104775"/>
                    <a:gd name="connsiteX20" fmla="*/ 29527 w 91439"/>
                    <a:gd name="connsiteY20" fmla="*/ 71438 h 104775"/>
                    <a:gd name="connsiteX21" fmla="*/ 43815 w 91439"/>
                    <a:gd name="connsiteY21" fmla="*/ 82867 h 104775"/>
                    <a:gd name="connsiteX22" fmla="*/ 62865 w 91439"/>
                    <a:gd name="connsiteY22" fmla="*/ 65722 h 104775"/>
                    <a:gd name="connsiteX23" fmla="*/ 62865 w 91439"/>
                    <a:gd name="connsiteY23" fmla="*/ 65722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439" h="104775">
                      <a:moveTo>
                        <a:pt x="62865" y="35242"/>
                      </a:moveTo>
                      <a:cubicBezTo>
                        <a:pt x="62865" y="27622"/>
                        <a:pt x="57150" y="23813"/>
                        <a:pt x="46672" y="23813"/>
                      </a:cubicBezTo>
                      <a:cubicBezTo>
                        <a:pt x="36195" y="23813"/>
                        <a:pt x="23813" y="28575"/>
                        <a:pt x="16192" y="33338"/>
                      </a:cubicBezTo>
                      <a:lnTo>
                        <a:pt x="5715" y="12382"/>
                      </a:lnTo>
                      <a:cubicBezTo>
                        <a:pt x="5715" y="12382"/>
                        <a:pt x="23813" y="0"/>
                        <a:pt x="48577" y="0"/>
                      </a:cubicBezTo>
                      <a:cubicBezTo>
                        <a:pt x="71438" y="0"/>
                        <a:pt x="91440" y="10477"/>
                        <a:pt x="91440" y="36195"/>
                      </a:cubicBezTo>
                      <a:lnTo>
                        <a:pt x="91440" y="101917"/>
                      </a:lnTo>
                      <a:lnTo>
                        <a:pt x="62865" y="101917"/>
                      </a:lnTo>
                      <a:lnTo>
                        <a:pt x="62865" y="92392"/>
                      </a:lnTo>
                      <a:cubicBezTo>
                        <a:pt x="58102" y="100013"/>
                        <a:pt x="46672" y="104775"/>
                        <a:pt x="35242" y="104775"/>
                      </a:cubicBezTo>
                      <a:cubicBezTo>
                        <a:pt x="14288" y="104775"/>
                        <a:pt x="0" y="89535"/>
                        <a:pt x="0" y="73342"/>
                      </a:cubicBezTo>
                      <a:cubicBezTo>
                        <a:pt x="0" y="54292"/>
                        <a:pt x="14288" y="42863"/>
                        <a:pt x="36195" y="42863"/>
                      </a:cubicBezTo>
                      <a:lnTo>
                        <a:pt x="56197" y="42863"/>
                      </a:lnTo>
                      <a:cubicBezTo>
                        <a:pt x="60007" y="41910"/>
                        <a:pt x="62865" y="40005"/>
                        <a:pt x="62865" y="35242"/>
                      </a:cubicBezTo>
                      <a:lnTo>
                        <a:pt x="62865" y="35242"/>
                      </a:lnTo>
                      <a:lnTo>
                        <a:pt x="62865" y="35242"/>
                      </a:lnTo>
                      <a:close/>
                      <a:moveTo>
                        <a:pt x="62865" y="65722"/>
                      </a:moveTo>
                      <a:lnTo>
                        <a:pt x="62865" y="59055"/>
                      </a:lnTo>
                      <a:cubicBezTo>
                        <a:pt x="60960" y="60960"/>
                        <a:pt x="58102" y="60960"/>
                        <a:pt x="54292" y="60960"/>
                      </a:cubicBezTo>
                      <a:lnTo>
                        <a:pt x="43815" y="60960"/>
                      </a:lnTo>
                      <a:cubicBezTo>
                        <a:pt x="35242" y="60960"/>
                        <a:pt x="29527" y="64770"/>
                        <a:pt x="29527" y="71438"/>
                      </a:cubicBezTo>
                      <a:cubicBezTo>
                        <a:pt x="29527" y="78105"/>
                        <a:pt x="35242" y="82867"/>
                        <a:pt x="43815" y="82867"/>
                      </a:cubicBezTo>
                      <a:cubicBezTo>
                        <a:pt x="53340" y="83820"/>
                        <a:pt x="62865" y="78105"/>
                        <a:pt x="62865" y="65722"/>
                      </a:cubicBezTo>
                      <a:lnTo>
                        <a:pt x="62865" y="65722"/>
                      </a:lnTo>
                      <a:close/>
                    </a:path>
                  </a:pathLst>
                </a:custGeom>
                <a:solidFill>
                  <a:srgbClr val="000000"/>
                </a:solidFill>
                <a:ln w="9525" cap="flat">
                  <a:noFill/>
                  <a:prstDash val="solid"/>
                  <a:miter/>
                </a:ln>
              </p:spPr>
              <p:txBody>
                <a:bodyPr rtlCol="0" anchor="ctr"/>
                <a:lstStyle/>
                <a:p>
                  <a:endParaRPr lang="en-US" dirty="0"/>
                </a:p>
              </p:txBody>
            </p:sp>
            <p:sp>
              <p:nvSpPr>
                <p:cNvPr id="93" name="Freeform 92">
                  <a:extLst>
                    <a:ext uri="{FF2B5EF4-FFF2-40B4-BE49-F238E27FC236}">
                      <a16:creationId xmlns:a16="http://schemas.microsoft.com/office/drawing/2014/main" id="{33751198-AF6C-792E-AE81-F9298FB50C16}"/>
                    </a:ext>
                  </a:extLst>
                </p:cNvPr>
                <p:cNvSpPr/>
                <p:nvPr/>
              </p:nvSpPr>
              <p:spPr>
                <a:xfrm>
                  <a:off x="5928855" y="2680830"/>
                  <a:ext cx="65722" cy="140017"/>
                </a:xfrm>
                <a:custGeom>
                  <a:avLst/>
                  <a:gdLst>
                    <a:gd name="connsiteX0" fmla="*/ 42863 w 65722"/>
                    <a:gd name="connsiteY0" fmla="*/ 1905 h 140017"/>
                    <a:gd name="connsiteX1" fmla="*/ 42863 w 65722"/>
                    <a:gd name="connsiteY1" fmla="*/ 40005 h 140017"/>
                    <a:gd name="connsiteX2" fmla="*/ 64770 w 65722"/>
                    <a:gd name="connsiteY2" fmla="*/ 40005 h 140017"/>
                    <a:gd name="connsiteX3" fmla="*/ 64770 w 65722"/>
                    <a:gd name="connsiteY3" fmla="*/ 63817 h 140017"/>
                    <a:gd name="connsiteX4" fmla="*/ 42863 w 65722"/>
                    <a:gd name="connsiteY4" fmla="*/ 63817 h 140017"/>
                    <a:gd name="connsiteX5" fmla="*/ 42863 w 65722"/>
                    <a:gd name="connsiteY5" fmla="*/ 108585 h 140017"/>
                    <a:gd name="connsiteX6" fmla="*/ 52388 w 65722"/>
                    <a:gd name="connsiteY6" fmla="*/ 116205 h 140017"/>
                    <a:gd name="connsiteX7" fmla="*/ 65722 w 65722"/>
                    <a:gd name="connsiteY7" fmla="*/ 115252 h 140017"/>
                    <a:gd name="connsiteX8" fmla="*/ 65722 w 65722"/>
                    <a:gd name="connsiteY8" fmla="*/ 139065 h 140017"/>
                    <a:gd name="connsiteX9" fmla="*/ 43815 w 65722"/>
                    <a:gd name="connsiteY9" fmla="*/ 140017 h 140017"/>
                    <a:gd name="connsiteX10" fmla="*/ 15240 w 65722"/>
                    <a:gd name="connsiteY10" fmla="*/ 117158 h 140017"/>
                    <a:gd name="connsiteX11" fmla="*/ 15240 w 65722"/>
                    <a:gd name="connsiteY11" fmla="*/ 61913 h 140017"/>
                    <a:gd name="connsiteX12" fmla="*/ 0 w 65722"/>
                    <a:gd name="connsiteY12" fmla="*/ 61913 h 140017"/>
                    <a:gd name="connsiteX13" fmla="*/ 0 w 65722"/>
                    <a:gd name="connsiteY13" fmla="*/ 38100 h 140017"/>
                    <a:gd name="connsiteX14" fmla="*/ 15240 w 65722"/>
                    <a:gd name="connsiteY14" fmla="*/ 38100 h 140017"/>
                    <a:gd name="connsiteX15" fmla="*/ 15240 w 65722"/>
                    <a:gd name="connsiteY15" fmla="*/ 0 h 140017"/>
                    <a:gd name="connsiteX16" fmla="*/ 42863 w 65722"/>
                    <a:gd name="connsiteY16" fmla="*/ 1905 h 140017"/>
                    <a:gd name="connsiteX17" fmla="*/ 42863 w 65722"/>
                    <a:gd name="connsiteY17" fmla="*/ 1905 h 140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5722" h="140017">
                      <a:moveTo>
                        <a:pt x="42863" y="1905"/>
                      </a:moveTo>
                      <a:lnTo>
                        <a:pt x="42863" y="40005"/>
                      </a:lnTo>
                      <a:lnTo>
                        <a:pt x="64770" y="40005"/>
                      </a:lnTo>
                      <a:lnTo>
                        <a:pt x="64770" y="63817"/>
                      </a:lnTo>
                      <a:lnTo>
                        <a:pt x="42863" y="63817"/>
                      </a:lnTo>
                      <a:lnTo>
                        <a:pt x="42863" y="108585"/>
                      </a:lnTo>
                      <a:cubicBezTo>
                        <a:pt x="42863" y="115252"/>
                        <a:pt x="47625" y="116205"/>
                        <a:pt x="52388" y="116205"/>
                      </a:cubicBezTo>
                      <a:cubicBezTo>
                        <a:pt x="60008" y="116205"/>
                        <a:pt x="65722" y="115252"/>
                        <a:pt x="65722" y="115252"/>
                      </a:cubicBezTo>
                      <a:lnTo>
                        <a:pt x="65722" y="139065"/>
                      </a:lnTo>
                      <a:cubicBezTo>
                        <a:pt x="65722" y="139065"/>
                        <a:pt x="52388" y="140017"/>
                        <a:pt x="43815" y="140017"/>
                      </a:cubicBezTo>
                      <a:cubicBezTo>
                        <a:pt x="29527" y="140017"/>
                        <a:pt x="15240" y="137160"/>
                        <a:pt x="15240" y="117158"/>
                      </a:cubicBezTo>
                      <a:lnTo>
                        <a:pt x="15240" y="61913"/>
                      </a:lnTo>
                      <a:lnTo>
                        <a:pt x="0" y="61913"/>
                      </a:lnTo>
                      <a:lnTo>
                        <a:pt x="0" y="38100"/>
                      </a:lnTo>
                      <a:lnTo>
                        <a:pt x="15240" y="38100"/>
                      </a:lnTo>
                      <a:lnTo>
                        <a:pt x="15240" y="0"/>
                      </a:lnTo>
                      <a:lnTo>
                        <a:pt x="42863" y="1905"/>
                      </a:lnTo>
                      <a:lnTo>
                        <a:pt x="42863" y="1905"/>
                      </a:lnTo>
                      <a:close/>
                    </a:path>
                  </a:pathLst>
                </a:custGeom>
                <a:solidFill>
                  <a:srgbClr val="000000"/>
                </a:solidFill>
                <a:ln w="9525" cap="flat">
                  <a:noFill/>
                  <a:prstDash val="solid"/>
                  <a:miter/>
                </a:ln>
              </p:spPr>
              <p:txBody>
                <a:bodyPr rtlCol="0" anchor="ctr"/>
                <a:lstStyle/>
                <a:p>
                  <a:endParaRPr lang="en-US" dirty="0"/>
                </a:p>
              </p:txBody>
            </p:sp>
            <p:sp>
              <p:nvSpPr>
                <p:cNvPr id="94" name="Freeform 93">
                  <a:extLst>
                    <a:ext uri="{FF2B5EF4-FFF2-40B4-BE49-F238E27FC236}">
                      <a16:creationId xmlns:a16="http://schemas.microsoft.com/office/drawing/2014/main" id="{9C5C95A9-2DA9-7E41-31C4-1863D6325C50}"/>
                    </a:ext>
                  </a:extLst>
                </p:cNvPr>
                <p:cNvSpPr/>
                <p:nvPr/>
              </p:nvSpPr>
              <p:spPr>
                <a:xfrm>
                  <a:off x="6006960" y="2717977"/>
                  <a:ext cx="103822" cy="104775"/>
                </a:xfrm>
                <a:custGeom>
                  <a:avLst/>
                  <a:gdLst>
                    <a:gd name="connsiteX0" fmla="*/ 103822 w 103822"/>
                    <a:gd name="connsiteY0" fmla="*/ 60960 h 104775"/>
                    <a:gd name="connsiteX1" fmla="*/ 29528 w 103822"/>
                    <a:gd name="connsiteY1" fmla="*/ 60960 h 104775"/>
                    <a:gd name="connsiteX2" fmla="*/ 52388 w 103822"/>
                    <a:gd name="connsiteY2" fmla="*/ 80963 h 104775"/>
                    <a:gd name="connsiteX3" fmla="*/ 72390 w 103822"/>
                    <a:gd name="connsiteY3" fmla="*/ 70485 h 104775"/>
                    <a:gd name="connsiteX4" fmla="*/ 101917 w 103822"/>
                    <a:gd name="connsiteY4" fmla="*/ 73342 h 104775"/>
                    <a:gd name="connsiteX5" fmla="*/ 52388 w 103822"/>
                    <a:gd name="connsiteY5" fmla="*/ 104775 h 104775"/>
                    <a:gd name="connsiteX6" fmla="*/ 0 w 103822"/>
                    <a:gd name="connsiteY6" fmla="*/ 52388 h 104775"/>
                    <a:gd name="connsiteX7" fmla="*/ 52388 w 103822"/>
                    <a:gd name="connsiteY7" fmla="*/ 0 h 104775"/>
                    <a:gd name="connsiteX8" fmla="*/ 103822 w 103822"/>
                    <a:gd name="connsiteY8" fmla="*/ 60960 h 104775"/>
                    <a:gd name="connsiteX9" fmla="*/ 103822 w 103822"/>
                    <a:gd name="connsiteY9" fmla="*/ 60960 h 104775"/>
                    <a:gd name="connsiteX10" fmla="*/ 103822 w 103822"/>
                    <a:gd name="connsiteY10" fmla="*/ 60960 h 104775"/>
                    <a:gd name="connsiteX11" fmla="*/ 28575 w 103822"/>
                    <a:gd name="connsiteY11" fmla="*/ 41910 h 104775"/>
                    <a:gd name="connsiteX12" fmla="*/ 73342 w 103822"/>
                    <a:gd name="connsiteY12" fmla="*/ 41910 h 104775"/>
                    <a:gd name="connsiteX13" fmla="*/ 51435 w 103822"/>
                    <a:gd name="connsiteY13" fmla="*/ 23813 h 104775"/>
                    <a:gd name="connsiteX14" fmla="*/ 28575 w 103822"/>
                    <a:gd name="connsiteY14" fmla="*/ 41910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3822" h="104775">
                      <a:moveTo>
                        <a:pt x="103822" y="60960"/>
                      </a:moveTo>
                      <a:lnTo>
                        <a:pt x="29528" y="60960"/>
                      </a:lnTo>
                      <a:cubicBezTo>
                        <a:pt x="31433" y="71438"/>
                        <a:pt x="40005" y="80963"/>
                        <a:pt x="52388" y="80963"/>
                      </a:cubicBezTo>
                      <a:cubicBezTo>
                        <a:pt x="60960" y="80963"/>
                        <a:pt x="68580" y="77153"/>
                        <a:pt x="72390" y="70485"/>
                      </a:cubicBezTo>
                      <a:lnTo>
                        <a:pt x="101917" y="73342"/>
                      </a:lnTo>
                      <a:cubicBezTo>
                        <a:pt x="93345" y="94298"/>
                        <a:pt x="74295" y="104775"/>
                        <a:pt x="52388" y="104775"/>
                      </a:cubicBezTo>
                      <a:cubicBezTo>
                        <a:pt x="22860" y="104775"/>
                        <a:pt x="0" y="82867"/>
                        <a:pt x="0" y="52388"/>
                      </a:cubicBezTo>
                      <a:cubicBezTo>
                        <a:pt x="0" y="21908"/>
                        <a:pt x="21908" y="0"/>
                        <a:pt x="52388" y="0"/>
                      </a:cubicBezTo>
                      <a:cubicBezTo>
                        <a:pt x="79058" y="953"/>
                        <a:pt x="103822" y="19050"/>
                        <a:pt x="103822" y="60960"/>
                      </a:cubicBezTo>
                      <a:lnTo>
                        <a:pt x="103822" y="60960"/>
                      </a:lnTo>
                      <a:lnTo>
                        <a:pt x="103822" y="60960"/>
                      </a:lnTo>
                      <a:close/>
                      <a:moveTo>
                        <a:pt x="28575" y="41910"/>
                      </a:moveTo>
                      <a:lnTo>
                        <a:pt x="73342" y="41910"/>
                      </a:lnTo>
                      <a:cubicBezTo>
                        <a:pt x="71438" y="31433"/>
                        <a:pt x="62865" y="23813"/>
                        <a:pt x="51435" y="23813"/>
                      </a:cubicBezTo>
                      <a:cubicBezTo>
                        <a:pt x="40005" y="23813"/>
                        <a:pt x="31433" y="31433"/>
                        <a:pt x="28575" y="41910"/>
                      </a:cubicBezTo>
                      <a:close/>
                    </a:path>
                  </a:pathLst>
                </a:custGeom>
                <a:solidFill>
                  <a:srgbClr val="000000"/>
                </a:solidFill>
                <a:ln w="9525" cap="flat">
                  <a:noFill/>
                  <a:prstDash val="solid"/>
                  <a:miter/>
                </a:ln>
              </p:spPr>
              <p:txBody>
                <a:bodyPr rtlCol="0" anchor="ctr"/>
                <a:lstStyle/>
                <a:p>
                  <a:endParaRPr lang="en-US" dirty="0"/>
                </a:p>
              </p:txBody>
            </p:sp>
          </p:grpSp>
          <p:grpSp>
            <p:nvGrpSpPr>
              <p:cNvPr id="69" name="Graphic 8">
                <a:extLst>
                  <a:ext uri="{FF2B5EF4-FFF2-40B4-BE49-F238E27FC236}">
                    <a16:creationId xmlns:a16="http://schemas.microsoft.com/office/drawing/2014/main" id="{FAF45FD7-B5BA-7A4A-2BB8-4B4962E7F957}"/>
                  </a:ext>
                </a:extLst>
              </p:cNvPr>
              <p:cNvGrpSpPr/>
              <p:nvPr/>
            </p:nvGrpSpPr>
            <p:grpSpPr>
              <a:xfrm>
                <a:off x="4654410" y="2026462"/>
                <a:ext cx="1538287" cy="492544"/>
                <a:chOff x="4654410" y="2026462"/>
                <a:chExt cx="1538287" cy="492544"/>
              </a:xfrm>
              <a:solidFill>
                <a:srgbClr val="000000"/>
              </a:solidFill>
            </p:grpSpPr>
            <p:sp>
              <p:nvSpPr>
                <p:cNvPr id="70" name="Freeform 69">
                  <a:extLst>
                    <a:ext uri="{FF2B5EF4-FFF2-40B4-BE49-F238E27FC236}">
                      <a16:creationId xmlns:a16="http://schemas.microsoft.com/office/drawing/2014/main" id="{58A1FF8A-47B0-7929-4DE6-17C600636F6A}"/>
                    </a:ext>
                  </a:extLst>
                </p:cNvPr>
                <p:cNvSpPr/>
                <p:nvPr/>
              </p:nvSpPr>
              <p:spPr>
                <a:xfrm>
                  <a:off x="6142214" y="2459832"/>
                  <a:ext cx="50482" cy="53375"/>
                </a:xfrm>
                <a:custGeom>
                  <a:avLst/>
                  <a:gdLst>
                    <a:gd name="connsiteX0" fmla="*/ 0 w 50482"/>
                    <a:gd name="connsiteY0" fmla="*/ 26688 h 53375"/>
                    <a:gd name="connsiteX1" fmla="*/ 7620 w 50482"/>
                    <a:gd name="connsiteY1" fmla="*/ 7638 h 53375"/>
                    <a:gd name="connsiteX2" fmla="*/ 41910 w 50482"/>
                    <a:gd name="connsiteY2" fmla="*/ 6685 h 53375"/>
                    <a:gd name="connsiteX3" fmla="*/ 41910 w 50482"/>
                    <a:gd name="connsiteY3" fmla="*/ 6685 h 53375"/>
                    <a:gd name="connsiteX4" fmla="*/ 42863 w 50482"/>
                    <a:gd name="connsiteY4" fmla="*/ 7638 h 53375"/>
                    <a:gd name="connsiteX5" fmla="*/ 50483 w 50482"/>
                    <a:gd name="connsiteY5" fmla="*/ 26688 h 53375"/>
                    <a:gd name="connsiteX6" fmla="*/ 42863 w 50482"/>
                    <a:gd name="connsiteY6" fmla="*/ 45738 h 53375"/>
                    <a:gd name="connsiteX7" fmla="*/ 8573 w 50482"/>
                    <a:gd name="connsiteY7" fmla="*/ 46690 h 53375"/>
                    <a:gd name="connsiteX8" fmla="*/ 8573 w 50482"/>
                    <a:gd name="connsiteY8" fmla="*/ 46690 h 53375"/>
                    <a:gd name="connsiteX9" fmla="*/ 7620 w 50482"/>
                    <a:gd name="connsiteY9" fmla="*/ 45738 h 53375"/>
                    <a:gd name="connsiteX10" fmla="*/ 0 w 50482"/>
                    <a:gd name="connsiteY10" fmla="*/ 26688 h 53375"/>
                    <a:gd name="connsiteX11" fmla="*/ 3810 w 50482"/>
                    <a:gd name="connsiteY11" fmla="*/ 26688 h 53375"/>
                    <a:gd name="connsiteX12" fmla="*/ 9525 w 50482"/>
                    <a:gd name="connsiteY12" fmla="*/ 41928 h 53375"/>
                    <a:gd name="connsiteX13" fmla="*/ 38100 w 50482"/>
                    <a:gd name="connsiteY13" fmla="*/ 42880 h 53375"/>
                    <a:gd name="connsiteX14" fmla="*/ 39053 w 50482"/>
                    <a:gd name="connsiteY14" fmla="*/ 41928 h 53375"/>
                    <a:gd name="connsiteX15" fmla="*/ 39053 w 50482"/>
                    <a:gd name="connsiteY15" fmla="*/ 10495 h 53375"/>
                    <a:gd name="connsiteX16" fmla="*/ 10478 w 50482"/>
                    <a:gd name="connsiteY16" fmla="*/ 9543 h 53375"/>
                    <a:gd name="connsiteX17" fmla="*/ 10478 w 50482"/>
                    <a:gd name="connsiteY17" fmla="*/ 9543 h 53375"/>
                    <a:gd name="connsiteX18" fmla="*/ 9525 w 50482"/>
                    <a:gd name="connsiteY18" fmla="*/ 10495 h 53375"/>
                    <a:gd name="connsiteX19" fmla="*/ 3810 w 50482"/>
                    <a:gd name="connsiteY19" fmla="*/ 26688 h 53375"/>
                    <a:gd name="connsiteX20" fmla="*/ 3810 w 50482"/>
                    <a:gd name="connsiteY20" fmla="*/ 26688 h 53375"/>
                    <a:gd name="connsiteX21" fmla="*/ 3810 w 50482"/>
                    <a:gd name="connsiteY21" fmla="*/ 26688 h 53375"/>
                    <a:gd name="connsiteX22" fmla="*/ 20003 w 50482"/>
                    <a:gd name="connsiteY22" fmla="*/ 29545 h 53375"/>
                    <a:gd name="connsiteX23" fmla="*/ 20003 w 50482"/>
                    <a:gd name="connsiteY23" fmla="*/ 41928 h 53375"/>
                    <a:gd name="connsiteX24" fmla="*/ 14288 w 50482"/>
                    <a:gd name="connsiteY24" fmla="*/ 41928 h 53375"/>
                    <a:gd name="connsiteX25" fmla="*/ 14288 w 50482"/>
                    <a:gd name="connsiteY25" fmla="*/ 11448 h 53375"/>
                    <a:gd name="connsiteX26" fmla="*/ 24765 w 50482"/>
                    <a:gd name="connsiteY26" fmla="*/ 11448 h 53375"/>
                    <a:gd name="connsiteX27" fmla="*/ 33338 w 50482"/>
                    <a:gd name="connsiteY27" fmla="*/ 14305 h 53375"/>
                    <a:gd name="connsiteX28" fmla="*/ 36195 w 50482"/>
                    <a:gd name="connsiteY28" fmla="*/ 20973 h 53375"/>
                    <a:gd name="connsiteX29" fmla="*/ 35242 w 50482"/>
                    <a:gd name="connsiteY29" fmla="*/ 24783 h 53375"/>
                    <a:gd name="connsiteX30" fmla="*/ 32385 w 50482"/>
                    <a:gd name="connsiteY30" fmla="*/ 27640 h 53375"/>
                    <a:gd name="connsiteX31" fmla="*/ 35242 w 50482"/>
                    <a:gd name="connsiteY31" fmla="*/ 30498 h 53375"/>
                    <a:gd name="connsiteX32" fmla="*/ 36195 w 50482"/>
                    <a:gd name="connsiteY32" fmla="*/ 35260 h 53375"/>
                    <a:gd name="connsiteX33" fmla="*/ 36195 w 50482"/>
                    <a:gd name="connsiteY33" fmla="*/ 37165 h 53375"/>
                    <a:gd name="connsiteX34" fmla="*/ 36195 w 50482"/>
                    <a:gd name="connsiteY34" fmla="*/ 40023 h 53375"/>
                    <a:gd name="connsiteX35" fmla="*/ 37148 w 50482"/>
                    <a:gd name="connsiteY35" fmla="*/ 41928 h 53375"/>
                    <a:gd name="connsiteX36" fmla="*/ 37148 w 50482"/>
                    <a:gd name="connsiteY36" fmla="*/ 41928 h 53375"/>
                    <a:gd name="connsiteX37" fmla="*/ 32385 w 50482"/>
                    <a:gd name="connsiteY37" fmla="*/ 41928 h 53375"/>
                    <a:gd name="connsiteX38" fmla="*/ 32385 w 50482"/>
                    <a:gd name="connsiteY38" fmla="*/ 40023 h 53375"/>
                    <a:gd name="connsiteX39" fmla="*/ 32385 w 50482"/>
                    <a:gd name="connsiteY39" fmla="*/ 35260 h 53375"/>
                    <a:gd name="connsiteX40" fmla="*/ 31433 w 50482"/>
                    <a:gd name="connsiteY40" fmla="*/ 31450 h 53375"/>
                    <a:gd name="connsiteX41" fmla="*/ 27623 w 50482"/>
                    <a:gd name="connsiteY41" fmla="*/ 30498 h 53375"/>
                    <a:gd name="connsiteX42" fmla="*/ 20003 w 50482"/>
                    <a:gd name="connsiteY42" fmla="*/ 29545 h 53375"/>
                    <a:gd name="connsiteX43" fmla="*/ 20003 w 50482"/>
                    <a:gd name="connsiteY43" fmla="*/ 29545 h 53375"/>
                    <a:gd name="connsiteX44" fmla="*/ 20003 w 50482"/>
                    <a:gd name="connsiteY44" fmla="*/ 24783 h 53375"/>
                    <a:gd name="connsiteX45" fmla="*/ 24765 w 50482"/>
                    <a:gd name="connsiteY45" fmla="*/ 24783 h 53375"/>
                    <a:gd name="connsiteX46" fmla="*/ 28575 w 50482"/>
                    <a:gd name="connsiteY46" fmla="*/ 23830 h 53375"/>
                    <a:gd name="connsiteX47" fmla="*/ 30480 w 50482"/>
                    <a:gd name="connsiteY47" fmla="*/ 20973 h 53375"/>
                    <a:gd name="connsiteX48" fmla="*/ 29528 w 50482"/>
                    <a:gd name="connsiteY48" fmla="*/ 17163 h 53375"/>
                    <a:gd name="connsiteX49" fmla="*/ 24765 w 50482"/>
                    <a:gd name="connsiteY49" fmla="*/ 16210 h 53375"/>
                    <a:gd name="connsiteX50" fmla="*/ 20003 w 50482"/>
                    <a:gd name="connsiteY50" fmla="*/ 16210 h 53375"/>
                    <a:gd name="connsiteX51" fmla="*/ 20003 w 50482"/>
                    <a:gd name="connsiteY51" fmla="*/ 24783 h 53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50482" h="53375">
                      <a:moveTo>
                        <a:pt x="0" y="26688"/>
                      </a:moveTo>
                      <a:cubicBezTo>
                        <a:pt x="0" y="20020"/>
                        <a:pt x="2858" y="13353"/>
                        <a:pt x="7620" y="7638"/>
                      </a:cubicBezTo>
                      <a:cubicBezTo>
                        <a:pt x="17145" y="-1887"/>
                        <a:pt x="32385" y="-2840"/>
                        <a:pt x="41910" y="6685"/>
                      </a:cubicBezTo>
                      <a:lnTo>
                        <a:pt x="41910" y="6685"/>
                      </a:lnTo>
                      <a:lnTo>
                        <a:pt x="42863" y="7638"/>
                      </a:lnTo>
                      <a:cubicBezTo>
                        <a:pt x="47625" y="12400"/>
                        <a:pt x="50483" y="19068"/>
                        <a:pt x="50483" y="26688"/>
                      </a:cubicBezTo>
                      <a:cubicBezTo>
                        <a:pt x="50483" y="33355"/>
                        <a:pt x="47625" y="40023"/>
                        <a:pt x="42863" y="45738"/>
                      </a:cubicBezTo>
                      <a:cubicBezTo>
                        <a:pt x="33338" y="55263"/>
                        <a:pt x="18098" y="56215"/>
                        <a:pt x="8573" y="46690"/>
                      </a:cubicBezTo>
                      <a:lnTo>
                        <a:pt x="8573" y="46690"/>
                      </a:lnTo>
                      <a:lnTo>
                        <a:pt x="7620" y="45738"/>
                      </a:lnTo>
                      <a:cubicBezTo>
                        <a:pt x="1905" y="40975"/>
                        <a:pt x="0" y="34308"/>
                        <a:pt x="0" y="26688"/>
                      </a:cubicBezTo>
                      <a:close/>
                      <a:moveTo>
                        <a:pt x="3810" y="26688"/>
                      </a:moveTo>
                      <a:cubicBezTo>
                        <a:pt x="3810" y="32403"/>
                        <a:pt x="5715" y="38118"/>
                        <a:pt x="9525" y="41928"/>
                      </a:cubicBezTo>
                      <a:cubicBezTo>
                        <a:pt x="17145" y="49548"/>
                        <a:pt x="30480" y="50500"/>
                        <a:pt x="38100" y="42880"/>
                      </a:cubicBezTo>
                      <a:lnTo>
                        <a:pt x="39053" y="41928"/>
                      </a:lnTo>
                      <a:cubicBezTo>
                        <a:pt x="46673" y="33355"/>
                        <a:pt x="46673" y="19068"/>
                        <a:pt x="39053" y="10495"/>
                      </a:cubicBezTo>
                      <a:cubicBezTo>
                        <a:pt x="31433" y="2875"/>
                        <a:pt x="18098" y="1923"/>
                        <a:pt x="10478" y="9543"/>
                      </a:cubicBezTo>
                      <a:lnTo>
                        <a:pt x="10478" y="9543"/>
                      </a:lnTo>
                      <a:lnTo>
                        <a:pt x="9525" y="10495"/>
                      </a:lnTo>
                      <a:cubicBezTo>
                        <a:pt x="5715" y="15258"/>
                        <a:pt x="3810" y="20973"/>
                        <a:pt x="3810" y="26688"/>
                      </a:cubicBezTo>
                      <a:lnTo>
                        <a:pt x="3810" y="26688"/>
                      </a:lnTo>
                      <a:lnTo>
                        <a:pt x="3810" y="26688"/>
                      </a:lnTo>
                      <a:close/>
                      <a:moveTo>
                        <a:pt x="20003" y="29545"/>
                      </a:moveTo>
                      <a:lnTo>
                        <a:pt x="20003" y="41928"/>
                      </a:lnTo>
                      <a:lnTo>
                        <a:pt x="14288" y="41928"/>
                      </a:lnTo>
                      <a:lnTo>
                        <a:pt x="14288" y="11448"/>
                      </a:lnTo>
                      <a:lnTo>
                        <a:pt x="24765" y="11448"/>
                      </a:lnTo>
                      <a:cubicBezTo>
                        <a:pt x="27623" y="11448"/>
                        <a:pt x="30480" y="12400"/>
                        <a:pt x="33338" y="14305"/>
                      </a:cubicBezTo>
                      <a:cubicBezTo>
                        <a:pt x="35242" y="16210"/>
                        <a:pt x="36195" y="18115"/>
                        <a:pt x="36195" y="20973"/>
                      </a:cubicBezTo>
                      <a:cubicBezTo>
                        <a:pt x="36195" y="21925"/>
                        <a:pt x="36195" y="23830"/>
                        <a:pt x="35242" y="24783"/>
                      </a:cubicBezTo>
                      <a:cubicBezTo>
                        <a:pt x="34290" y="25735"/>
                        <a:pt x="33338" y="26688"/>
                        <a:pt x="32385" y="27640"/>
                      </a:cubicBezTo>
                      <a:cubicBezTo>
                        <a:pt x="34290" y="27640"/>
                        <a:pt x="35242" y="29545"/>
                        <a:pt x="35242" y="30498"/>
                      </a:cubicBezTo>
                      <a:cubicBezTo>
                        <a:pt x="36195" y="32403"/>
                        <a:pt x="36195" y="33355"/>
                        <a:pt x="36195" y="35260"/>
                      </a:cubicBezTo>
                      <a:lnTo>
                        <a:pt x="36195" y="37165"/>
                      </a:lnTo>
                      <a:cubicBezTo>
                        <a:pt x="36195" y="38118"/>
                        <a:pt x="36195" y="39070"/>
                        <a:pt x="36195" y="40023"/>
                      </a:cubicBezTo>
                      <a:cubicBezTo>
                        <a:pt x="36195" y="40975"/>
                        <a:pt x="36195" y="40975"/>
                        <a:pt x="37148" y="41928"/>
                      </a:cubicBezTo>
                      <a:lnTo>
                        <a:pt x="37148" y="41928"/>
                      </a:lnTo>
                      <a:lnTo>
                        <a:pt x="32385" y="41928"/>
                      </a:lnTo>
                      <a:cubicBezTo>
                        <a:pt x="32385" y="40975"/>
                        <a:pt x="32385" y="40023"/>
                        <a:pt x="32385" y="40023"/>
                      </a:cubicBezTo>
                      <a:lnTo>
                        <a:pt x="32385" y="35260"/>
                      </a:lnTo>
                      <a:cubicBezTo>
                        <a:pt x="32385" y="33355"/>
                        <a:pt x="32385" y="32403"/>
                        <a:pt x="31433" y="31450"/>
                      </a:cubicBezTo>
                      <a:cubicBezTo>
                        <a:pt x="30480" y="30498"/>
                        <a:pt x="28575" y="30498"/>
                        <a:pt x="27623" y="30498"/>
                      </a:cubicBezTo>
                      <a:lnTo>
                        <a:pt x="20003" y="29545"/>
                      </a:lnTo>
                      <a:lnTo>
                        <a:pt x="20003" y="29545"/>
                      </a:lnTo>
                      <a:close/>
                      <a:moveTo>
                        <a:pt x="20003" y="24783"/>
                      </a:moveTo>
                      <a:lnTo>
                        <a:pt x="24765" y="24783"/>
                      </a:lnTo>
                      <a:cubicBezTo>
                        <a:pt x="26670" y="24783"/>
                        <a:pt x="27623" y="24783"/>
                        <a:pt x="28575" y="23830"/>
                      </a:cubicBezTo>
                      <a:cubicBezTo>
                        <a:pt x="29528" y="22878"/>
                        <a:pt x="30480" y="21925"/>
                        <a:pt x="30480" y="20973"/>
                      </a:cubicBezTo>
                      <a:cubicBezTo>
                        <a:pt x="30480" y="20020"/>
                        <a:pt x="30480" y="18115"/>
                        <a:pt x="29528" y="17163"/>
                      </a:cubicBezTo>
                      <a:cubicBezTo>
                        <a:pt x="27623" y="16210"/>
                        <a:pt x="26670" y="16210"/>
                        <a:pt x="24765" y="16210"/>
                      </a:cubicBezTo>
                      <a:lnTo>
                        <a:pt x="20003" y="16210"/>
                      </a:lnTo>
                      <a:lnTo>
                        <a:pt x="20003" y="24783"/>
                      </a:lnTo>
                      <a:close/>
                    </a:path>
                  </a:pathLst>
                </a:custGeom>
                <a:solidFill>
                  <a:srgbClr val="000000"/>
                </a:solidFill>
                <a:ln w="9525" cap="flat">
                  <a:noFill/>
                  <a:prstDash val="solid"/>
                  <a:miter/>
                </a:ln>
              </p:spPr>
              <p:txBody>
                <a:bodyPr rtlCol="0" anchor="ctr"/>
                <a:lstStyle/>
                <a:p>
                  <a:endParaRPr lang="en-US" dirty="0"/>
                </a:p>
              </p:txBody>
            </p:sp>
            <p:sp>
              <p:nvSpPr>
                <p:cNvPr id="71" name="Freeform 70">
                  <a:extLst>
                    <a:ext uri="{FF2B5EF4-FFF2-40B4-BE49-F238E27FC236}">
                      <a16:creationId xmlns:a16="http://schemas.microsoft.com/office/drawing/2014/main" id="{9826AF76-FB9A-1EE8-DA22-3DC685F05628}"/>
                    </a:ext>
                  </a:extLst>
                </p:cNvPr>
                <p:cNvSpPr/>
                <p:nvPr/>
              </p:nvSpPr>
              <p:spPr>
                <a:xfrm>
                  <a:off x="5351639" y="2026462"/>
                  <a:ext cx="582929" cy="200977"/>
                </a:xfrm>
                <a:custGeom>
                  <a:avLst/>
                  <a:gdLst>
                    <a:gd name="connsiteX0" fmla="*/ 574358 w 582929"/>
                    <a:gd name="connsiteY0" fmla="*/ 143827 h 200977"/>
                    <a:gd name="connsiteX1" fmla="*/ 290513 w 582929"/>
                    <a:gd name="connsiteY1" fmla="*/ 0 h 200977"/>
                    <a:gd name="connsiteX2" fmla="*/ 8573 w 582929"/>
                    <a:gd name="connsiteY2" fmla="*/ 143827 h 200977"/>
                    <a:gd name="connsiteX3" fmla="*/ 0 w 582929"/>
                    <a:gd name="connsiteY3" fmla="*/ 165735 h 200977"/>
                    <a:gd name="connsiteX4" fmla="*/ 7620 w 582929"/>
                    <a:gd name="connsiteY4" fmla="*/ 187643 h 200977"/>
                    <a:gd name="connsiteX5" fmla="*/ 33338 w 582929"/>
                    <a:gd name="connsiteY5" fmla="*/ 200977 h 200977"/>
                    <a:gd name="connsiteX6" fmla="*/ 64770 w 582929"/>
                    <a:gd name="connsiteY6" fmla="*/ 183833 h 200977"/>
                    <a:gd name="connsiteX7" fmla="*/ 289560 w 582929"/>
                    <a:gd name="connsiteY7" fmla="*/ 15240 h 200977"/>
                    <a:gd name="connsiteX8" fmla="*/ 519113 w 582929"/>
                    <a:gd name="connsiteY8" fmla="*/ 185738 h 200977"/>
                    <a:gd name="connsiteX9" fmla="*/ 553403 w 582929"/>
                    <a:gd name="connsiteY9" fmla="*/ 200025 h 200977"/>
                    <a:gd name="connsiteX10" fmla="*/ 582930 w 582929"/>
                    <a:gd name="connsiteY10" fmla="*/ 165735 h 200977"/>
                    <a:gd name="connsiteX11" fmla="*/ 574358 w 582929"/>
                    <a:gd name="connsiteY11" fmla="*/ 143827 h 200977"/>
                    <a:gd name="connsiteX12" fmla="*/ 574358 w 582929"/>
                    <a:gd name="connsiteY12" fmla="*/ 143827 h 200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82929" h="200977">
                      <a:moveTo>
                        <a:pt x="574358" y="143827"/>
                      </a:moveTo>
                      <a:cubicBezTo>
                        <a:pt x="517208" y="42863"/>
                        <a:pt x="399098" y="0"/>
                        <a:pt x="290513" y="0"/>
                      </a:cubicBezTo>
                      <a:cubicBezTo>
                        <a:pt x="181928" y="0"/>
                        <a:pt x="64770" y="42863"/>
                        <a:pt x="8573" y="143827"/>
                      </a:cubicBezTo>
                      <a:cubicBezTo>
                        <a:pt x="3810" y="150495"/>
                        <a:pt x="953" y="158115"/>
                        <a:pt x="0" y="165735"/>
                      </a:cubicBezTo>
                      <a:cubicBezTo>
                        <a:pt x="0" y="173355"/>
                        <a:pt x="2858" y="181927"/>
                        <a:pt x="7620" y="187643"/>
                      </a:cubicBezTo>
                      <a:cubicBezTo>
                        <a:pt x="14288" y="195263"/>
                        <a:pt x="22860" y="200025"/>
                        <a:pt x="33338" y="200977"/>
                      </a:cubicBezTo>
                      <a:cubicBezTo>
                        <a:pt x="46673" y="200977"/>
                        <a:pt x="58103" y="194310"/>
                        <a:pt x="64770" y="183833"/>
                      </a:cubicBezTo>
                      <a:cubicBezTo>
                        <a:pt x="120015" y="83820"/>
                        <a:pt x="182880" y="15240"/>
                        <a:pt x="289560" y="15240"/>
                      </a:cubicBezTo>
                      <a:cubicBezTo>
                        <a:pt x="396240" y="15240"/>
                        <a:pt x="463867" y="87630"/>
                        <a:pt x="519113" y="185738"/>
                      </a:cubicBezTo>
                      <a:cubicBezTo>
                        <a:pt x="526733" y="196215"/>
                        <a:pt x="540068" y="201930"/>
                        <a:pt x="553403" y="200025"/>
                      </a:cubicBezTo>
                      <a:cubicBezTo>
                        <a:pt x="573405" y="199073"/>
                        <a:pt x="582930" y="177165"/>
                        <a:pt x="582930" y="165735"/>
                      </a:cubicBezTo>
                      <a:cubicBezTo>
                        <a:pt x="581978" y="158115"/>
                        <a:pt x="579120" y="150495"/>
                        <a:pt x="574358" y="143827"/>
                      </a:cubicBezTo>
                      <a:lnTo>
                        <a:pt x="574358" y="143827"/>
                      </a:lnTo>
                      <a:close/>
                    </a:path>
                  </a:pathLst>
                </a:custGeom>
                <a:solidFill>
                  <a:srgbClr val="000000"/>
                </a:solidFill>
                <a:ln w="9525" cap="flat">
                  <a:noFill/>
                  <a:prstDash val="solid"/>
                  <a:miter/>
                </a:ln>
              </p:spPr>
              <p:txBody>
                <a:bodyPr rtlCol="0" anchor="ctr"/>
                <a:lstStyle/>
                <a:p>
                  <a:endParaRPr lang="en-US" dirty="0"/>
                </a:p>
              </p:txBody>
            </p:sp>
            <p:sp>
              <p:nvSpPr>
                <p:cNvPr id="72" name="Freeform 71">
                  <a:extLst>
                    <a:ext uri="{FF2B5EF4-FFF2-40B4-BE49-F238E27FC236}">
                      <a16:creationId xmlns:a16="http://schemas.microsoft.com/office/drawing/2014/main" id="{838E336D-3A57-AEEA-9CBA-C81CA2BD7C22}"/>
                    </a:ext>
                  </a:extLst>
                </p:cNvPr>
                <p:cNvSpPr/>
                <p:nvPr/>
              </p:nvSpPr>
              <p:spPr>
                <a:xfrm>
                  <a:off x="4654410" y="2203627"/>
                  <a:ext cx="181927" cy="312420"/>
                </a:xfrm>
                <a:custGeom>
                  <a:avLst/>
                  <a:gdLst>
                    <a:gd name="connsiteX0" fmla="*/ 57150 w 181927"/>
                    <a:gd name="connsiteY0" fmla="*/ 80010 h 312420"/>
                    <a:gd name="connsiteX1" fmla="*/ 96202 w 181927"/>
                    <a:gd name="connsiteY1" fmla="*/ 38100 h 312420"/>
                    <a:gd name="connsiteX2" fmla="*/ 181927 w 181927"/>
                    <a:gd name="connsiteY2" fmla="*/ 38100 h 312420"/>
                    <a:gd name="connsiteX3" fmla="*/ 181927 w 181927"/>
                    <a:gd name="connsiteY3" fmla="*/ 0 h 312420"/>
                    <a:gd name="connsiteX4" fmla="*/ 70485 w 181927"/>
                    <a:gd name="connsiteY4" fmla="*/ 0 h 312420"/>
                    <a:gd name="connsiteX5" fmla="*/ 0 w 181927"/>
                    <a:gd name="connsiteY5" fmla="*/ 85725 h 312420"/>
                    <a:gd name="connsiteX6" fmla="*/ 0 w 181927"/>
                    <a:gd name="connsiteY6" fmla="*/ 226695 h 312420"/>
                    <a:gd name="connsiteX7" fmla="*/ 70485 w 181927"/>
                    <a:gd name="connsiteY7" fmla="*/ 312420 h 312420"/>
                    <a:gd name="connsiteX8" fmla="*/ 181927 w 181927"/>
                    <a:gd name="connsiteY8" fmla="*/ 312420 h 312420"/>
                    <a:gd name="connsiteX9" fmla="*/ 181927 w 181927"/>
                    <a:gd name="connsiteY9" fmla="*/ 274320 h 312420"/>
                    <a:gd name="connsiteX10" fmla="*/ 97155 w 181927"/>
                    <a:gd name="connsiteY10" fmla="*/ 274320 h 312420"/>
                    <a:gd name="connsiteX11" fmla="*/ 58103 w 181927"/>
                    <a:gd name="connsiteY11" fmla="*/ 232410 h 312420"/>
                    <a:gd name="connsiteX12" fmla="*/ 58103 w 181927"/>
                    <a:gd name="connsiteY12" fmla="*/ 170498 h 312420"/>
                    <a:gd name="connsiteX13" fmla="*/ 172402 w 181927"/>
                    <a:gd name="connsiteY13" fmla="*/ 170498 h 312420"/>
                    <a:gd name="connsiteX14" fmla="*/ 172402 w 181927"/>
                    <a:gd name="connsiteY14" fmla="*/ 132398 h 312420"/>
                    <a:gd name="connsiteX15" fmla="*/ 57150 w 181927"/>
                    <a:gd name="connsiteY15" fmla="*/ 132398 h 312420"/>
                    <a:gd name="connsiteX16" fmla="*/ 57150 w 181927"/>
                    <a:gd name="connsiteY16" fmla="*/ 80010 h 312420"/>
                    <a:gd name="connsiteX17" fmla="*/ 57150 w 181927"/>
                    <a:gd name="connsiteY17" fmla="*/ 8001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81927" h="312420">
                      <a:moveTo>
                        <a:pt x="57150" y="80010"/>
                      </a:moveTo>
                      <a:cubicBezTo>
                        <a:pt x="57150" y="58103"/>
                        <a:pt x="70485" y="38100"/>
                        <a:pt x="96202" y="38100"/>
                      </a:cubicBezTo>
                      <a:lnTo>
                        <a:pt x="181927" y="38100"/>
                      </a:lnTo>
                      <a:lnTo>
                        <a:pt x="181927" y="0"/>
                      </a:lnTo>
                      <a:lnTo>
                        <a:pt x="70485" y="0"/>
                      </a:lnTo>
                      <a:cubicBezTo>
                        <a:pt x="29528" y="0"/>
                        <a:pt x="0" y="38100"/>
                        <a:pt x="0" y="85725"/>
                      </a:cubicBezTo>
                      <a:lnTo>
                        <a:pt x="0" y="226695"/>
                      </a:lnTo>
                      <a:cubicBezTo>
                        <a:pt x="0" y="273368"/>
                        <a:pt x="30480" y="312420"/>
                        <a:pt x="70485" y="312420"/>
                      </a:cubicBezTo>
                      <a:lnTo>
                        <a:pt x="181927" y="312420"/>
                      </a:lnTo>
                      <a:lnTo>
                        <a:pt x="181927" y="274320"/>
                      </a:lnTo>
                      <a:lnTo>
                        <a:pt x="97155" y="274320"/>
                      </a:lnTo>
                      <a:cubicBezTo>
                        <a:pt x="71438" y="274320"/>
                        <a:pt x="58103" y="254318"/>
                        <a:pt x="58103" y="232410"/>
                      </a:cubicBezTo>
                      <a:lnTo>
                        <a:pt x="58103" y="170498"/>
                      </a:lnTo>
                      <a:lnTo>
                        <a:pt x="172402" y="170498"/>
                      </a:lnTo>
                      <a:lnTo>
                        <a:pt x="172402" y="132398"/>
                      </a:lnTo>
                      <a:lnTo>
                        <a:pt x="57150" y="132398"/>
                      </a:lnTo>
                      <a:lnTo>
                        <a:pt x="57150" y="80010"/>
                      </a:lnTo>
                      <a:lnTo>
                        <a:pt x="57150" y="80010"/>
                      </a:lnTo>
                      <a:close/>
                    </a:path>
                  </a:pathLst>
                </a:custGeom>
                <a:solidFill>
                  <a:srgbClr val="000000"/>
                </a:solidFill>
                <a:ln w="9525" cap="flat">
                  <a:noFill/>
                  <a:prstDash val="solid"/>
                  <a:miter/>
                </a:ln>
              </p:spPr>
              <p:txBody>
                <a:bodyPr rtlCol="0" anchor="ctr"/>
                <a:lstStyle/>
                <a:p>
                  <a:endParaRPr lang="en-US" dirty="0"/>
                </a:p>
              </p:txBody>
            </p:sp>
            <p:sp>
              <p:nvSpPr>
                <p:cNvPr id="73" name="Freeform 72">
                  <a:extLst>
                    <a:ext uri="{FF2B5EF4-FFF2-40B4-BE49-F238E27FC236}">
                      <a16:creationId xmlns:a16="http://schemas.microsoft.com/office/drawing/2014/main" id="{21119336-3F89-1C0E-72EE-8A7C98D53995}"/>
                    </a:ext>
                  </a:extLst>
                </p:cNvPr>
                <p:cNvSpPr/>
                <p:nvPr/>
              </p:nvSpPr>
              <p:spPr>
                <a:xfrm>
                  <a:off x="4864912" y="2270302"/>
                  <a:ext cx="238125" cy="243840"/>
                </a:xfrm>
                <a:custGeom>
                  <a:avLst/>
                  <a:gdLst>
                    <a:gd name="connsiteX0" fmla="*/ 170498 w 238125"/>
                    <a:gd name="connsiteY0" fmla="*/ 243840 h 243840"/>
                    <a:gd name="connsiteX1" fmla="*/ 118110 w 238125"/>
                    <a:gd name="connsiteY1" fmla="*/ 155258 h 243840"/>
                    <a:gd name="connsiteX2" fmla="*/ 117158 w 238125"/>
                    <a:gd name="connsiteY2" fmla="*/ 155258 h 243840"/>
                    <a:gd name="connsiteX3" fmla="*/ 63818 w 238125"/>
                    <a:gd name="connsiteY3" fmla="*/ 243840 h 243840"/>
                    <a:gd name="connsiteX4" fmla="*/ 0 w 238125"/>
                    <a:gd name="connsiteY4" fmla="*/ 243840 h 243840"/>
                    <a:gd name="connsiteX5" fmla="*/ 86678 w 238125"/>
                    <a:gd name="connsiteY5" fmla="*/ 118110 h 243840"/>
                    <a:gd name="connsiteX6" fmla="*/ 9525 w 238125"/>
                    <a:gd name="connsiteY6" fmla="*/ 0 h 243840"/>
                    <a:gd name="connsiteX7" fmla="*/ 75248 w 238125"/>
                    <a:gd name="connsiteY7" fmla="*/ 0 h 243840"/>
                    <a:gd name="connsiteX8" fmla="*/ 121920 w 238125"/>
                    <a:gd name="connsiteY8" fmla="*/ 80010 h 243840"/>
                    <a:gd name="connsiteX9" fmla="*/ 122873 w 238125"/>
                    <a:gd name="connsiteY9" fmla="*/ 80010 h 243840"/>
                    <a:gd name="connsiteX10" fmla="*/ 171450 w 238125"/>
                    <a:gd name="connsiteY10" fmla="*/ 0 h 243840"/>
                    <a:gd name="connsiteX11" fmla="*/ 230505 w 238125"/>
                    <a:gd name="connsiteY11" fmla="*/ 0 h 243840"/>
                    <a:gd name="connsiteX12" fmla="*/ 151448 w 238125"/>
                    <a:gd name="connsiteY12" fmla="*/ 114300 h 243840"/>
                    <a:gd name="connsiteX13" fmla="*/ 238125 w 238125"/>
                    <a:gd name="connsiteY13" fmla="*/ 243840 h 24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38125" h="243840">
                      <a:moveTo>
                        <a:pt x="170498" y="243840"/>
                      </a:moveTo>
                      <a:lnTo>
                        <a:pt x="118110" y="155258"/>
                      </a:lnTo>
                      <a:lnTo>
                        <a:pt x="117158" y="155258"/>
                      </a:lnTo>
                      <a:lnTo>
                        <a:pt x="63818" y="243840"/>
                      </a:lnTo>
                      <a:lnTo>
                        <a:pt x="0" y="243840"/>
                      </a:lnTo>
                      <a:lnTo>
                        <a:pt x="86678" y="118110"/>
                      </a:lnTo>
                      <a:lnTo>
                        <a:pt x="9525" y="0"/>
                      </a:lnTo>
                      <a:lnTo>
                        <a:pt x="75248" y="0"/>
                      </a:lnTo>
                      <a:lnTo>
                        <a:pt x="121920" y="80010"/>
                      </a:lnTo>
                      <a:lnTo>
                        <a:pt x="122873" y="80010"/>
                      </a:lnTo>
                      <a:lnTo>
                        <a:pt x="171450" y="0"/>
                      </a:lnTo>
                      <a:lnTo>
                        <a:pt x="230505" y="0"/>
                      </a:lnTo>
                      <a:lnTo>
                        <a:pt x="151448" y="114300"/>
                      </a:lnTo>
                      <a:lnTo>
                        <a:pt x="238125" y="243840"/>
                      </a:lnTo>
                      <a:close/>
                    </a:path>
                  </a:pathLst>
                </a:custGeom>
                <a:solidFill>
                  <a:srgbClr val="000000"/>
                </a:solidFill>
                <a:ln w="9525" cap="flat">
                  <a:noFill/>
                  <a:prstDash val="solid"/>
                  <a:miter/>
                </a:ln>
              </p:spPr>
              <p:txBody>
                <a:bodyPr rtlCol="0" anchor="ctr"/>
                <a:lstStyle/>
                <a:p>
                  <a:endParaRPr lang="en-US" dirty="0"/>
                </a:p>
              </p:txBody>
            </p:sp>
            <p:sp>
              <p:nvSpPr>
                <p:cNvPr id="74" name="Freeform 73">
                  <a:extLst>
                    <a:ext uri="{FF2B5EF4-FFF2-40B4-BE49-F238E27FC236}">
                      <a16:creationId xmlns:a16="http://schemas.microsoft.com/office/drawing/2014/main" id="{0E50ADD5-A547-9243-F434-0E469D6E3DAD}"/>
                    </a:ext>
                  </a:extLst>
                </p:cNvPr>
                <p:cNvSpPr/>
                <p:nvPr/>
              </p:nvSpPr>
              <p:spPr>
                <a:xfrm>
                  <a:off x="5140185" y="2202674"/>
                  <a:ext cx="180975" cy="312420"/>
                </a:xfrm>
                <a:custGeom>
                  <a:avLst/>
                  <a:gdLst>
                    <a:gd name="connsiteX0" fmla="*/ 57150 w 180975"/>
                    <a:gd name="connsiteY0" fmla="*/ 0 h 312420"/>
                    <a:gd name="connsiteX1" fmla="*/ 57150 w 180975"/>
                    <a:gd name="connsiteY1" fmla="*/ 232410 h 312420"/>
                    <a:gd name="connsiteX2" fmla="*/ 96202 w 180975"/>
                    <a:gd name="connsiteY2" fmla="*/ 274320 h 312420"/>
                    <a:gd name="connsiteX3" fmla="*/ 180975 w 180975"/>
                    <a:gd name="connsiteY3" fmla="*/ 274320 h 312420"/>
                    <a:gd name="connsiteX4" fmla="*/ 180975 w 180975"/>
                    <a:gd name="connsiteY4" fmla="*/ 312420 h 312420"/>
                    <a:gd name="connsiteX5" fmla="*/ 70485 w 180975"/>
                    <a:gd name="connsiteY5" fmla="*/ 312420 h 312420"/>
                    <a:gd name="connsiteX6" fmla="*/ 0 w 180975"/>
                    <a:gd name="connsiteY6" fmla="*/ 226695 h 312420"/>
                    <a:gd name="connsiteX7" fmla="*/ 0 w 180975"/>
                    <a:gd name="connsiteY7" fmla="*/ 0 h 312420"/>
                    <a:gd name="connsiteX8" fmla="*/ 57150 w 180975"/>
                    <a:gd name="connsiteY8" fmla="*/ 0 h 312420"/>
                    <a:gd name="connsiteX9" fmla="*/ 57150 w 180975"/>
                    <a:gd name="connsiteY9" fmla="*/ 0 h 312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0975" h="312420">
                      <a:moveTo>
                        <a:pt x="57150" y="0"/>
                      </a:moveTo>
                      <a:lnTo>
                        <a:pt x="57150" y="232410"/>
                      </a:lnTo>
                      <a:cubicBezTo>
                        <a:pt x="57150" y="254318"/>
                        <a:pt x="70485" y="274320"/>
                        <a:pt x="96202" y="274320"/>
                      </a:cubicBezTo>
                      <a:lnTo>
                        <a:pt x="180975" y="274320"/>
                      </a:lnTo>
                      <a:lnTo>
                        <a:pt x="180975" y="312420"/>
                      </a:lnTo>
                      <a:lnTo>
                        <a:pt x="70485" y="312420"/>
                      </a:lnTo>
                      <a:cubicBezTo>
                        <a:pt x="29527" y="312420"/>
                        <a:pt x="0" y="274320"/>
                        <a:pt x="0" y="226695"/>
                      </a:cubicBezTo>
                      <a:lnTo>
                        <a:pt x="0" y="0"/>
                      </a:lnTo>
                      <a:lnTo>
                        <a:pt x="57150" y="0"/>
                      </a:lnTo>
                      <a:lnTo>
                        <a:pt x="57150" y="0"/>
                      </a:lnTo>
                      <a:close/>
                    </a:path>
                  </a:pathLst>
                </a:custGeom>
                <a:solidFill>
                  <a:srgbClr val="000000"/>
                </a:solidFill>
                <a:ln w="9525" cap="flat">
                  <a:noFill/>
                  <a:prstDash val="solid"/>
                  <a:miter/>
                </a:ln>
              </p:spPr>
              <p:txBody>
                <a:bodyPr rtlCol="0" anchor="ctr"/>
                <a:lstStyle/>
                <a:p>
                  <a:endParaRPr lang="en-US" dirty="0"/>
                </a:p>
              </p:txBody>
            </p:sp>
            <p:sp>
              <p:nvSpPr>
                <p:cNvPr id="75" name="Freeform 74">
                  <a:extLst>
                    <a:ext uri="{FF2B5EF4-FFF2-40B4-BE49-F238E27FC236}">
                      <a16:creationId xmlns:a16="http://schemas.microsoft.com/office/drawing/2014/main" id="{B191138E-A44A-DFD2-298C-D20EE91170A5}"/>
                    </a:ext>
                  </a:extLst>
                </p:cNvPr>
                <p:cNvSpPr/>
                <p:nvPr/>
              </p:nvSpPr>
              <p:spPr>
                <a:xfrm>
                  <a:off x="5358307" y="2270302"/>
                  <a:ext cx="55244" cy="243840"/>
                </a:xfrm>
                <a:custGeom>
                  <a:avLst/>
                  <a:gdLst>
                    <a:gd name="connsiteX0" fmla="*/ 0 w 55244"/>
                    <a:gd name="connsiteY0" fmla="*/ 0 h 243840"/>
                    <a:gd name="connsiteX1" fmla="*/ 55245 w 55244"/>
                    <a:gd name="connsiteY1" fmla="*/ 0 h 243840"/>
                    <a:gd name="connsiteX2" fmla="*/ 55245 w 55244"/>
                    <a:gd name="connsiteY2" fmla="*/ 243840 h 243840"/>
                    <a:gd name="connsiteX3" fmla="*/ 0 w 55244"/>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4"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6" name="Freeform 75">
                  <a:extLst>
                    <a:ext uri="{FF2B5EF4-FFF2-40B4-BE49-F238E27FC236}">
                      <a16:creationId xmlns:a16="http://schemas.microsoft.com/office/drawing/2014/main" id="{67E908A2-D89E-D7EF-49B8-ACCF7E5424D1}"/>
                    </a:ext>
                  </a:extLst>
                </p:cNvPr>
                <p:cNvSpPr/>
                <p:nvPr/>
              </p:nvSpPr>
              <p:spPr>
                <a:xfrm>
                  <a:off x="5465939" y="2199817"/>
                  <a:ext cx="203835" cy="319087"/>
                </a:xfrm>
                <a:custGeom>
                  <a:avLst/>
                  <a:gdLst>
                    <a:gd name="connsiteX0" fmla="*/ 92393 w 203835"/>
                    <a:gd name="connsiteY0" fmla="*/ 99060 h 319087"/>
                    <a:gd name="connsiteX1" fmla="*/ 55245 w 203835"/>
                    <a:gd name="connsiteY1" fmla="*/ 106680 h 319087"/>
                    <a:gd name="connsiteX2" fmla="*/ 55245 w 203835"/>
                    <a:gd name="connsiteY2" fmla="*/ 280035 h 319087"/>
                    <a:gd name="connsiteX3" fmla="*/ 86678 w 203835"/>
                    <a:gd name="connsiteY3" fmla="*/ 284797 h 319087"/>
                    <a:gd name="connsiteX4" fmla="*/ 147638 w 203835"/>
                    <a:gd name="connsiteY4" fmla="*/ 189547 h 319087"/>
                    <a:gd name="connsiteX5" fmla="*/ 92393 w 203835"/>
                    <a:gd name="connsiteY5" fmla="*/ 99060 h 319087"/>
                    <a:gd name="connsiteX6" fmla="*/ 84773 w 203835"/>
                    <a:gd name="connsiteY6" fmla="*/ 319088 h 319087"/>
                    <a:gd name="connsiteX7" fmla="*/ 0 w 203835"/>
                    <a:gd name="connsiteY7" fmla="*/ 300990 h 319087"/>
                    <a:gd name="connsiteX8" fmla="*/ 0 w 203835"/>
                    <a:gd name="connsiteY8" fmla="*/ 10477 h 319087"/>
                    <a:gd name="connsiteX9" fmla="*/ 55245 w 203835"/>
                    <a:gd name="connsiteY9" fmla="*/ 0 h 319087"/>
                    <a:gd name="connsiteX10" fmla="*/ 55245 w 203835"/>
                    <a:gd name="connsiteY10" fmla="*/ 77152 h 319087"/>
                    <a:gd name="connsiteX11" fmla="*/ 107633 w 203835"/>
                    <a:gd name="connsiteY11" fmla="*/ 66675 h 319087"/>
                    <a:gd name="connsiteX12" fmla="*/ 203835 w 203835"/>
                    <a:gd name="connsiteY12" fmla="*/ 185738 h 319087"/>
                    <a:gd name="connsiteX13" fmla="*/ 84773 w 203835"/>
                    <a:gd name="connsiteY13" fmla="*/ 319088 h 319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3835" h="319087">
                      <a:moveTo>
                        <a:pt x="92393" y="99060"/>
                      </a:moveTo>
                      <a:cubicBezTo>
                        <a:pt x="79058" y="99060"/>
                        <a:pt x="66675" y="100965"/>
                        <a:pt x="55245" y="106680"/>
                      </a:cubicBezTo>
                      <a:lnTo>
                        <a:pt x="55245" y="280035"/>
                      </a:lnTo>
                      <a:cubicBezTo>
                        <a:pt x="65723" y="283845"/>
                        <a:pt x="76200" y="284797"/>
                        <a:pt x="86678" y="284797"/>
                      </a:cubicBezTo>
                      <a:cubicBezTo>
                        <a:pt x="130493" y="284797"/>
                        <a:pt x="147638" y="247650"/>
                        <a:pt x="147638" y="189547"/>
                      </a:cubicBezTo>
                      <a:cubicBezTo>
                        <a:pt x="147638" y="139065"/>
                        <a:pt x="133350" y="100013"/>
                        <a:pt x="92393" y="99060"/>
                      </a:cubicBezTo>
                      <a:moveTo>
                        <a:pt x="84773" y="319088"/>
                      </a:moveTo>
                      <a:cubicBezTo>
                        <a:pt x="47625" y="319088"/>
                        <a:pt x="16193" y="311467"/>
                        <a:pt x="0" y="300990"/>
                      </a:cubicBezTo>
                      <a:lnTo>
                        <a:pt x="0" y="10477"/>
                      </a:lnTo>
                      <a:lnTo>
                        <a:pt x="55245" y="0"/>
                      </a:lnTo>
                      <a:lnTo>
                        <a:pt x="55245" y="77152"/>
                      </a:lnTo>
                      <a:cubicBezTo>
                        <a:pt x="71438" y="70485"/>
                        <a:pt x="89535" y="66675"/>
                        <a:pt x="107633" y="66675"/>
                      </a:cubicBezTo>
                      <a:cubicBezTo>
                        <a:pt x="163830" y="66675"/>
                        <a:pt x="203835" y="113347"/>
                        <a:pt x="203835" y="185738"/>
                      </a:cubicBezTo>
                      <a:cubicBezTo>
                        <a:pt x="201930" y="269557"/>
                        <a:pt x="160020" y="319088"/>
                        <a:pt x="84773" y="319088"/>
                      </a:cubicBezTo>
                    </a:path>
                  </a:pathLst>
                </a:custGeom>
                <a:solidFill>
                  <a:srgbClr val="000000"/>
                </a:solidFill>
                <a:ln w="9525" cap="flat">
                  <a:noFill/>
                  <a:prstDash val="solid"/>
                  <a:miter/>
                </a:ln>
              </p:spPr>
              <p:txBody>
                <a:bodyPr rtlCol="0" anchor="ctr"/>
                <a:lstStyle/>
                <a:p>
                  <a:endParaRPr lang="en-US" dirty="0"/>
                </a:p>
              </p:txBody>
            </p:sp>
            <p:sp>
              <p:nvSpPr>
                <p:cNvPr id="77" name="Freeform 76">
                  <a:extLst>
                    <a:ext uri="{FF2B5EF4-FFF2-40B4-BE49-F238E27FC236}">
                      <a16:creationId xmlns:a16="http://schemas.microsoft.com/office/drawing/2014/main" id="{D11D54B5-BAF0-AE95-25A9-2EC5EC22EAFE}"/>
                    </a:ext>
                  </a:extLst>
                </p:cNvPr>
                <p:cNvSpPr/>
                <p:nvPr/>
              </p:nvSpPr>
              <p:spPr>
                <a:xfrm>
                  <a:off x="5711685" y="2265511"/>
                  <a:ext cx="126682" cy="248630"/>
                </a:xfrm>
                <a:custGeom>
                  <a:avLst/>
                  <a:gdLst>
                    <a:gd name="connsiteX0" fmla="*/ 116205 w 126682"/>
                    <a:gd name="connsiteY0" fmla="*/ 40986 h 248630"/>
                    <a:gd name="connsiteX1" fmla="*/ 56197 w 126682"/>
                    <a:gd name="connsiteY1" fmla="*/ 42891 h 248630"/>
                    <a:gd name="connsiteX2" fmla="*/ 56197 w 126682"/>
                    <a:gd name="connsiteY2" fmla="*/ 248631 h 248630"/>
                    <a:gd name="connsiteX3" fmla="*/ 0 w 126682"/>
                    <a:gd name="connsiteY3" fmla="*/ 248631 h 248630"/>
                    <a:gd name="connsiteX4" fmla="*/ 0 w 126682"/>
                    <a:gd name="connsiteY4" fmla="*/ 18126 h 248630"/>
                    <a:gd name="connsiteX5" fmla="*/ 126683 w 126682"/>
                    <a:gd name="connsiteY5" fmla="*/ 981 h 248630"/>
                    <a:gd name="connsiteX6" fmla="*/ 116205 w 126682"/>
                    <a:gd name="connsiteY6" fmla="*/ 40986 h 248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682" h="248630">
                      <a:moveTo>
                        <a:pt x="116205" y="40986"/>
                      </a:moveTo>
                      <a:cubicBezTo>
                        <a:pt x="98108" y="34318"/>
                        <a:pt x="68580" y="36223"/>
                        <a:pt x="56197" y="42891"/>
                      </a:cubicBezTo>
                      <a:lnTo>
                        <a:pt x="56197" y="248631"/>
                      </a:lnTo>
                      <a:lnTo>
                        <a:pt x="0" y="248631"/>
                      </a:lnTo>
                      <a:lnTo>
                        <a:pt x="0" y="18126"/>
                      </a:lnTo>
                      <a:cubicBezTo>
                        <a:pt x="32385" y="4791"/>
                        <a:pt x="69533" y="-2829"/>
                        <a:pt x="126683" y="981"/>
                      </a:cubicBezTo>
                      <a:cubicBezTo>
                        <a:pt x="126683" y="981"/>
                        <a:pt x="116205" y="40986"/>
                        <a:pt x="116205" y="40986"/>
                      </a:cubicBezTo>
                      <a:close/>
                    </a:path>
                  </a:pathLst>
                </a:custGeom>
                <a:solidFill>
                  <a:srgbClr val="000000"/>
                </a:solidFill>
                <a:ln w="9525" cap="flat">
                  <a:noFill/>
                  <a:prstDash val="solid"/>
                  <a:miter/>
                </a:ln>
              </p:spPr>
              <p:txBody>
                <a:bodyPr rtlCol="0" anchor="ctr"/>
                <a:lstStyle/>
                <a:p>
                  <a:endParaRPr lang="en-US" dirty="0"/>
                </a:p>
              </p:txBody>
            </p:sp>
            <p:sp>
              <p:nvSpPr>
                <p:cNvPr id="78" name="Freeform 77">
                  <a:extLst>
                    <a:ext uri="{FF2B5EF4-FFF2-40B4-BE49-F238E27FC236}">
                      <a16:creationId xmlns:a16="http://schemas.microsoft.com/office/drawing/2014/main" id="{82689584-65A9-9AEB-0983-1EEE3EC024FB}"/>
                    </a:ext>
                  </a:extLst>
                </p:cNvPr>
                <p:cNvSpPr/>
                <p:nvPr/>
              </p:nvSpPr>
              <p:spPr>
                <a:xfrm>
                  <a:off x="5872657" y="2270302"/>
                  <a:ext cx="55245" cy="243840"/>
                </a:xfrm>
                <a:custGeom>
                  <a:avLst/>
                  <a:gdLst>
                    <a:gd name="connsiteX0" fmla="*/ 0 w 55245"/>
                    <a:gd name="connsiteY0" fmla="*/ 0 h 243840"/>
                    <a:gd name="connsiteX1" fmla="*/ 55245 w 55245"/>
                    <a:gd name="connsiteY1" fmla="*/ 0 h 243840"/>
                    <a:gd name="connsiteX2" fmla="*/ 55245 w 55245"/>
                    <a:gd name="connsiteY2" fmla="*/ 243840 h 243840"/>
                    <a:gd name="connsiteX3" fmla="*/ 0 w 55245"/>
                    <a:gd name="connsiteY3" fmla="*/ 243840 h 243840"/>
                  </a:gdLst>
                  <a:ahLst/>
                  <a:cxnLst>
                    <a:cxn ang="0">
                      <a:pos x="connsiteX0" y="connsiteY0"/>
                    </a:cxn>
                    <a:cxn ang="0">
                      <a:pos x="connsiteX1" y="connsiteY1"/>
                    </a:cxn>
                    <a:cxn ang="0">
                      <a:pos x="connsiteX2" y="connsiteY2"/>
                    </a:cxn>
                    <a:cxn ang="0">
                      <a:pos x="connsiteX3" y="connsiteY3"/>
                    </a:cxn>
                  </a:cxnLst>
                  <a:rect l="l" t="t" r="r" b="b"/>
                  <a:pathLst>
                    <a:path w="55245" h="243840">
                      <a:moveTo>
                        <a:pt x="0" y="0"/>
                      </a:moveTo>
                      <a:lnTo>
                        <a:pt x="55245" y="0"/>
                      </a:lnTo>
                      <a:lnTo>
                        <a:pt x="55245" y="243840"/>
                      </a:lnTo>
                      <a:lnTo>
                        <a:pt x="0" y="243840"/>
                      </a:lnTo>
                      <a:close/>
                    </a:path>
                  </a:pathLst>
                </a:custGeom>
                <a:solidFill>
                  <a:srgbClr val="000000"/>
                </a:solidFill>
                <a:ln w="9525" cap="flat">
                  <a:noFill/>
                  <a:prstDash val="solid"/>
                  <a:miter/>
                </a:ln>
              </p:spPr>
              <p:txBody>
                <a:bodyPr rtlCol="0" anchor="ctr"/>
                <a:lstStyle/>
                <a:p>
                  <a:endParaRPr lang="en-US" dirty="0"/>
                </a:p>
              </p:txBody>
            </p:sp>
            <p:sp>
              <p:nvSpPr>
                <p:cNvPr id="79" name="Freeform 78">
                  <a:extLst>
                    <a:ext uri="{FF2B5EF4-FFF2-40B4-BE49-F238E27FC236}">
                      <a16:creationId xmlns:a16="http://schemas.microsoft.com/office/drawing/2014/main" id="{2F5A3C57-ADDD-143E-AE36-D44D41CE93CE}"/>
                    </a:ext>
                  </a:extLst>
                </p:cNvPr>
                <p:cNvSpPr/>
                <p:nvPr/>
              </p:nvSpPr>
              <p:spPr>
                <a:xfrm>
                  <a:off x="5970764" y="2266390"/>
                  <a:ext cx="169545" cy="252616"/>
                </a:xfrm>
                <a:custGeom>
                  <a:avLst/>
                  <a:gdLst>
                    <a:gd name="connsiteX0" fmla="*/ 74295 w 169545"/>
                    <a:gd name="connsiteY0" fmla="*/ 252515 h 252616"/>
                    <a:gd name="connsiteX1" fmla="*/ 0 w 169545"/>
                    <a:gd name="connsiteY1" fmla="*/ 234417 h 252616"/>
                    <a:gd name="connsiteX2" fmla="*/ 15240 w 169545"/>
                    <a:gd name="connsiteY2" fmla="*/ 199175 h 252616"/>
                    <a:gd name="connsiteX3" fmla="*/ 65723 w 169545"/>
                    <a:gd name="connsiteY3" fmla="*/ 213462 h 252616"/>
                    <a:gd name="connsiteX4" fmla="*/ 111442 w 169545"/>
                    <a:gd name="connsiteY4" fmla="*/ 179172 h 252616"/>
                    <a:gd name="connsiteX5" fmla="*/ 67628 w 169545"/>
                    <a:gd name="connsiteY5" fmla="*/ 139167 h 252616"/>
                    <a:gd name="connsiteX6" fmla="*/ 6667 w 169545"/>
                    <a:gd name="connsiteY6" fmla="*/ 70587 h 252616"/>
                    <a:gd name="connsiteX7" fmla="*/ 91440 w 169545"/>
                    <a:gd name="connsiteY7" fmla="*/ 102 h 252616"/>
                    <a:gd name="connsiteX8" fmla="*/ 160973 w 169545"/>
                    <a:gd name="connsiteY8" fmla="*/ 17247 h 252616"/>
                    <a:gd name="connsiteX9" fmla="*/ 145733 w 169545"/>
                    <a:gd name="connsiteY9" fmla="*/ 49632 h 252616"/>
                    <a:gd name="connsiteX10" fmla="*/ 103823 w 169545"/>
                    <a:gd name="connsiteY10" fmla="*/ 36297 h 252616"/>
                    <a:gd name="connsiteX11" fmla="*/ 61913 w 169545"/>
                    <a:gd name="connsiteY11" fmla="*/ 68682 h 252616"/>
                    <a:gd name="connsiteX12" fmla="*/ 105728 w 169545"/>
                    <a:gd name="connsiteY12" fmla="*/ 106782 h 252616"/>
                    <a:gd name="connsiteX13" fmla="*/ 169545 w 169545"/>
                    <a:gd name="connsiteY13" fmla="*/ 178220 h 252616"/>
                    <a:gd name="connsiteX14" fmla="*/ 74295 w 169545"/>
                    <a:gd name="connsiteY14" fmla="*/ 252515 h 2526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9545" h="252616">
                      <a:moveTo>
                        <a:pt x="74295" y="252515"/>
                      </a:moveTo>
                      <a:cubicBezTo>
                        <a:pt x="48578" y="253467"/>
                        <a:pt x="22860" y="247752"/>
                        <a:pt x="0" y="234417"/>
                      </a:cubicBezTo>
                      <a:lnTo>
                        <a:pt x="15240" y="199175"/>
                      </a:lnTo>
                      <a:cubicBezTo>
                        <a:pt x="30480" y="208700"/>
                        <a:pt x="47625" y="213462"/>
                        <a:pt x="65723" y="213462"/>
                      </a:cubicBezTo>
                      <a:cubicBezTo>
                        <a:pt x="90488" y="213462"/>
                        <a:pt x="111442" y="199175"/>
                        <a:pt x="111442" y="179172"/>
                      </a:cubicBezTo>
                      <a:cubicBezTo>
                        <a:pt x="111442" y="159170"/>
                        <a:pt x="95250" y="148692"/>
                        <a:pt x="67628" y="139167"/>
                      </a:cubicBezTo>
                      <a:cubicBezTo>
                        <a:pt x="17145" y="121070"/>
                        <a:pt x="6667" y="96305"/>
                        <a:pt x="6667" y="70587"/>
                      </a:cubicBezTo>
                      <a:cubicBezTo>
                        <a:pt x="6667" y="31535"/>
                        <a:pt x="40958" y="102"/>
                        <a:pt x="91440" y="102"/>
                      </a:cubicBezTo>
                      <a:cubicBezTo>
                        <a:pt x="115253" y="-850"/>
                        <a:pt x="140017" y="4865"/>
                        <a:pt x="160973" y="17247"/>
                      </a:cubicBezTo>
                      <a:lnTo>
                        <a:pt x="145733" y="49632"/>
                      </a:lnTo>
                      <a:cubicBezTo>
                        <a:pt x="133350" y="41060"/>
                        <a:pt x="118110" y="36297"/>
                        <a:pt x="103823" y="36297"/>
                      </a:cubicBezTo>
                      <a:cubicBezTo>
                        <a:pt x="79058" y="36297"/>
                        <a:pt x="61913" y="51537"/>
                        <a:pt x="61913" y="68682"/>
                      </a:cubicBezTo>
                      <a:cubicBezTo>
                        <a:pt x="61913" y="88685"/>
                        <a:pt x="81915" y="98210"/>
                        <a:pt x="105728" y="106782"/>
                      </a:cubicBezTo>
                      <a:cubicBezTo>
                        <a:pt x="158115" y="125832"/>
                        <a:pt x="169545" y="150597"/>
                        <a:pt x="169545" y="178220"/>
                      </a:cubicBezTo>
                      <a:cubicBezTo>
                        <a:pt x="169545" y="217272"/>
                        <a:pt x="132398" y="251562"/>
                        <a:pt x="74295" y="252515"/>
                      </a:cubicBezTo>
                    </a:path>
                  </a:pathLst>
                </a:custGeom>
                <a:solidFill>
                  <a:srgbClr val="000000"/>
                </a:solidFill>
                <a:ln w="9525" cap="flat">
                  <a:noFill/>
                  <a:prstDash val="solid"/>
                  <a:miter/>
                </a:ln>
              </p:spPr>
              <p:txBody>
                <a:bodyPr rtlCol="0" anchor="ctr"/>
                <a:lstStyle/>
                <a:p>
                  <a:endParaRPr lang="en-US" dirty="0"/>
                </a:p>
              </p:txBody>
            </p:sp>
          </p:grpSp>
        </p:grpSp>
        <p:grpSp>
          <p:nvGrpSpPr>
            <p:cNvPr id="8" name="Graphic 8">
              <a:extLst>
                <a:ext uri="{FF2B5EF4-FFF2-40B4-BE49-F238E27FC236}">
                  <a16:creationId xmlns:a16="http://schemas.microsoft.com/office/drawing/2014/main" id="{BC394054-7FF2-5C76-4652-C8BCEF0453C1}"/>
                </a:ext>
              </a:extLst>
            </p:cNvPr>
            <p:cNvGrpSpPr/>
            <p:nvPr/>
          </p:nvGrpSpPr>
          <p:grpSpPr>
            <a:xfrm>
              <a:off x="7018515" y="2137905"/>
              <a:ext cx="1947862" cy="701039"/>
              <a:chOff x="7018515" y="2137905"/>
              <a:chExt cx="1947862" cy="701039"/>
            </a:xfrm>
          </p:grpSpPr>
          <p:grpSp>
            <p:nvGrpSpPr>
              <p:cNvPr id="9" name="Graphic 8">
                <a:extLst>
                  <a:ext uri="{FF2B5EF4-FFF2-40B4-BE49-F238E27FC236}">
                    <a16:creationId xmlns:a16="http://schemas.microsoft.com/office/drawing/2014/main" id="{BB8DCF3F-B79D-DA47-86EB-EF588F33BBD8}"/>
                  </a:ext>
                </a:extLst>
              </p:cNvPr>
              <p:cNvGrpSpPr/>
              <p:nvPr/>
            </p:nvGrpSpPr>
            <p:grpSpPr>
              <a:xfrm>
                <a:off x="7799565" y="2298877"/>
                <a:ext cx="356234" cy="369570"/>
                <a:chOff x="7799565" y="2298877"/>
                <a:chExt cx="356234" cy="369570"/>
              </a:xfrm>
              <a:solidFill>
                <a:srgbClr val="231F20"/>
              </a:solidFill>
            </p:grpSpPr>
            <p:sp>
              <p:nvSpPr>
                <p:cNvPr id="62" name="Freeform 61">
                  <a:extLst>
                    <a:ext uri="{FF2B5EF4-FFF2-40B4-BE49-F238E27FC236}">
                      <a16:creationId xmlns:a16="http://schemas.microsoft.com/office/drawing/2014/main" id="{5F7EA0C9-7EED-E507-A59E-CA8EA36BCD27}"/>
                    </a:ext>
                  </a:extLst>
                </p:cNvPr>
                <p:cNvSpPr/>
                <p:nvPr/>
              </p:nvSpPr>
              <p:spPr>
                <a:xfrm>
                  <a:off x="7886242" y="2302211"/>
                  <a:ext cx="103439" cy="362426"/>
                </a:xfrm>
                <a:custGeom>
                  <a:avLst/>
                  <a:gdLst>
                    <a:gd name="connsiteX0" fmla="*/ 98108 w 103439"/>
                    <a:gd name="connsiteY0" fmla="*/ 362426 h 362426"/>
                    <a:gd name="connsiteX1" fmla="*/ 93345 w 103439"/>
                    <a:gd name="connsiteY1" fmla="*/ 360521 h 362426"/>
                    <a:gd name="connsiteX2" fmla="*/ 0 w 103439"/>
                    <a:gd name="connsiteY2" fmla="*/ 176689 h 362426"/>
                    <a:gd name="connsiteX3" fmla="*/ 81915 w 103439"/>
                    <a:gd name="connsiteY3" fmla="*/ 1429 h 362426"/>
                    <a:gd name="connsiteX4" fmla="*/ 90488 w 103439"/>
                    <a:gd name="connsiteY4" fmla="*/ 1429 h 362426"/>
                    <a:gd name="connsiteX5" fmla="*/ 90488 w 103439"/>
                    <a:gd name="connsiteY5" fmla="*/ 10001 h 362426"/>
                    <a:gd name="connsiteX6" fmla="*/ 13335 w 103439"/>
                    <a:gd name="connsiteY6" fmla="*/ 176689 h 362426"/>
                    <a:gd name="connsiteX7" fmla="*/ 100965 w 103439"/>
                    <a:gd name="connsiteY7" fmla="*/ 350044 h 362426"/>
                    <a:gd name="connsiteX8" fmla="*/ 102870 w 103439"/>
                    <a:gd name="connsiteY8" fmla="*/ 358616 h 362426"/>
                    <a:gd name="connsiteX9" fmla="*/ 98108 w 103439"/>
                    <a:gd name="connsiteY9" fmla="*/ 362426 h 362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3439" h="362426">
                      <a:moveTo>
                        <a:pt x="98108" y="362426"/>
                      </a:moveTo>
                      <a:cubicBezTo>
                        <a:pt x="96203" y="362426"/>
                        <a:pt x="95250" y="362426"/>
                        <a:pt x="93345" y="360521"/>
                      </a:cubicBezTo>
                      <a:cubicBezTo>
                        <a:pt x="59055" y="331946"/>
                        <a:pt x="0" y="272891"/>
                        <a:pt x="0" y="176689"/>
                      </a:cubicBezTo>
                      <a:cubicBezTo>
                        <a:pt x="0" y="70961"/>
                        <a:pt x="79058" y="4286"/>
                        <a:pt x="81915" y="1429"/>
                      </a:cubicBezTo>
                      <a:cubicBezTo>
                        <a:pt x="84773" y="-476"/>
                        <a:pt x="89535" y="-476"/>
                        <a:pt x="90488" y="1429"/>
                      </a:cubicBezTo>
                      <a:cubicBezTo>
                        <a:pt x="92393" y="4286"/>
                        <a:pt x="92393" y="9049"/>
                        <a:pt x="90488" y="10001"/>
                      </a:cubicBezTo>
                      <a:cubicBezTo>
                        <a:pt x="90488" y="10001"/>
                        <a:pt x="13335" y="76676"/>
                        <a:pt x="13335" y="176689"/>
                      </a:cubicBezTo>
                      <a:cubicBezTo>
                        <a:pt x="13335" y="267176"/>
                        <a:pt x="68580" y="325279"/>
                        <a:pt x="100965" y="350044"/>
                      </a:cubicBezTo>
                      <a:cubicBezTo>
                        <a:pt x="103823" y="351949"/>
                        <a:pt x="103823" y="355759"/>
                        <a:pt x="102870" y="358616"/>
                      </a:cubicBezTo>
                      <a:cubicBezTo>
                        <a:pt x="101918" y="362426"/>
                        <a:pt x="100965" y="362426"/>
                        <a:pt x="98108" y="362426"/>
                      </a:cubicBezTo>
                      <a:close/>
                    </a:path>
                  </a:pathLst>
                </a:custGeom>
                <a:solidFill>
                  <a:srgbClr val="231F20"/>
                </a:solidFill>
                <a:ln w="9525" cap="flat">
                  <a:noFill/>
                  <a:prstDash val="solid"/>
                  <a:miter/>
                </a:ln>
              </p:spPr>
              <p:txBody>
                <a:bodyPr rtlCol="0" anchor="ctr"/>
                <a:lstStyle/>
                <a:p>
                  <a:endParaRPr lang="en-US" dirty="0"/>
                </a:p>
              </p:txBody>
            </p:sp>
            <p:sp>
              <p:nvSpPr>
                <p:cNvPr id="63" name="Freeform 62">
                  <a:extLst>
                    <a:ext uri="{FF2B5EF4-FFF2-40B4-BE49-F238E27FC236}">
                      <a16:creationId xmlns:a16="http://schemas.microsoft.com/office/drawing/2014/main" id="{1095BA7F-A155-E460-AD9E-D882951AA21B}"/>
                    </a:ext>
                  </a:extLst>
                </p:cNvPr>
                <p:cNvSpPr/>
                <p:nvPr/>
              </p:nvSpPr>
              <p:spPr>
                <a:xfrm>
                  <a:off x="7966906" y="2302449"/>
                  <a:ext cx="104121" cy="362188"/>
                </a:xfrm>
                <a:custGeom>
                  <a:avLst/>
                  <a:gdLst>
                    <a:gd name="connsiteX0" fmla="*/ 6966 w 104121"/>
                    <a:gd name="connsiteY0" fmla="*/ 362188 h 362188"/>
                    <a:gd name="connsiteX1" fmla="*/ 1251 w 104121"/>
                    <a:gd name="connsiteY1" fmla="*/ 359331 h 362188"/>
                    <a:gd name="connsiteX2" fmla="*/ 3156 w 104121"/>
                    <a:gd name="connsiteY2" fmla="*/ 350758 h 362188"/>
                    <a:gd name="connsiteX3" fmla="*/ 90786 w 104121"/>
                    <a:gd name="connsiteY3" fmla="*/ 177403 h 362188"/>
                    <a:gd name="connsiteX4" fmla="*/ 13634 w 104121"/>
                    <a:gd name="connsiteY4" fmla="*/ 10716 h 362188"/>
                    <a:gd name="connsiteX5" fmla="*/ 13634 w 104121"/>
                    <a:gd name="connsiteY5" fmla="*/ 2143 h 362188"/>
                    <a:gd name="connsiteX6" fmla="*/ 22206 w 104121"/>
                    <a:gd name="connsiteY6" fmla="*/ 2143 h 362188"/>
                    <a:gd name="connsiteX7" fmla="*/ 104121 w 104121"/>
                    <a:gd name="connsiteY7" fmla="*/ 177403 h 362188"/>
                    <a:gd name="connsiteX8" fmla="*/ 10776 w 104121"/>
                    <a:gd name="connsiteY8" fmla="*/ 361236 h 362188"/>
                    <a:gd name="connsiteX9" fmla="*/ 6966 w 104121"/>
                    <a:gd name="connsiteY9" fmla="*/ 362188 h 36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121" h="362188">
                      <a:moveTo>
                        <a:pt x="6966" y="362188"/>
                      </a:moveTo>
                      <a:cubicBezTo>
                        <a:pt x="5061" y="362188"/>
                        <a:pt x="4109" y="360283"/>
                        <a:pt x="1251" y="359331"/>
                      </a:cubicBezTo>
                      <a:cubicBezTo>
                        <a:pt x="-654" y="356473"/>
                        <a:pt x="-654" y="351711"/>
                        <a:pt x="3156" y="350758"/>
                      </a:cubicBezTo>
                      <a:cubicBezTo>
                        <a:pt x="35541" y="324088"/>
                        <a:pt x="90786" y="267891"/>
                        <a:pt x="90786" y="177403"/>
                      </a:cubicBezTo>
                      <a:cubicBezTo>
                        <a:pt x="90786" y="78343"/>
                        <a:pt x="15539" y="12621"/>
                        <a:pt x="13634" y="10716"/>
                      </a:cubicBezTo>
                      <a:cubicBezTo>
                        <a:pt x="10776" y="8811"/>
                        <a:pt x="10776" y="5001"/>
                        <a:pt x="13634" y="2143"/>
                      </a:cubicBezTo>
                      <a:cubicBezTo>
                        <a:pt x="15539" y="-714"/>
                        <a:pt x="19349" y="-714"/>
                        <a:pt x="22206" y="2143"/>
                      </a:cubicBezTo>
                      <a:cubicBezTo>
                        <a:pt x="25064" y="5001"/>
                        <a:pt x="104121" y="73581"/>
                        <a:pt x="104121" y="177403"/>
                      </a:cubicBezTo>
                      <a:cubicBezTo>
                        <a:pt x="104121" y="273606"/>
                        <a:pt x="46019" y="334566"/>
                        <a:pt x="10776" y="361236"/>
                      </a:cubicBezTo>
                      <a:cubicBezTo>
                        <a:pt x="9824" y="362188"/>
                        <a:pt x="7919" y="362188"/>
                        <a:pt x="6966" y="362188"/>
                      </a:cubicBezTo>
                      <a:close/>
                    </a:path>
                  </a:pathLst>
                </a:custGeom>
                <a:solidFill>
                  <a:srgbClr val="231F20"/>
                </a:solidFill>
                <a:ln w="9525" cap="flat">
                  <a:noFill/>
                  <a:prstDash val="solid"/>
                  <a:miter/>
                </a:ln>
              </p:spPr>
              <p:txBody>
                <a:bodyPr rtlCol="0" anchor="ctr"/>
                <a:lstStyle/>
                <a:p>
                  <a:endParaRPr lang="en-US" dirty="0"/>
                </a:p>
              </p:txBody>
            </p:sp>
            <p:sp>
              <p:nvSpPr>
                <p:cNvPr id="64" name="Freeform 63">
                  <a:extLst>
                    <a:ext uri="{FF2B5EF4-FFF2-40B4-BE49-F238E27FC236}">
                      <a16:creationId xmlns:a16="http://schemas.microsoft.com/office/drawing/2014/main" id="{98753839-D822-98F5-D5B3-60B30435B03C}"/>
                    </a:ext>
                  </a:extLst>
                </p:cNvPr>
                <p:cNvSpPr/>
                <p:nvPr/>
              </p:nvSpPr>
              <p:spPr>
                <a:xfrm>
                  <a:off x="7973872" y="2298877"/>
                  <a:ext cx="11867" cy="369570"/>
                </a:xfrm>
                <a:custGeom>
                  <a:avLst/>
                  <a:gdLst>
                    <a:gd name="connsiteX0" fmla="*/ 5715 w 11867"/>
                    <a:gd name="connsiteY0" fmla="*/ 369570 h 369570"/>
                    <a:gd name="connsiteX1" fmla="*/ 0 w 11867"/>
                    <a:gd name="connsiteY1" fmla="*/ 363855 h 369570"/>
                    <a:gd name="connsiteX2" fmla="*/ 0 w 11867"/>
                    <a:gd name="connsiteY2" fmla="*/ 5715 h 369570"/>
                    <a:gd name="connsiteX3" fmla="*/ 5715 w 11867"/>
                    <a:gd name="connsiteY3" fmla="*/ 0 h 369570"/>
                    <a:gd name="connsiteX4" fmla="*/ 11430 w 11867"/>
                    <a:gd name="connsiteY4" fmla="*/ 5715 h 369570"/>
                    <a:gd name="connsiteX5" fmla="*/ 11430 w 11867"/>
                    <a:gd name="connsiteY5" fmla="*/ 361950 h 369570"/>
                    <a:gd name="connsiteX6" fmla="*/ 5715 w 11867"/>
                    <a:gd name="connsiteY6" fmla="*/ 369570 h 3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67" h="369570">
                      <a:moveTo>
                        <a:pt x="5715" y="369570"/>
                      </a:moveTo>
                      <a:cubicBezTo>
                        <a:pt x="2857" y="369570"/>
                        <a:pt x="0" y="366713"/>
                        <a:pt x="0" y="363855"/>
                      </a:cubicBezTo>
                      <a:lnTo>
                        <a:pt x="0" y="5715"/>
                      </a:lnTo>
                      <a:cubicBezTo>
                        <a:pt x="0" y="2858"/>
                        <a:pt x="2857" y="0"/>
                        <a:pt x="5715" y="0"/>
                      </a:cubicBezTo>
                      <a:cubicBezTo>
                        <a:pt x="8572" y="0"/>
                        <a:pt x="11430" y="2858"/>
                        <a:pt x="11430" y="5715"/>
                      </a:cubicBezTo>
                      <a:lnTo>
                        <a:pt x="11430" y="361950"/>
                      </a:lnTo>
                      <a:cubicBezTo>
                        <a:pt x="13335" y="365760"/>
                        <a:pt x="8572" y="369570"/>
                        <a:pt x="5715" y="369570"/>
                      </a:cubicBezTo>
                      <a:close/>
                    </a:path>
                  </a:pathLst>
                </a:custGeom>
                <a:solidFill>
                  <a:srgbClr val="231F20"/>
                </a:solidFill>
                <a:ln w="9525" cap="flat">
                  <a:noFill/>
                  <a:prstDash val="solid"/>
                  <a:miter/>
                </a:ln>
              </p:spPr>
              <p:txBody>
                <a:bodyPr rtlCol="0" anchor="ctr"/>
                <a:lstStyle/>
                <a:p>
                  <a:endParaRPr lang="en-US" dirty="0"/>
                </a:p>
              </p:txBody>
            </p:sp>
            <p:sp>
              <p:nvSpPr>
                <p:cNvPr id="65" name="Freeform 64">
                  <a:extLst>
                    <a:ext uri="{FF2B5EF4-FFF2-40B4-BE49-F238E27FC236}">
                      <a16:creationId xmlns:a16="http://schemas.microsoft.com/office/drawing/2014/main" id="{4E57C159-04D9-5C29-91E9-7373FD1F95FA}"/>
                    </a:ext>
                  </a:extLst>
                </p:cNvPr>
                <p:cNvSpPr/>
                <p:nvPr/>
              </p:nvSpPr>
              <p:spPr>
                <a:xfrm>
                  <a:off x="7799565" y="2301735"/>
                  <a:ext cx="356234" cy="356235"/>
                </a:xfrm>
                <a:custGeom>
                  <a:avLst/>
                  <a:gdLst>
                    <a:gd name="connsiteX0" fmla="*/ 178117 w 356234"/>
                    <a:gd name="connsiteY0" fmla="*/ 356235 h 356235"/>
                    <a:gd name="connsiteX1" fmla="*/ 0 w 356234"/>
                    <a:gd name="connsiteY1" fmla="*/ 178117 h 356235"/>
                    <a:gd name="connsiteX2" fmla="*/ 178117 w 356234"/>
                    <a:gd name="connsiteY2" fmla="*/ 0 h 356235"/>
                    <a:gd name="connsiteX3" fmla="*/ 356235 w 356234"/>
                    <a:gd name="connsiteY3" fmla="*/ 178117 h 356235"/>
                    <a:gd name="connsiteX4" fmla="*/ 178117 w 356234"/>
                    <a:gd name="connsiteY4" fmla="*/ 356235 h 356235"/>
                    <a:gd name="connsiteX5" fmla="*/ 178117 w 356234"/>
                    <a:gd name="connsiteY5" fmla="*/ 11430 h 356235"/>
                    <a:gd name="connsiteX6" fmla="*/ 11430 w 356234"/>
                    <a:gd name="connsiteY6" fmla="*/ 178117 h 356235"/>
                    <a:gd name="connsiteX7" fmla="*/ 178117 w 356234"/>
                    <a:gd name="connsiteY7" fmla="*/ 344805 h 356235"/>
                    <a:gd name="connsiteX8" fmla="*/ 344805 w 356234"/>
                    <a:gd name="connsiteY8" fmla="*/ 178117 h 356235"/>
                    <a:gd name="connsiteX9" fmla="*/ 178117 w 356234"/>
                    <a:gd name="connsiteY9" fmla="*/ 11430 h 35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6234" h="356235">
                      <a:moveTo>
                        <a:pt x="178117" y="356235"/>
                      </a:moveTo>
                      <a:cubicBezTo>
                        <a:pt x="80010" y="356235"/>
                        <a:pt x="0" y="276225"/>
                        <a:pt x="0" y="178117"/>
                      </a:cubicBezTo>
                      <a:cubicBezTo>
                        <a:pt x="0" y="80010"/>
                        <a:pt x="80010" y="0"/>
                        <a:pt x="178117" y="0"/>
                      </a:cubicBezTo>
                      <a:cubicBezTo>
                        <a:pt x="276225" y="0"/>
                        <a:pt x="356235" y="80010"/>
                        <a:pt x="356235" y="178117"/>
                      </a:cubicBezTo>
                      <a:cubicBezTo>
                        <a:pt x="356235" y="276225"/>
                        <a:pt x="278130" y="356235"/>
                        <a:pt x="178117" y="356235"/>
                      </a:cubicBezTo>
                      <a:close/>
                      <a:moveTo>
                        <a:pt x="178117" y="11430"/>
                      </a:moveTo>
                      <a:cubicBezTo>
                        <a:pt x="87630" y="11430"/>
                        <a:pt x="11430" y="85725"/>
                        <a:pt x="11430" y="178117"/>
                      </a:cubicBezTo>
                      <a:cubicBezTo>
                        <a:pt x="11430" y="270510"/>
                        <a:pt x="85725" y="344805"/>
                        <a:pt x="178117" y="344805"/>
                      </a:cubicBezTo>
                      <a:cubicBezTo>
                        <a:pt x="270510" y="344805"/>
                        <a:pt x="344805" y="270510"/>
                        <a:pt x="344805" y="178117"/>
                      </a:cubicBezTo>
                      <a:cubicBezTo>
                        <a:pt x="344805" y="85725"/>
                        <a:pt x="270510" y="11430"/>
                        <a:pt x="178117" y="11430"/>
                      </a:cubicBezTo>
                      <a:close/>
                    </a:path>
                  </a:pathLst>
                </a:custGeom>
                <a:solidFill>
                  <a:srgbClr val="231F20"/>
                </a:solidFill>
                <a:ln w="9525" cap="flat">
                  <a:noFill/>
                  <a:prstDash val="solid"/>
                  <a:miter/>
                </a:ln>
              </p:spPr>
              <p:txBody>
                <a:bodyPr rtlCol="0" anchor="ctr"/>
                <a:lstStyle/>
                <a:p>
                  <a:endParaRPr lang="en-US" dirty="0"/>
                </a:p>
              </p:txBody>
            </p:sp>
            <p:sp>
              <p:nvSpPr>
                <p:cNvPr id="66" name="Freeform 65">
                  <a:extLst>
                    <a:ext uri="{FF2B5EF4-FFF2-40B4-BE49-F238E27FC236}">
                      <a16:creationId xmlns:a16="http://schemas.microsoft.com/office/drawing/2014/main" id="{01CEA685-D275-DD72-1DB6-F6C40A4554EC}"/>
                    </a:ext>
                  </a:extLst>
                </p:cNvPr>
                <p:cNvSpPr/>
                <p:nvPr/>
              </p:nvSpPr>
              <p:spPr>
                <a:xfrm>
                  <a:off x="7847572" y="2355457"/>
                  <a:ext cx="258043" cy="51052"/>
                </a:xfrm>
                <a:custGeom>
                  <a:avLst/>
                  <a:gdLst>
                    <a:gd name="connsiteX0" fmla="*/ 132015 w 258043"/>
                    <a:gd name="connsiteY0" fmla="*/ 51052 h 51052"/>
                    <a:gd name="connsiteX1" fmla="*/ 2475 w 258043"/>
                    <a:gd name="connsiteY1" fmla="*/ 11047 h 51052"/>
                    <a:gd name="connsiteX2" fmla="*/ 570 w 258043"/>
                    <a:gd name="connsiteY2" fmla="*/ 2475 h 51052"/>
                    <a:gd name="connsiteX3" fmla="*/ 9142 w 258043"/>
                    <a:gd name="connsiteY3" fmla="*/ 570 h 51052"/>
                    <a:gd name="connsiteX4" fmla="*/ 129157 w 258043"/>
                    <a:gd name="connsiteY4" fmla="*/ 37717 h 51052"/>
                    <a:gd name="connsiteX5" fmla="*/ 248220 w 258043"/>
                    <a:gd name="connsiteY5" fmla="*/ 2475 h 51052"/>
                    <a:gd name="connsiteX6" fmla="*/ 256792 w 258043"/>
                    <a:gd name="connsiteY6" fmla="*/ 4380 h 51052"/>
                    <a:gd name="connsiteX7" fmla="*/ 254887 w 258043"/>
                    <a:gd name="connsiteY7" fmla="*/ 12952 h 51052"/>
                    <a:gd name="connsiteX8" fmla="*/ 132015 w 258043"/>
                    <a:gd name="connsiteY8" fmla="*/ 51052 h 51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8043" h="51052">
                      <a:moveTo>
                        <a:pt x="132015" y="51052"/>
                      </a:moveTo>
                      <a:cubicBezTo>
                        <a:pt x="83437" y="51052"/>
                        <a:pt x="35812" y="35812"/>
                        <a:pt x="2475" y="11047"/>
                      </a:cubicBezTo>
                      <a:cubicBezTo>
                        <a:pt x="-383" y="9142"/>
                        <a:pt x="-383" y="5332"/>
                        <a:pt x="570" y="2475"/>
                      </a:cubicBezTo>
                      <a:cubicBezTo>
                        <a:pt x="2475" y="-383"/>
                        <a:pt x="6285" y="-383"/>
                        <a:pt x="9142" y="570"/>
                      </a:cubicBezTo>
                      <a:cubicBezTo>
                        <a:pt x="38670" y="24382"/>
                        <a:pt x="83437" y="37717"/>
                        <a:pt x="129157" y="37717"/>
                      </a:cubicBezTo>
                      <a:cubicBezTo>
                        <a:pt x="173925" y="37717"/>
                        <a:pt x="218692" y="24382"/>
                        <a:pt x="248220" y="2475"/>
                      </a:cubicBezTo>
                      <a:cubicBezTo>
                        <a:pt x="251077" y="570"/>
                        <a:pt x="255840" y="570"/>
                        <a:pt x="256792" y="4380"/>
                      </a:cubicBezTo>
                      <a:cubicBezTo>
                        <a:pt x="258697" y="7237"/>
                        <a:pt x="258697" y="12000"/>
                        <a:pt x="254887" y="12952"/>
                      </a:cubicBezTo>
                      <a:cubicBezTo>
                        <a:pt x="225360" y="36765"/>
                        <a:pt x="179640" y="51052"/>
                        <a:pt x="132015" y="51052"/>
                      </a:cubicBezTo>
                      <a:close/>
                    </a:path>
                  </a:pathLst>
                </a:custGeom>
                <a:solidFill>
                  <a:srgbClr val="231F20"/>
                </a:solidFill>
                <a:ln w="9525" cap="flat">
                  <a:noFill/>
                  <a:prstDash val="solid"/>
                  <a:miter/>
                </a:ln>
              </p:spPr>
              <p:txBody>
                <a:bodyPr rtlCol="0" anchor="ctr"/>
                <a:lstStyle/>
                <a:p>
                  <a:endParaRPr lang="en-US" dirty="0"/>
                </a:p>
              </p:txBody>
            </p:sp>
            <p:sp>
              <p:nvSpPr>
                <p:cNvPr id="67" name="Freeform 66">
                  <a:extLst>
                    <a:ext uri="{FF2B5EF4-FFF2-40B4-BE49-F238E27FC236}">
                      <a16:creationId xmlns:a16="http://schemas.microsoft.com/office/drawing/2014/main" id="{AB89D758-298C-C60A-BF77-8DD9F426A0F9}"/>
                    </a:ext>
                  </a:extLst>
                </p:cNvPr>
                <p:cNvSpPr/>
                <p:nvPr/>
              </p:nvSpPr>
              <p:spPr>
                <a:xfrm>
                  <a:off x="7847843" y="2546527"/>
                  <a:ext cx="260900" cy="51435"/>
                </a:xfrm>
                <a:custGeom>
                  <a:avLst/>
                  <a:gdLst>
                    <a:gd name="connsiteX0" fmla="*/ 6966 w 260900"/>
                    <a:gd name="connsiteY0" fmla="*/ 51435 h 51435"/>
                    <a:gd name="connsiteX1" fmla="*/ 1251 w 260900"/>
                    <a:gd name="connsiteY1" fmla="*/ 48578 h 51435"/>
                    <a:gd name="connsiteX2" fmla="*/ 3156 w 260900"/>
                    <a:gd name="connsiteY2" fmla="*/ 40005 h 51435"/>
                    <a:gd name="connsiteX3" fmla="*/ 132696 w 260900"/>
                    <a:gd name="connsiteY3" fmla="*/ 0 h 51435"/>
                    <a:gd name="connsiteX4" fmla="*/ 258426 w 260900"/>
                    <a:gd name="connsiteY4" fmla="*/ 39053 h 51435"/>
                    <a:gd name="connsiteX5" fmla="*/ 260331 w 260900"/>
                    <a:gd name="connsiteY5" fmla="*/ 47625 h 51435"/>
                    <a:gd name="connsiteX6" fmla="*/ 251759 w 260900"/>
                    <a:gd name="connsiteY6" fmla="*/ 49530 h 51435"/>
                    <a:gd name="connsiteX7" fmla="*/ 132696 w 260900"/>
                    <a:gd name="connsiteY7" fmla="*/ 14288 h 51435"/>
                    <a:gd name="connsiteX8" fmla="*/ 12681 w 260900"/>
                    <a:gd name="connsiteY8" fmla="*/ 51435 h 51435"/>
                    <a:gd name="connsiteX9" fmla="*/ 6966 w 260900"/>
                    <a:gd name="connsiteY9" fmla="*/ 51435 h 51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60900" h="51435">
                      <a:moveTo>
                        <a:pt x="6966" y="51435"/>
                      </a:moveTo>
                      <a:cubicBezTo>
                        <a:pt x="5061" y="51435"/>
                        <a:pt x="4109" y="49530"/>
                        <a:pt x="1251" y="48578"/>
                      </a:cubicBezTo>
                      <a:cubicBezTo>
                        <a:pt x="-654" y="45720"/>
                        <a:pt x="-654" y="40958"/>
                        <a:pt x="3156" y="40005"/>
                      </a:cubicBezTo>
                      <a:cubicBezTo>
                        <a:pt x="35541" y="15240"/>
                        <a:pt x="83166" y="0"/>
                        <a:pt x="132696" y="0"/>
                      </a:cubicBezTo>
                      <a:cubicBezTo>
                        <a:pt x="180321" y="0"/>
                        <a:pt x="227946" y="13335"/>
                        <a:pt x="258426" y="39053"/>
                      </a:cubicBezTo>
                      <a:cubicBezTo>
                        <a:pt x="261284" y="40958"/>
                        <a:pt x="261284" y="44768"/>
                        <a:pt x="260331" y="47625"/>
                      </a:cubicBezTo>
                      <a:cubicBezTo>
                        <a:pt x="258426" y="50483"/>
                        <a:pt x="254616" y="50483"/>
                        <a:pt x="251759" y="49530"/>
                      </a:cubicBezTo>
                      <a:cubicBezTo>
                        <a:pt x="222231" y="27623"/>
                        <a:pt x="179369" y="14288"/>
                        <a:pt x="132696" y="14288"/>
                      </a:cubicBezTo>
                      <a:cubicBezTo>
                        <a:pt x="86976" y="14288"/>
                        <a:pt x="42209" y="27623"/>
                        <a:pt x="12681" y="51435"/>
                      </a:cubicBezTo>
                      <a:cubicBezTo>
                        <a:pt x="9824" y="51435"/>
                        <a:pt x="7919" y="51435"/>
                        <a:pt x="6966" y="51435"/>
                      </a:cubicBezTo>
                      <a:close/>
                    </a:path>
                  </a:pathLst>
                </a:custGeom>
                <a:solidFill>
                  <a:srgbClr val="231F20"/>
                </a:solidFill>
                <a:ln w="9525" cap="flat">
                  <a:noFill/>
                  <a:prstDash val="solid"/>
                  <a:miter/>
                </a:ln>
              </p:spPr>
              <p:txBody>
                <a:bodyPr rtlCol="0" anchor="ctr"/>
                <a:lstStyle/>
                <a:p>
                  <a:endParaRPr lang="en-US" dirty="0"/>
                </a:p>
              </p:txBody>
            </p:sp>
          </p:grpSp>
          <p:sp>
            <p:nvSpPr>
              <p:cNvPr id="10" name="Freeform 9">
                <a:extLst>
                  <a:ext uri="{FF2B5EF4-FFF2-40B4-BE49-F238E27FC236}">
                    <a16:creationId xmlns:a16="http://schemas.microsoft.com/office/drawing/2014/main" id="{B9D59663-2D66-B0B1-2584-A730A95190F7}"/>
                  </a:ext>
                </a:extLst>
              </p:cNvPr>
              <p:cNvSpPr/>
              <p:nvPr/>
            </p:nvSpPr>
            <p:spPr>
              <a:xfrm>
                <a:off x="7018515" y="2752267"/>
                <a:ext cx="23812" cy="68579"/>
              </a:xfrm>
              <a:custGeom>
                <a:avLst/>
                <a:gdLst>
                  <a:gd name="connsiteX0" fmla="*/ 10477 w 23812"/>
                  <a:gd name="connsiteY0" fmla="*/ 0 h 68579"/>
                  <a:gd name="connsiteX1" fmla="*/ 23813 w 23812"/>
                  <a:gd name="connsiteY1" fmla="*/ 0 h 68579"/>
                  <a:gd name="connsiteX2" fmla="*/ 13335 w 23812"/>
                  <a:gd name="connsiteY2" fmla="*/ 68580 h 68579"/>
                  <a:gd name="connsiteX3" fmla="*/ 0 w 23812"/>
                  <a:gd name="connsiteY3" fmla="*/ 68580 h 68579"/>
                  <a:gd name="connsiteX4" fmla="*/ 10477 w 23812"/>
                  <a:gd name="connsiteY4" fmla="*/ 0 h 68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8579">
                    <a:moveTo>
                      <a:pt x="10477" y="0"/>
                    </a:moveTo>
                    <a:lnTo>
                      <a:pt x="23813" y="0"/>
                    </a:lnTo>
                    <a:lnTo>
                      <a:pt x="13335" y="68580"/>
                    </a:lnTo>
                    <a:lnTo>
                      <a:pt x="0" y="68580"/>
                    </a:lnTo>
                    <a:lnTo>
                      <a:pt x="10477" y="0"/>
                    </a:lnTo>
                    <a:close/>
                  </a:path>
                </a:pathLst>
              </a:custGeom>
              <a:solidFill>
                <a:srgbClr val="000000"/>
              </a:solidFill>
              <a:ln w="9525" cap="flat">
                <a:noFill/>
                <a:prstDash val="solid"/>
                <a:miter/>
              </a:ln>
            </p:spPr>
            <p:txBody>
              <a:bodyPr rtlCol="0" anchor="ctr"/>
              <a:lstStyle/>
              <a:p>
                <a:endParaRPr lang="en-US" dirty="0"/>
              </a:p>
            </p:txBody>
          </p:sp>
          <p:sp>
            <p:nvSpPr>
              <p:cNvPr id="11" name="Freeform 10">
                <a:extLst>
                  <a:ext uri="{FF2B5EF4-FFF2-40B4-BE49-F238E27FC236}">
                    <a16:creationId xmlns:a16="http://schemas.microsoft.com/office/drawing/2014/main" id="{B093FA7A-BCC7-036B-44AB-EACFCEE139B9}"/>
                  </a:ext>
                </a:extLst>
              </p:cNvPr>
              <p:cNvSpPr/>
              <p:nvPr/>
            </p:nvSpPr>
            <p:spPr>
              <a:xfrm>
                <a:off x="704804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3" name="Freeform 12">
                <a:extLst>
                  <a:ext uri="{FF2B5EF4-FFF2-40B4-BE49-F238E27FC236}">
                    <a16:creationId xmlns:a16="http://schemas.microsoft.com/office/drawing/2014/main" id="{C4F23615-22B8-9324-DBBD-AA4DBE62A60C}"/>
                  </a:ext>
                </a:extLst>
              </p:cNvPr>
              <p:cNvSpPr/>
              <p:nvPr/>
            </p:nvSpPr>
            <p:spPr>
              <a:xfrm>
                <a:off x="7115669" y="2751314"/>
                <a:ext cx="29527" cy="68579"/>
              </a:xfrm>
              <a:custGeom>
                <a:avLst/>
                <a:gdLst>
                  <a:gd name="connsiteX0" fmla="*/ 10478 w 29527"/>
                  <a:gd name="connsiteY0" fmla="*/ 0 h 68579"/>
                  <a:gd name="connsiteX1" fmla="*/ 23813 w 29527"/>
                  <a:gd name="connsiteY1" fmla="*/ 0 h 68579"/>
                  <a:gd name="connsiteX2" fmla="*/ 20955 w 29527"/>
                  <a:gd name="connsiteY2" fmla="*/ 19050 h 68579"/>
                  <a:gd name="connsiteX3" fmla="*/ 29528 w 29527"/>
                  <a:gd name="connsiteY3" fmla="*/ 19050 h 68579"/>
                  <a:gd name="connsiteX4" fmla="*/ 27622 w 29527"/>
                  <a:gd name="connsiteY4" fmla="*/ 29528 h 68579"/>
                  <a:gd name="connsiteX5" fmla="*/ 19050 w 29527"/>
                  <a:gd name="connsiteY5" fmla="*/ 29528 h 68579"/>
                  <a:gd name="connsiteX6" fmla="*/ 13335 w 29527"/>
                  <a:gd name="connsiteY6" fmla="*/ 68580 h 68579"/>
                  <a:gd name="connsiteX7" fmla="*/ 0 w 29527"/>
                  <a:gd name="connsiteY7" fmla="*/ 68580 h 68579"/>
                  <a:gd name="connsiteX8" fmla="*/ 5715 w 29527"/>
                  <a:gd name="connsiteY8" fmla="*/ 29528 h 68579"/>
                  <a:gd name="connsiteX9" fmla="*/ 0 w 29527"/>
                  <a:gd name="connsiteY9" fmla="*/ 29528 h 68579"/>
                  <a:gd name="connsiteX10" fmla="*/ 1905 w 29527"/>
                  <a:gd name="connsiteY10" fmla="*/ 19050 h 68579"/>
                  <a:gd name="connsiteX11" fmla="*/ 9525 w 29527"/>
                  <a:gd name="connsiteY11" fmla="*/ 19050 h 68579"/>
                  <a:gd name="connsiteX12" fmla="*/ 10478 w 29527"/>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527" h="68579">
                    <a:moveTo>
                      <a:pt x="10478" y="0"/>
                    </a:moveTo>
                    <a:lnTo>
                      <a:pt x="23813" y="0"/>
                    </a:lnTo>
                    <a:lnTo>
                      <a:pt x="20955" y="19050"/>
                    </a:lnTo>
                    <a:lnTo>
                      <a:pt x="29528" y="19050"/>
                    </a:lnTo>
                    <a:lnTo>
                      <a:pt x="27622" y="29528"/>
                    </a:lnTo>
                    <a:lnTo>
                      <a:pt x="19050" y="29528"/>
                    </a:lnTo>
                    <a:lnTo>
                      <a:pt x="13335" y="68580"/>
                    </a:lnTo>
                    <a:lnTo>
                      <a:pt x="0" y="68580"/>
                    </a:lnTo>
                    <a:lnTo>
                      <a:pt x="5715" y="29528"/>
                    </a:lnTo>
                    <a:lnTo>
                      <a:pt x="0" y="29528"/>
                    </a:lnTo>
                    <a:lnTo>
                      <a:pt x="1905" y="19050"/>
                    </a:lnTo>
                    <a:lnTo>
                      <a:pt x="9525" y="19050"/>
                    </a:lnTo>
                    <a:lnTo>
                      <a:pt x="10478" y="0"/>
                    </a:lnTo>
                    <a:close/>
                  </a:path>
                </a:pathLst>
              </a:custGeom>
              <a:solidFill>
                <a:srgbClr val="000000"/>
              </a:solidFill>
              <a:ln w="9525" cap="flat">
                <a:noFill/>
                <a:prstDash val="solid"/>
                <a:miter/>
              </a:ln>
            </p:spPr>
            <p:txBody>
              <a:bodyPr rtlCol="0" anchor="ctr"/>
              <a:lstStyle/>
              <a:p>
                <a:endParaRPr lang="en-US" dirty="0"/>
              </a:p>
            </p:txBody>
          </p:sp>
          <p:sp>
            <p:nvSpPr>
              <p:cNvPr id="14" name="Freeform 13">
                <a:extLst>
                  <a:ext uri="{FF2B5EF4-FFF2-40B4-BE49-F238E27FC236}">
                    <a16:creationId xmlns:a16="http://schemas.microsoft.com/office/drawing/2014/main" id="{51D142A6-0A3D-B343-EF4C-C32B38904A4C}"/>
                  </a:ext>
                </a:extLst>
              </p:cNvPr>
              <p:cNvSpPr/>
              <p:nvPr/>
            </p:nvSpPr>
            <p:spPr>
              <a:xfrm>
                <a:off x="7151865" y="2767507"/>
                <a:ext cx="55244" cy="53340"/>
              </a:xfrm>
              <a:custGeom>
                <a:avLst/>
                <a:gdLst>
                  <a:gd name="connsiteX0" fmla="*/ 40957 w 55244"/>
                  <a:gd name="connsiteY0" fmla="*/ 37148 h 53340"/>
                  <a:gd name="connsiteX1" fmla="*/ 52388 w 55244"/>
                  <a:gd name="connsiteY1" fmla="*/ 42863 h 53340"/>
                  <a:gd name="connsiteX2" fmla="*/ 41910 w 55244"/>
                  <a:gd name="connsiteY2" fmla="*/ 50483 h 53340"/>
                  <a:gd name="connsiteX3" fmla="*/ 26670 w 55244"/>
                  <a:gd name="connsiteY3" fmla="*/ 53340 h 53340"/>
                  <a:gd name="connsiteX4" fmla="*/ 7620 w 55244"/>
                  <a:gd name="connsiteY4" fmla="*/ 47625 h 53340"/>
                  <a:gd name="connsiteX5" fmla="*/ 0 w 55244"/>
                  <a:gd name="connsiteY5" fmla="*/ 29528 h 53340"/>
                  <a:gd name="connsiteX6" fmla="*/ 8572 w 55244"/>
                  <a:gd name="connsiteY6" fmla="*/ 8573 h 53340"/>
                  <a:gd name="connsiteX7" fmla="*/ 30480 w 55244"/>
                  <a:gd name="connsiteY7" fmla="*/ 0 h 53340"/>
                  <a:gd name="connsiteX8" fmla="*/ 43815 w 55244"/>
                  <a:gd name="connsiteY8" fmla="*/ 2858 h 53340"/>
                  <a:gd name="connsiteX9" fmla="*/ 52388 w 55244"/>
                  <a:gd name="connsiteY9" fmla="*/ 11430 h 53340"/>
                  <a:gd name="connsiteX10" fmla="*/ 55245 w 55244"/>
                  <a:gd name="connsiteY10" fmla="*/ 22860 h 53340"/>
                  <a:gd name="connsiteX11" fmla="*/ 55245 w 55244"/>
                  <a:gd name="connsiteY11" fmla="*/ 28575 h 53340"/>
                  <a:gd name="connsiteX12" fmla="*/ 10477 w 55244"/>
                  <a:gd name="connsiteY12" fmla="*/ 28575 h 53340"/>
                  <a:gd name="connsiteX13" fmla="*/ 13335 w 55244"/>
                  <a:gd name="connsiteY13" fmla="*/ 37148 h 53340"/>
                  <a:gd name="connsiteX14" fmla="*/ 23813 w 55244"/>
                  <a:gd name="connsiteY14" fmla="*/ 40005 h 53340"/>
                  <a:gd name="connsiteX15" fmla="*/ 40957 w 55244"/>
                  <a:gd name="connsiteY15" fmla="*/ 37148 h 53340"/>
                  <a:gd name="connsiteX16" fmla="*/ 44767 w 55244"/>
                  <a:gd name="connsiteY16" fmla="*/ 21908 h 53340"/>
                  <a:gd name="connsiteX17" fmla="*/ 39052 w 55244"/>
                  <a:gd name="connsiteY17" fmla="*/ 14288 h 53340"/>
                  <a:gd name="connsiteX18" fmla="*/ 30480 w 55244"/>
                  <a:gd name="connsiteY18" fmla="*/ 11430 h 53340"/>
                  <a:gd name="connsiteX19" fmla="*/ 21907 w 55244"/>
                  <a:gd name="connsiteY19" fmla="*/ 14288 h 53340"/>
                  <a:gd name="connsiteX20" fmla="*/ 16192 w 55244"/>
                  <a:gd name="connsiteY20" fmla="*/ 21908 h 53340"/>
                  <a:gd name="connsiteX21" fmla="*/ 44767 w 55244"/>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4" h="53340">
                    <a:moveTo>
                      <a:pt x="40957"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7" y="42863"/>
                      <a:pt x="0" y="37148"/>
                      <a:pt x="0" y="29528"/>
                    </a:cubicBezTo>
                    <a:cubicBezTo>
                      <a:pt x="0" y="20955"/>
                      <a:pt x="2857" y="14288"/>
                      <a:pt x="8572" y="8573"/>
                    </a:cubicBezTo>
                    <a:cubicBezTo>
                      <a:pt x="14288" y="2858"/>
                      <a:pt x="21907" y="0"/>
                      <a:pt x="30480" y="0"/>
                    </a:cubicBezTo>
                    <a:cubicBezTo>
                      <a:pt x="36195" y="0"/>
                      <a:pt x="40957" y="1905"/>
                      <a:pt x="43815" y="2858"/>
                    </a:cubicBezTo>
                    <a:cubicBezTo>
                      <a:pt x="48577" y="4763"/>
                      <a:pt x="51435" y="8573"/>
                      <a:pt x="52388" y="11430"/>
                    </a:cubicBezTo>
                    <a:cubicBezTo>
                      <a:pt x="54292" y="14288"/>
                      <a:pt x="55245" y="20003"/>
                      <a:pt x="55245" y="22860"/>
                    </a:cubicBezTo>
                    <a:cubicBezTo>
                      <a:pt x="55245" y="24765"/>
                      <a:pt x="55245" y="25718"/>
                      <a:pt x="55245" y="28575"/>
                    </a:cubicBezTo>
                    <a:lnTo>
                      <a:pt x="10477" y="28575"/>
                    </a:lnTo>
                    <a:cubicBezTo>
                      <a:pt x="10477" y="31433"/>
                      <a:pt x="12382" y="34290"/>
                      <a:pt x="13335" y="37148"/>
                    </a:cubicBezTo>
                    <a:cubicBezTo>
                      <a:pt x="15240" y="39053"/>
                      <a:pt x="19050" y="40005"/>
                      <a:pt x="23813" y="40005"/>
                    </a:cubicBezTo>
                    <a:cubicBezTo>
                      <a:pt x="31432" y="41910"/>
                      <a:pt x="36195" y="40005"/>
                      <a:pt x="40957" y="37148"/>
                    </a:cubicBezTo>
                    <a:close/>
                    <a:moveTo>
                      <a:pt x="44767" y="21908"/>
                    </a:moveTo>
                    <a:cubicBezTo>
                      <a:pt x="42863" y="19050"/>
                      <a:pt x="41910" y="16193"/>
                      <a:pt x="39052" y="14288"/>
                    </a:cubicBezTo>
                    <a:cubicBezTo>
                      <a:pt x="36195" y="12383"/>
                      <a:pt x="33338" y="11430"/>
                      <a:pt x="30480" y="11430"/>
                    </a:cubicBezTo>
                    <a:cubicBezTo>
                      <a:pt x="27622" y="11430"/>
                      <a:pt x="24765" y="13335"/>
                      <a:pt x="21907" y="14288"/>
                    </a:cubicBezTo>
                    <a:cubicBezTo>
                      <a:pt x="19050" y="16193"/>
                      <a:pt x="17145" y="19050"/>
                      <a:pt x="16192" y="21908"/>
                    </a:cubicBezTo>
                    <a:lnTo>
                      <a:pt x="44767" y="21908"/>
                    </a:lnTo>
                    <a:close/>
                  </a:path>
                </a:pathLst>
              </a:custGeom>
              <a:solidFill>
                <a:srgbClr val="000000"/>
              </a:solidFill>
              <a:ln w="9525" cap="flat">
                <a:noFill/>
                <a:prstDash val="solid"/>
                <a:miter/>
              </a:ln>
            </p:spPr>
            <p:txBody>
              <a:bodyPr rtlCol="0" anchor="ctr"/>
              <a:lstStyle/>
              <a:p>
                <a:endParaRPr lang="en-US" dirty="0"/>
              </a:p>
            </p:txBody>
          </p:sp>
          <p:sp>
            <p:nvSpPr>
              <p:cNvPr id="15" name="Freeform 14">
                <a:extLst>
                  <a:ext uri="{FF2B5EF4-FFF2-40B4-BE49-F238E27FC236}">
                    <a16:creationId xmlns:a16="http://schemas.microsoft.com/office/drawing/2014/main" id="{3128B827-FD55-B2D0-5383-F0B98B918EF3}"/>
                  </a:ext>
                </a:extLst>
              </p:cNvPr>
              <p:cNvSpPr/>
              <p:nvPr/>
            </p:nvSpPr>
            <p:spPr>
              <a:xfrm>
                <a:off x="7217587" y="2769412"/>
                <a:ext cx="33337" cy="52387"/>
              </a:xfrm>
              <a:custGeom>
                <a:avLst/>
                <a:gdLst>
                  <a:gd name="connsiteX0" fmla="*/ 7620 w 33337"/>
                  <a:gd name="connsiteY0" fmla="*/ 0 h 52387"/>
                  <a:gd name="connsiteX1" fmla="*/ 19050 w 33337"/>
                  <a:gd name="connsiteY1" fmla="*/ 0 h 52387"/>
                  <a:gd name="connsiteX2" fmla="*/ 17145 w 33337"/>
                  <a:gd name="connsiteY2" fmla="*/ 7620 h 52387"/>
                  <a:gd name="connsiteX3" fmla="*/ 30480 w 33337"/>
                  <a:gd name="connsiteY3" fmla="*/ 0 h 52387"/>
                  <a:gd name="connsiteX4" fmla="*/ 33338 w 33337"/>
                  <a:gd name="connsiteY4" fmla="*/ 1905 h 52387"/>
                  <a:gd name="connsiteX5" fmla="*/ 28575 w 33337"/>
                  <a:gd name="connsiteY5" fmla="*/ 12382 h 52387"/>
                  <a:gd name="connsiteX6" fmla="*/ 26670 w 33337"/>
                  <a:gd name="connsiteY6" fmla="*/ 12382 h 52387"/>
                  <a:gd name="connsiteX7" fmla="*/ 19050 w 33337"/>
                  <a:gd name="connsiteY7" fmla="*/ 17145 h 52387"/>
                  <a:gd name="connsiteX8" fmla="*/ 14288 w 33337"/>
                  <a:gd name="connsiteY8" fmla="*/ 33338 h 52387"/>
                  <a:gd name="connsiteX9" fmla="*/ 11430 w 33337"/>
                  <a:gd name="connsiteY9" fmla="*/ 52388 h 52387"/>
                  <a:gd name="connsiteX10" fmla="*/ 0 w 33337"/>
                  <a:gd name="connsiteY10" fmla="*/ 52388 h 52387"/>
                  <a:gd name="connsiteX11" fmla="*/ 7620 w 3333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3337" h="52387">
                    <a:moveTo>
                      <a:pt x="7620" y="0"/>
                    </a:moveTo>
                    <a:lnTo>
                      <a:pt x="19050" y="0"/>
                    </a:lnTo>
                    <a:lnTo>
                      <a:pt x="17145" y="7620"/>
                    </a:lnTo>
                    <a:cubicBezTo>
                      <a:pt x="20003" y="1905"/>
                      <a:pt x="24765" y="0"/>
                      <a:pt x="30480" y="0"/>
                    </a:cubicBezTo>
                    <a:cubicBezTo>
                      <a:pt x="32385" y="0"/>
                      <a:pt x="33338" y="0"/>
                      <a:pt x="33338" y="1905"/>
                    </a:cubicBezTo>
                    <a:lnTo>
                      <a:pt x="28575" y="12382"/>
                    </a:lnTo>
                    <a:cubicBezTo>
                      <a:pt x="26670" y="12382"/>
                      <a:pt x="26670" y="12382"/>
                      <a:pt x="26670" y="12382"/>
                    </a:cubicBezTo>
                    <a:cubicBezTo>
                      <a:pt x="23813" y="12382"/>
                      <a:pt x="20955" y="14288"/>
                      <a:pt x="19050" y="17145"/>
                    </a:cubicBezTo>
                    <a:cubicBezTo>
                      <a:pt x="17145" y="20002"/>
                      <a:pt x="16192" y="25717"/>
                      <a:pt x="14288" y="33338"/>
                    </a:cubicBezTo>
                    <a:lnTo>
                      <a:pt x="11430" y="52388"/>
                    </a:lnTo>
                    <a:lnTo>
                      <a:pt x="0" y="52388"/>
                    </a:lnTo>
                    <a:lnTo>
                      <a:pt x="7620" y="0"/>
                    </a:lnTo>
                    <a:close/>
                  </a:path>
                </a:pathLst>
              </a:custGeom>
              <a:solidFill>
                <a:srgbClr val="000000"/>
              </a:solidFill>
              <a:ln w="9525" cap="flat">
                <a:noFill/>
                <a:prstDash val="solid"/>
                <a:miter/>
              </a:ln>
            </p:spPr>
            <p:txBody>
              <a:bodyPr rtlCol="0" anchor="ctr"/>
              <a:lstStyle/>
              <a:p>
                <a:endParaRPr lang="en-US" dirty="0"/>
              </a:p>
            </p:txBody>
          </p:sp>
          <p:sp>
            <p:nvSpPr>
              <p:cNvPr id="16" name="Freeform 15">
                <a:extLst>
                  <a:ext uri="{FF2B5EF4-FFF2-40B4-BE49-F238E27FC236}">
                    <a16:creationId xmlns:a16="http://schemas.microsoft.com/office/drawing/2014/main" id="{36500AAF-FFB2-298B-31A5-5DBC9B2B9017}"/>
                  </a:ext>
                </a:extLst>
              </p:cNvPr>
              <p:cNvSpPr/>
              <p:nvPr/>
            </p:nvSpPr>
            <p:spPr>
              <a:xfrm>
                <a:off x="7257592" y="2769412"/>
                <a:ext cx="55245" cy="54292"/>
              </a:xfrm>
              <a:custGeom>
                <a:avLst/>
                <a:gdLst>
                  <a:gd name="connsiteX0" fmla="*/ 9525 w 55245"/>
                  <a:gd name="connsiteY0" fmla="*/ 0 h 54292"/>
                  <a:gd name="connsiteX1" fmla="*/ 22860 w 55245"/>
                  <a:gd name="connsiteY1" fmla="*/ 0 h 54292"/>
                  <a:gd name="connsiteX2" fmla="*/ 22860 w 55245"/>
                  <a:gd name="connsiteY2" fmla="*/ 5715 h 54292"/>
                  <a:gd name="connsiteX3" fmla="*/ 39053 w 55245"/>
                  <a:gd name="connsiteY3" fmla="*/ 0 h 54292"/>
                  <a:gd name="connsiteX4" fmla="*/ 50483 w 55245"/>
                  <a:gd name="connsiteY4" fmla="*/ 4763 h 54292"/>
                  <a:gd name="connsiteX5" fmla="*/ 55245 w 55245"/>
                  <a:gd name="connsiteY5" fmla="*/ 15240 h 54292"/>
                  <a:gd name="connsiteX6" fmla="*/ 53340 w 55245"/>
                  <a:gd name="connsiteY6" fmla="*/ 23813 h 54292"/>
                  <a:gd name="connsiteX7" fmla="*/ 48578 w 55245"/>
                  <a:gd name="connsiteY7" fmla="*/ 52388 h 54292"/>
                  <a:gd name="connsiteX8" fmla="*/ 35243 w 55245"/>
                  <a:gd name="connsiteY8" fmla="*/ 52388 h 54292"/>
                  <a:gd name="connsiteX9" fmla="*/ 40005 w 55245"/>
                  <a:gd name="connsiteY9" fmla="*/ 25717 h 54292"/>
                  <a:gd name="connsiteX10" fmla="*/ 40005 w 55245"/>
                  <a:gd name="connsiteY10" fmla="*/ 20002 h 54292"/>
                  <a:gd name="connsiteX11" fmla="*/ 38100 w 55245"/>
                  <a:gd name="connsiteY11" fmla="*/ 15240 h 54292"/>
                  <a:gd name="connsiteX12" fmla="*/ 32385 w 55245"/>
                  <a:gd name="connsiteY12" fmla="*/ 13335 h 54292"/>
                  <a:gd name="connsiteX13" fmla="*/ 24765 w 55245"/>
                  <a:gd name="connsiteY13" fmla="*/ 15240 h 54292"/>
                  <a:gd name="connsiteX14" fmla="*/ 19050 w 55245"/>
                  <a:gd name="connsiteY14" fmla="*/ 20955 h 54292"/>
                  <a:gd name="connsiteX15" fmla="*/ 16193 w 55245"/>
                  <a:gd name="connsiteY15" fmla="*/ 36195 h 54292"/>
                  <a:gd name="connsiteX16" fmla="*/ 13335 w 55245"/>
                  <a:gd name="connsiteY16" fmla="*/ 54292 h 54292"/>
                  <a:gd name="connsiteX17" fmla="*/ 0 w 55245"/>
                  <a:gd name="connsiteY17" fmla="*/ 54292 h 54292"/>
                  <a:gd name="connsiteX18" fmla="*/ 9525 w 55245"/>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5" h="54292">
                    <a:moveTo>
                      <a:pt x="9525" y="0"/>
                    </a:moveTo>
                    <a:lnTo>
                      <a:pt x="22860" y="0"/>
                    </a:lnTo>
                    <a:lnTo>
                      <a:pt x="22860" y="5715"/>
                    </a:lnTo>
                    <a:cubicBezTo>
                      <a:pt x="28575" y="952"/>
                      <a:pt x="33338" y="0"/>
                      <a:pt x="39053" y="0"/>
                    </a:cubicBezTo>
                    <a:cubicBezTo>
                      <a:pt x="43815" y="0"/>
                      <a:pt x="47625" y="1905"/>
                      <a:pt x="50483" y="4763"/>
                    </a:cubicBezTo>
                    <a:cubicBezTo>
                      <a:pt x="53340" y="7620"/>
                      <a:pt x="55245" y="10477"/>
                      <a:pt x="55245" y="15240"/>
                    </a:cubicBezTo>
                    <a:cubicBezTo>
                      <a:pt x="55245" y="17145"/>
                      <a:pt x="55245" y="20002"/>
                      <a:pt x="53340" y="23813"/>
                    </a:cubicBezTo>
                    <a:lnTo>
                      <a:pt x="48578" y="52388"/>
                    </a:lnTo>
                    <a:lnTo>
                      <a:pt x="35243" y="52388"/>
                    </a:lnTo>
                    <a:lnTo>
                      <a:pt x="40005" y="25717"/>
                    </a:lnTo>
                    <a:cubicBezTo>
                      <a:pt x="40005" y="22860"/>
                      <a:pt x="40005" y="20955"/>
                      <a:pt x="40005" y="20002"/>
                    </a:cubicBezTo>
                    <a:cubicBezTo>
                      <a:pt x="40005" y="19050"/>
                      <a:pt x="40005" y="17145"/>
                      <a:pt x="38100" y="15240"/>
                    </a:cubicBezTo>
                    <a:cubicBezTo>
                      <a:pt x="36195" y="13335"/>
                      <a:pt x="35243" y="13335"/>
                      <a:pt x="32385" y="13335"/>
                    </a:cubicBezTo>
                    <a:cubicBezTo>
                      <a:pt x="30480" y="13335"/>
                      <a:pt x="27623" y="13335"/>
                      <a:pt x="24765" y="15240"/>
                    </a:cubicBezTo>
                    <a:cubicBezTo>
                      <a:pt x="22860" y="17145"/>
                      <a:pt x="20003" y="18097"/>
                      <a:pt x="19050" y="20955"/>
                    </a:cubicBezTo>
                    <a:cubicBezTo>
                      <a:pt x="17145" y="23813"/>
                      <a:pt x="17145" y="28575"/>
                      <a:pt x="16193"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17" name="Freeform 16">
                <a:extLst>
                  <a:ext uri="{FF2B5EF4-FFF2-40B4-BE49-F238E27FC236}">
                    <a16:creationId xmlns:a16="http://schemas.microsoft.com/office/drawing/2014/main" id="{C9708F18-1B4F-C311-EFFA-8A4FD81BDA56}"/>
                  </a:ext>
                </a:extLst>
              </p:cNvPr>
              <p:cNvSpPr/>
              <p:nvPr/>
            </p:nvSpPr>
            <p:spPr>
              <a:xfrm>
                <a:off x="732712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7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7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2" y="51435"/>
                      <a:pt x="32385" y="52388"/>
                    </a:cubicBezTo>
                    <a:cubicBezTo>
                      <a:pt x="29528" y="53340"/>
                      <a:pt x="26670" y="54293"/>
                      <a:pt x="23813" y="54293"/>
                    </a:cubicBezTo>
                    <a:cubicBezTo>
                      <a:pt x="16192"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7" y="4763"/>
                      <a:pt x="46672" y="7620"/>
                    </a:cubicBezTo>
                    <a:lnTo>
                      <a:pt x="46672" y="1905"/>
                    </a:lnTo>
                    <a:close/>
                    <a:moveTo>
                      <a:pt x="25717"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7" y="42863"/>
                    </a:cubicBezTo>
                    <a:close/>
                  </a:path>
                </a:pathLst>
              </a:custGeom>
              <a:solidFill>
                <a:srgbClr val="000000"/>
              </a:solidFill>
              <a:ln w="9525" cap="flat">
                <a:noFill/>
                <a:prstDash val="solid"/>
                <a:miter/>
              </a:ln>
            </p:spPr>
            <p:txBody>
              <a:bodyPr rtlCol="0" anchor="ctr"/>
              <a:lstStyle/>
              <a:p>
                <a:endParaRPr lang="en-US" dirty="0"/>
              </a:p>
            </p:txBody>
          </p:sp>
          <p:sp>
            <p:nvSpPr>
              <p:cNvPr id="25" name="Freeform 24">
                <a:extLst>
                  <a:ext uri="{FF2B5EF4-FFF2-40B4-BE49-F238E27FC236}">
                    <a16:creationId xmlns:a16="http://schemas.microsoft.com/office/drawing/2014/main" id="{61959AFD-6577-F659-B913-70F6662F8C05}"/>
                  </a:ext>
                </a:extLst>
              </p:cNvPr>
              <p:cNvSpPr/>
              <p:nvPr/>
            </p:nvSpPr>
            <p:spPr>
              <a:xfrm>
                <a:off x="7395704" y="2751314"/>
                <a:ext cx="31432" cy="68579"/>
              </a:xfrm>
              <a:custGeom>
                <a:avLst/>
                <a:gdLst>
                  <a:gd name="connsiteX0" fmla="*/ 12383 w 31432"/>
                  <a:gd name="connsiteY0" fmla="*/ 0 h 68579"/>
                  <a:gd name="connsiteX1" fmla="*/ 25718 w 31432"/>
                  <a:gd name="connsiteY1" fmla="*/ 0 h 68579"/>
                  <a:gd name="connsiteX2" fmla="*/ 22860 w 31432"/>
                  <a:gd name="connsiteY2" fmla="*/ 19050 h 68579"/>
                  <a:gd name="connsiteX3" fmla="*/ 31433 w 31432"/>
                  <a:gd name="connsiteY3" fmla="*/ 19050 h 68579"/>
                  <a:gd name="connsiteX4" fmla="*/ 29528 w 31432"/>
                  <a:gd name="connsiteY4" fmla="*/ 29528 h 68579"/>
                  <a:gd name="connsiteX5" fmla="*/ 20955 w 31432"/>
                  <a:gd name="connsiteY5" fmla="*/ 29528 h 68579"/>
                  <a:gd name="connsiteX6" fmla="*/ 15240 w 31432"/>
                  <a:gd name="connsiteY6" fmla="*/ 68580 h 68579"/>
                  <a:gd name="connsiteX7" fmla="*/ 1905 w 31432"/>
                  <a:gd name="connsiteY7" fmla="*/ 68580 h 68579"/>
                  <a:gd name="connsiteX8" fmla="*/ 7620 w 31432"/>
                  <a:gd name="connsiteY8" fmla="*/ 29528 h 68579"/>
                  <a:gd name="connsiteX9" fmla="*/ 0 w 31432"/>
                  <a:gd name="connsiteY9" fmla="*/ 29528 h 68579"/>
                  <a:gd name="connsiteX10" fmla="*/ 1905 w 31432"/>
                  <a:gd name="connsiteY10" fmla="*/ 19050 h 68579"/>
                  <a:gd name="connsiteX11" fmla="*/ 9525 w 31432"/>
                  <a:gd name="connsiteY11" fmla="*/ 19050 h 68579"/>
                  <a:gd name="connsiteX12" fmla="*/ 12383 w 31432"/>
                  <a:gd name="connsiteY12" fmla="*/ 0 h 68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1432" h="68579">
                    <a:moveTo>
                      <a:pt x="12383" y="0"/>
                    </a:moveTo>
                    <a:lnTo>
                      <a:pt x="25718" y="0"/>
                    </a:lnTo>
                    <a:lnTo>
                      <a:pt x="22860" y="19050"/>
                    </a:lnTo>
                    <a:lnTo>
                      <a:pt x="31433" y="19050"/>
                    </a:lnTo>
                    <a:lnTo>
                      <a:pt x="29528" y="29528"/>
                    </a:lnTo>
                    <a:lnTo>
                      <a:pt x="20955" y="29528"/>
                    </a:lnTo>
                    <a:lnTo>
                      <a:pt x="15240" y="68580"/>
                    </a:lnTo>
                    <a:lnTo>
                      <a:pt x="1905" y="68580"/>
                    </a:lnTo>
                    <a:lnTo>
                      <a:pt x="7620" y="29528"/>
                    </a:lnTo>
                    <a:lnTo>
                      <a:pt x="0" y="29528"/>
                    </a:lnTo>
                    <a:lnTo>
                      <a:pt x="1905" y="19050"/>
                    </a:lnTo>
                    <a:lnTo>
                      <a:pt x="9525" y="19050"/>
                    </a:lnTo>
                    <a:lnTo>
                      <a:pt x="12383" y="0"/>
                    </a:lnTo>
                    <a:close/>
                  </a:path>
                </a:pathLst>
              </a:custGeom>
              <a:solidFill>
                <a:srgbClr val="000000"/>
              </a:solidFill>
              <a:ln w="9525" cap="flat">
                <a:noFill/>
                <a:prstDash val="solid"/>
                <a:miter/>
              </a:ln>
            </p:spPr>
            <p:txBody>
              <a:bodyPr rtlCol="0" anchor="ctr"/>
              <a:lstStyle/>
              <a:p>
                <a:endParaRPr lang="en-US" dirty="0"/>
              </a:p>
            </p:txBody>
          </p:sp>
          <p:sp>
            <p:nvSpPr>
              <p:cNvPr id="32" name="Freeform 31">
                <a:extLst>
                  <a:ext uri="{FF2B5EF4-FFF2-40B4-BE49-F238E27FC236}">
                    <a16:creationId xmlns:a16="http://schemas.microsoft.com/office/drawing/2014/main" id="{BF14179E-39D3-0B3C-7C71-686C6691E0B8}"/>
                  </a:ext>
                </a:extLst>
              </p:cNvPr>
              <p:cNvSpPr/>
              <p:nvPr/>
            </p:nvSpPr>
            <p:spPr>
              <a:xfrm>
                <a:off x="7429994" y="2749410"/>
                <a:ext cx="24765" cy="70484"/>
              </a:xfrm>
              <a:custGeom>
                <a:avLst/>
                <a:gdLst>
                  <a:gd name="connsiteX0" fmla="*/ 7620 w 24765"/>
                  <a:gd name="connsiteY0" fmla="*/ 20003 h 70484"/>
                  <a:gd name="connsiteX1" fmla="*/ 20955 w 24765"/>
                  <a:gd name="connsiteY1" fmla="*/ 20003 h 70484"/>
                  <a:gd name="connsiteX2" fmla="*/ 13335 w 24765"/>
                  <a:gd name="connsiteY2" fmla="*/ 70485 h 70484"/>
                  <a:gd name="connsiteX3" fmla="*/ 0 w 24765"/>
                  <a:gd name="connsiteY3" fmla="*/ 70485 h 70484"/>
                  <a:gd name="connsiteX4" fmla="*/ 7620 w 24765"/>
                  <a:gd name="connsiteY4" fmla="*/ 20003 h 70484"/>
                  <a:gd name="connsiteX5" fmla="*/ 16193 w 24765"/>
                  <a:gd name="connsiteY5" fmla="*/ 0 h 70484"/>
                  <a:gd name="connsiteX6" fmla="*/ 21908 w 24765"/>
                  <a:gd name="connsiteY6" fmla="*/ 1905 h 70484"/>
                  <a:gd name="connsiteX7" fmla="*/ 24765 w 24765"/>
                  <a:gd name="connsiteY7" fmla="*/ 7620 h 70484"/>
                  <a:gd name="connsiteX8" fmla="*/ 21908 w 24765"/>
                  <a:gd name="connsiteY8" fmla="*/ 13335 h 70484"/>
                  <a:gd name="connsiteX9" fmla="*/ 16193 w 24765"/>
                  <a:gd name="connsiteY9" fmla="*/ 15240 h 70484"/>
                  <a:gd name="connsiteX10" fmla="*/ 10478 w 24765"/>
                  <a:gd name="connsiteY10" fmla="*/ 13335 h 70484"/>
                  <a:gd name="connsiteX11" fmla="*/ 7620 w 24765"/>
                  <a:gd name="connsiteY11" fmla="*/ 7620 h 70484"/>
                  <a:gd name="connsiteX12" fmla="*/ 10478 w 24765"/>
                  <a:gd name="connsiteY12" fmla="*/ 1905 h 70484"/>
                  <a:gd name="connsiteX13" fmla="*/ 16193 w 24765"/>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765" h="70484">
                    <a:moveTo>
                      <a:pt x="7620" y="20003"/>
                    </a:moveTo>
                    <a:lnTo>
                      <a:pt x="20955" y="20003"/>
                    </a:lnTo>
                    <a:lnTo>
                      <a:pt x="13335" y="70485"/>
                    </a:lnTo>
                    <a:lnTo>
                      <a:pt x="0" y="70485"/>
                    </a:lnTo>
                    <a:lnTo>
                      <a:pt x="7620" y="20003"/>
                    </a:lnTo>
                    <a:close/>
                    <a:moveTo>
                      <a:pt x="16193" y="0"/>
                    </a:moveTo>
                    <a:cubicBezTo>
                      <a:pt x="18097" y="0"/>
                      <a:pt x="20955" y="0"/>
                      <a:pt x="21908" y="1905"/>
                    </a:cubicBezTo>
                    <a:cubicBezTo>
                      <a:pt x="23813" y="3810"/>
                      <a:pt x="24765" y="4763"/>
                      <a:pt x="24765" y="7620"/>
                    </a:cubicBezTo>
                    <a:cubicBezTo>
                      <a:pt x="24765" y="9525"/>
                      <a:pt x="22860" y="10478"/>
                      <a:pt x="21908" y="13335"/>
                    </a:cubicBezTo>
                    <a:cubicBezTo>
                      <a:pt x="20003" y="15240"/>
                      <a:pt x="19050" y="15240"/>
                      <a:pt x="16193" y="15240"/>
                    </a:cubicBezTo>
                    <a:cubicBezTo>
                      <a:pt x="14288" y="15240"/>
                      <a:pt x="11430" y="15240"/>
                      <a:pt x="10478" y="13335"/>
                    </a:cubicBezTo>
                    <a:cubicBezTo>
                      <a:pt x="8572" y="11430"/>
                      <a:pt x="7620" y="10478"/>
                      <a:pt x="7620" y="7620"/>
                    </a:cubicBezTo>
                    <a:cubicBezTo>
                      <a:pt x="7620" y="5715"/>
                      <a:pt x="9525" y="4763"/>
                      <a:pt x="10478" y="1905"/>
                    </a:cubicBezTo>
                    <a:cubicBezTo>
                      <a:pt x="12383" y="0"/>
                      <a:pt x="13335" y="0"/>
                      <a:pt x="16193" y="0"/>
                    </a:cubicBezTo>
                    <a:close/>
                  </a:path>
                </a:pathLst>
              </a:custGeom>
              <a:solidFill>
                <a:srgbClr val="000000"/>
              </a:solidFill>
              <a:ln w="9525" cap="flat">
                <a:noFill/>
                <a:prstDash val="solid"/>
                <a:miter/>
              </a:ln>
            </p:spPr>
            <p:txBody>
              <a:bodyPr rtlCol="0" anchor="ctr"/>
              <a:lstStyle/>
              <a:p>
                <a:endParaRPr lang="en-US" dirty="0"/>
              </a:p>
            </p:txBody>
          </p:sp>
          <p:sp>
            <p:nvSpPr>
              <p:cNvPr id="33" name="Freeform 32">
                <a:extLst>
                  <a:ext uri="{FF2B5EF4-FFF2-40B4-BE49-F238E27FC236}">
                    <a16:creationId xmlns:a16="http://schemas.microsoft.com/office/drawing/2014/main" id="{E157FE20-90BF-DA6E-BCFF-45E720C16179}"/>
                  </a:ext>
                </a:extLst>
              </p:cNvPr>
              <p:cNvSpPr/>
              <p:nvPr/>
            </p:nvSpPr>
            <p:spPr>
              <a:xfrm>
                <a:off x="7456665"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7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2385 w 57150"/>
                  <a:gd name="connsiteY10" fmla="*/ 9525 h 50482"/>
                  <a:gd name="connsiteX11" fmla="*/ 20955 w 57150"/>
                  <a:gd name="connsiteY11" fmla="*/ 15240 h 50482"/>
                  <a:gd name="connsiteX12" fmla="*/ 16192 w 57150"/>
                  <a:gd name="connsiteY12" fmla="*/ 26670 h 50482"/>
                  <a:gd name="connsiteX13" fmla="*/ 19050 w 57150"/>
                  <a:gd name="connsiteY13" fmla="*/ 35242 h 50482"/>
                  <a:gd name="connsiteX14" fmla="*/ 27622 w 57150"/>
                  <a:gd name="connsiteY14" fmla="*/ 38100 h 50482"/>
                  <a:gd name="connsiteX15" fmla="*/ 40957 w 57150"/>
                  <a:gd name="connsiteY15" fmla="*/ 32385 h 50482"/>
                  <a:gd name="connsiteX16" fmla="*/ 45720 w 57150"/>
                  <a:gd name="connsiteY16" fmla="*/ 20955 h 50482"/>
                  <a:gd name="connsiteX17" fmla="*/ 42863 w 57150"/>
                  <a:gd name="connsiteY17" fmla="*/ 12382 h 50482"/>
                  <a:gd name="connsiteX18" fmla="*/ 32385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7"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8097" y="952"/>
                      <a:pt x="25717" y="0"/>
                      <a:pt x="32385" y="0"/>
                    </a:cubicBezTo>
                    <a:close/>
                    <a:moveTo>
                      <a:pt x="32385" y="9525"/>
                    </a:moveTo>
                    <a:cubicBezTo>
                      <a:pt x="26670" y="9525"/>
                      <a:pt x="21907" y="11430"/>
                      <a:pt x="20955" y="15240"/>
                    </a:cubicBezTo>
                    <a:cubicBezTo>
                      <a:pt x="18097" y="18097"/>
                      <a:pt x="16192" y="22860"/>
                      <a:pt x="16192" y="26670"/>
                    </a:cubicBezTo>
                    <a:cubicBezTo>
                      <a:pt x="16192" y="29527"/>
                      <a:pt x="18097" y="34290"/>
                      <a:pt x="19050" y="35242"/>
                    </a:cubicBezTo>
                    <a:cubicBezTo>
                      <a:pt x="21907" y="37147"/>
                      <a:pt x="24765" y="38100"/>
                      <a:pt x="27622" y="38100"/>
                    </a:cubicBezTo>
                    <a:cubicBezTo>
                      <a:pt x="33338" y="38100"/>
                      <a:pt x="38100" y="36195"/>
                      <a:pt x="40957" y="32385"/>
                    </a:cubicBezTo>
                    <a:cubicBezTo>
                      <a:pt x="43815" y="29527"/>
                      <a:pt x="45720" y="24765"/>
                      <a:pt x="45720" y="20955"/>
                    </a:cubicBezTo>
                    <a:cubicBezTo>
                      <a:pt x="45720" y="18097"/>
                      <a:pt x="43815" y="13335"/>
                      <a:pt x="42863" y="12382"/>
                    </a:cubicBezTo>
                    <a:cubicBezTo>
                      <a:pt x="39052" y="11430"/>
                      <a:pt x="36195" y="9525"/>
                      <a:pt x="32385" y="9525"/>
                    </a:cubicBezTo>
                    <a:close/>
                  </a:path>
                </a:pathLst>
              </a:custGeom>
              <a:solidFill>
                <a:srgbClr val="000000"/>
              </a:solidFill>
              <a:ln w="9525" cap="flat">
                <a:noFill/>
                <a:prstDash val="solid"/>
                <a:miter/>
              </a:ln>
            </p:spPr>
            <p:txBody>
              <a:bodyPr rtlCol="0" anchor="ctr"/>
              <a:lstStyle/>
              <a:p>
                <a:endParaRPr lang="en-US" dirty="0"/>
              </a:p>
            </p:txBody>
          </p:sp>
          <p:sp>
            <p:nvSpPr>
              <p:cNvPr id="34" name="Freeform 33">
                <a:extLst>
                  <a:ext uri="{FF2B5EF4-FFF2-40B4-BE49-F238E27FC236}">
                    <a16:creationId xmlns:a16="http://schemas.microsoft.com/office/drawing/2014/main" id="{50D2C250-C145-EAF6-EAB1-82501DC751CC}"/>
                  </a:ext>
                </a:extLst>
              </p:cNvPr>
              <p:cNvSpPr/>
              <p:nvPr/>
            </p:nvSpPr>
            <p:spPr>
              <a:xfrm>
                <a:off x="7527150" y="2769412"/>
                <a:ext cx="55244" cy="54292"/>
              </a:xfrm>
              <a:custGeom>
                <a:avLst/>
                <a:gdLst>
                  <a:gd name="connsiteX0" fmla="*/ 9525 w 55244"/>
                  <a:gd name="connsiteY0" fmla="*/ 0 h 54292"/>
                  <a:gd name="connsiteX1" fmla="*/ 22860 w 55244"/>
                  <a:gd name="connsiteY1" fmla="*/ 0 h 54292"/>
                  <a:gd name="connsiteX2" fmla="*/ 22860 w 55244"/>
                  <a:gd name="connsiteY2" fmla="*/ 5715 h 54292"/>
                  <a:gd name="connsiteX3" fmla="*/ 39053 w 55244"/>
                  <a:gd name="connsiteY3" fmla="*/ 0 h 54292"/>
                  <a:gd name="connsiteX4" fmla="*/ 50482 w 55244"/>
                  <a:gd name="connsiteY4" fmla="*/ 4763 h 54292"/>
                  <a:gd name="connsiteX5" fmla="*/ 55245 w 55244"/>
                  <a:gd name="connsiteY5" fmla="*/ 15240 h 54292"/>
                  <a:gd name="connsiteX6" fmla="*/ 53340 w 55244"/>
                  <a:gd name="connsiteY6" fmla="*/ 23813 h 54292"/>
                  <a:gd name="connsiteX7" fmla="*/ 48578 w 55244"/>
                  <a:gd name="connsiteY7" fmla="*/ 52388 h 54292"/>
                  <a:gd name="connsiteX8" fmla="*/ 35242 w 55244"/>
                  <a:gd name="connsiteY8" fmla="*/ 52388 h 54292"/>
                  <a:gd name="connsiteX9" fmla="*/ 40005 w 55244"/>
                  <a:gd name="connsiteY9" fmla="*/ 25717 h 54292"/>
                  <a:gd name="connsiteX10" fmla="*/ 40005 w 55244"/>
                  <a:gd name="connsiteY10" fmla="*/ 20002 h 54292"/>
                  <a:gd name="connsiteX11" fmla="*/ 38100 w 55244"/>
                  <a:gd name="connsiteY11" fmla="*/ 15240 h 54292"/>
                  <a:gd name="connsiteX12" fmla="*/ 32385 w 55244"/>
                  <a:gd name="connsiteY12" fmla="*/ 13335 h 54292"/>
                  <a:gd name="connsiteX13" fmla="*/ 24765 w 55244"/>
                  <a:gd name="connsiteY13" fmla="*/ 15240 h 54292"/>
                  <a:gd name="connsiteX14" fmla="*/ 19050 w 55244"/>
                  <a:gd name="connsiteY14" fmla="*/ 20955 h 54292"/>
                  <a:gd name="connsiteX15" fmla="*/ 16192 w 55244"/>
                  <a:gd name="connsiteY15" fmla="*/ 36195 h 54292"/>
                  <a:gd name="connsiteX16" fmla="*/ 13335 w 55244"/>
                  <a:gd name="connsiteY16" fmla="*/ 54292 h 54292"/>
                  <a:gd name="connsiteX17" fmla="*/ 0 w 55244"/>
                  <a:gd name="connsiteY17" fmla="*/ 54292 h 54292"/>
                  <a:gd name="connsiteX18" fmla="*/ 9525 w 55244"/>
                  <a:gd name="connsiteY18" fmla="*/ 0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5244" h="54292">
                    <a:moveTo>
                      <a:pt x="9525" y="0"/>
                    </a:moveTo>
                    <a:lnTo>
                      <a:pt x="22860" y="0"/>
                    </a:lnTo>
                    <a:lnTo>
                      <a:pt x="22860" y="5715"/>
                    </a:lnTo>
                    <a:cubicBezTo>
                      <a:pt x="28575" y="952"/>
                      <a:pt x="33338" y="0"/>
                      <a:pt x="39053" y="0"/>
                    </a:cubicBezTo>
                    <a:cubicBezTo>
                      <a:pt x="43815" y="0"/>
                      <a:pt x="47625" y="1905"/>
                      <a:pt x="50482" y="4763"/>
                    </a:cubicBezTo>
                    <a:cubicBezTo>
                      <a:pt x="53340" y="7620"/>
                      <a:pt x="55245" y="10477"/>
                      <a:pt x="55245" y="15240"/>
                    </a:cubicBezTo>
                    <a:cubicBezTo>
                      <a:pt x="55245" y="17145"/>
                      <a:pt x="55245" y="20002"/>
                      <a:pt x="53340" y="23813"/>
                    </a:cubicBezTo>
                    <a:lnTo>
                      <a:pt x="48578" y="52388"/>
                    </a:lnTo>
                    <a:lnTo>
                      <a:pt x="35242" y="52388"/>
                    </a:lnTo>
                    <a:lnTo>
                      <a:pt x="40005" y="25717"/>
                    </a:lnTo>
                    <a:cubicBezTo>
                      <a:pt x="40005" y="22860"/>
                      <a:pt x="40005" y="20955"/>
                      <a:pt x="40005" y="20002"/>
                    </a:cubicBezTo>
                    <a:cubicBezTo>
                      <a:pt x="40005" y="19050"/>
                      <a:pt x="40005" y="17145"/>
                      <a:pt x="38100" y="15240"/>
                    </a:cubicBezTo>
                    <a:cubicBezTo>
                      <a:pt x="36195" y="13335"/>
                      <a:pt x="35242" y="13335"/>
                      <a:pt x="32385" y="13335"/>
                    </a:cubicBezTo>
                    <a:cubicBezTo>
                      <a:pt x="30480" y="13335"/>
                      <a:pt x="27622" y="13335"/>
                      <a:pt x="24765" y="15240"/>
                    </a:cubicBezTo>
                    <a:cubicBezTo>
                      <a:pt x="22860" y="17145"/>
                      <a:pt x="20003" y="18097"/>
                      <a:pt x="19050" y="20955"/>
                    </a:cubicBezTo>
                    <a:cubicBezTo>
                      <a:pt x="17145" y="23813"/>
                      <a:pt x="17145" y="28575"/>
                      <a:pt x="16192" y="36195"/>
                    </a:cubicBezTo>
                    <a:lnTo>
                      <a:pt x="13335" y="54292"/>
                    </a:lnTo>
                    <a:lnTo>
                      <a:pt x="0" y="54292"/>
                    </a:lnTo>
                    <a:lnTo>
                      <a:pt x="9525" y="0"/>
                    </a:lnTo>
                    <a:close/>
                  </a:path>
                </a:pathLst>
              </a:custGeom>
              <a:solidFill>
                <a:srgbClr val="000000"/>
              </a:solidFill>
              <a:ln w="9525" cap="flat">
                <a:noFill/>
                <a:prstDash val="solid"/>
                <a:miter/>
              </a:ln>
            </p:spPr>
            <p:txBody>
              <a:bodyPr rtlCol="0" anchor="ctr"/>
              <a:lstStyle/>
              <a:p>
                <a:endParaRPr lang="en-US" dirty="0"/>
              </a:p>
            </p:txBody>
          </p:sp>
          <p:sp>
            <p:nvSpPr>
              <p:cNvPr id="35" name="Freeform 34">
                <a:extLst>
                  <a:ext uri="{FF2B5EF4-FFF2-40B4-BE49-F238E27FC236}">
                    <a16:creationId xmlns:a16="http://schemas.microsoft.com/office/drawing/2014/main" id="{808096BC-E9E8-A8DB-D3A5-AE49122B2F87}"/>
                  </a:ext>
                </a:extLst>
              </p:cNvPr>
              <p:cNvSpPr/>
              <p:nvPr/>
            </p:nvSpPr>
            <p:spPr>
              <a:xfrm>
                <a:off x="7597635" y="2767507"/>
                <a:ext cx="60007" cy="54292"/>
              </a:xfrm>
              <a:custGeom>
                <a:avLst/>
                <a:gdLst>
                  <a:gd name="connsiteX0" fmla="*/ 46672 w 60007"/>
                  <a:gd name="connsiteY0" fmla="*/ 1905 h 54292"/>
                  <a:gd name="connsiteX1" fmla="*/ 60007 w 60007"/>
                  <a:gd name="connsiteY1" fmla="*/ 1905 h 54292"/>
                  <a:gd name="connsiteX2" fmla="*/ 52388 w 60007"/>
                  <a:gd name="connsiteY2" fmla="*/ 52388 h 54292"/>
                  <a:gd name="connsiteX3" fmla="*/ 39053 w 60007"/>
                  <a:gd name="connsiteY3" fmla="*/ 52388 h 54292"/>
                  <a:gd name="connsiteX4" fmla="*/ 40957 w 60007"/>
                  <a:gd name="connsiteY4" fmla="*/ 46673 h 54292"/>
                  <a:gd name="connsiteX5" fmla="*/ 32385 w 60007"/>
                  <a:gd name="connsiteY5" fmla="*/ 52388 h 54292"/>
                  <a:gd name="connsiteX6" fmla="*/ 23813 w 60007"/>
                  <a:gd name="connsiteY6" fmla="*/ 54293 h 54292"/>
                  <a:gd name="connsiteX7" fmla="*/ 5715 w 60007"/>
                  <a:gd name="connsiteY7" fmla="*/ 46673 h 54292"/>
                  <a:gd name="connsiteX8" fmla="*/ 0 w 60007"/>
                  <a:gd name="connsiteY8" fmla="*/ 28575 h 54292"/>
                  <a:gd name="connsiteX9" fmla="*/ 4763 w 60007"/>
                  <a:gd name="connsiteY9" fmla="*/ 13335 h 54292"/>
                  <a:gd name="connsiteX10" fmla="*/ 15240 w 60007"/>
                  <a:gd name="connsiteY10" fmla="*/ 2858 h 54292"/>
                  <a:gd name="connsiteX11" fmla="*/ 30480 w 60007"/>
                  <a:gd name="connsiteY11" fmla="*/ 0 h 54292"/>
                  <a:gd name="connsiteX12" fmla="*/ 39053 w 60007"/>
                  <a:gd name="connsiteY12" fmla="*/ 1905 h 54292"/>
                  <a:gd name="connsiteX13" fmla="*/ 46672 w 60007"/>
                  <a:gd name="connsiteY13" fmla="*/ 7620 h 54292"/>
                  <a:gd name="connsiteX14" fmla="*/ 46672 w 60007"/>
                  <a:gd name="connsiteY14" fmla="*/ 1905 h 54292"/>
                  <a:gd name="connsiteX15" fmla="*/ 25718 w 60007"/>
                  <a:gd name="connsiteY15" fmla="*/ 42863 h 54292"/>
                  <a:gd name="connsiteX16" fmla="*/ 34290 w 60007"/>
                  <a:gd name="connsiteY16" fmla="*/ 40958 h 54292"/>
                  <a:gd name="connsiteX17" fmla="*/ 40005 w 60007"/>
                  <a:gd name="connsiteY17" fmla="*/ 35243 h 54292"/>
                  <a:gd name="connsiteX18" fmla="*/ 42863 w 60007"/>
                  <a:gd name="connsiteY18" fmla="*/ 26670 h 54292"/>
                  <a:gd name="connsiteX19" fmla="*/ 40005 w 60007"/>
                  <a:gd name="connsiteY19" fmla="*/ 18098 h 54292"/>
                  <a:gd name="connsiteX20" fmla="*/ 29528 w 60007"/>
                  <a:gd name="connsiteY20" fmla="*/ 15240 h 54292"/>
                  <a:gd name="connsiteX21" fmla="*/ 18097 w 60007"/>
                  <a:gd name="connsiteY21" fmla="*/ 20003 h 54292"/>
                  <a:gd name="connsiteX22" fmla="*/ 12382 w 60007"/>
                  <a:gd name="connsiteY22" fmla="*/ 31433 h 54292"/>
                  <a:gd name="connsiteX23" fmla="*/ 15240 w 60007"/>
                  <a:gd name="connsiteY23" fmla="*/ 40005 h 54292"/>
                  <a:gd name="connsiteX24" fmla="*/ 25718 w 60007"/>
                  <a:gd name="connsiteY24" fmla="*/ 42863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0007" h="54292">
                    <a:moveTo>
                      <a:pt x="46672" y="1905"/>
                    </a:moveTo>
                    <a:lnTo>
                      <a:pt x="60007" y="1905"/>
                    </a:lnTo>
                    <a:lnTo>
                      <a:pt x="52388" y="52388"/>
                    </a:lnTo>
                    <a:lnTo>
                      <a:pt x="39053" y="52388"/>
                    </a:lnTo>
                    <a:lnTo>
                      <a:pt x="40957" y="46673"/>
                    </a:lnTo>
                    <a:cubicBezTo>
                      <a:pt x="38100" y="49530"/>
                      <a:pt x="35243" y="51435"/>
                      <a:pt x="32385" y="52388"/>
                    </a:cubicBezTo>
                    <a:cubicBezTo>
                      <a:pt x="29528" y="53340"/>
                      <a:pt x="26670" y="54293"/>
                      <a:pt x="23813" y="54293"/>
                    </a:cubicBezTo>
                    <a:cubicBezTo>
                      <a:pt x="16193" y="54293"/>
                      <a:pt x="10478" y="51435"/>
                      <a:pt x="5715" y="46673"/>
                    </a:cubicBezTo>
                    <a:cubicBezTo>
                      <a:pt x="953" y="41910"/>
                      <a:pt x="0" y="36195"/>
                      <a:pt x="0" y="28575"/>
                    </a:cubicBezTo>
                    <a:cubicBezTo>
                      <a:pt x="0" y="23813"/>
                      <a:pt x="1905" y="20003"/>
                      <a:pt x="4763" y="13335"/>
                    </a:cubicBezTo>
                    <a:cubicBezTo>
                      <a:pt x="7620" y="7620"/>
                      <a:pt x="10478" y="5715"/>
                      <a:pt x="15240" y="2858"/>
                    </a:cubicBezTo>
                    <a:cubicBezTo>
                      <a:pt x="20003" y="0"/>
                      <a:pt x="23813" y="0"/>
                      <a:pt x="30480" y="0"/>
                    </a:cubicBezTo>
                    <a:cubicBezTo>
                      <a:pt x="33338" y="0"/>
                      <a:pt x="36195" y="0"/>
                      <a:pt x="39053" y="1905"/>
                    </a:cubicBezTo>
                    <a:cubicBezTo>
                      <a:pt x="41910" y="3810"/>
                      <a:pt x="44768" y="4763"/>
                      <a:pt x="46672" y="7620"/>
                    </a:cubicBezTo>
                    <a:lnTo>
                      <a:pt x="46672" y="1905"/>
                    </a:lnTo>
                    <a:close/>
                    <a:moveTo>
                      <a:pt x="25718" y="42863"/>
                    </a:moveTo>
                    <a:cubicBezTo>
                      <a:pt x="28575" y="42863"/>
                      <a:pt x="31432" y="42863"/>
                      <a:pt x="34290" y="40958"/>
                    </a:cubicBezTo>
                    <a:cubicBezTo>
                      <a:pt x="37147" y="39053"/>
                      <a:pt x="39053" y="38100"/>
                      <a:pt x="40005" y="35243"/>
                    </a:cubicBezTo>
                    <a:cubicBezTo>
                      <a:pt x="41910" y="32385"/>
                      <a:pt x="42863" y="29528"/>
                      <a:pt x="42863" y="26670"/>
                    </a:cubicBezTo>
                    <a:cubicBezTo>
                      <a:pt x="42863" y="21908"/>
                      <a:pt x="40957" y="19050"/>
                      <a:pt x="40005" y="18098"/>
                    </a:cubicBezTo>
                    <a:cubicBezTo>
                      <a:pt x="37147" y="15240"/>
                      <a:pt x="34290" y="15240"/>
                      <a:pt x="29528" y="15240"/>
                    </a:cubicBezTo>
                    <a:cubicBezTo>
                      <a:pt x="24765" y="15240"/>
                      <a:pt x="20955" y="17145"/>
                      <a:pt x="18097" y="20003"/>
                    </a:cubicBezTo>
                    <a:cubicBezTo>
                      <a:pt x="15240" y="22860"/>
                      <a:pt x="12382" y="27623"/>
                      <a:pt x="12382" y="31433"/>
                    </a:cubicBezTo>
                    <a:cubicBezTo>
                      <a:pt x="12382" y="36195"/>
                      <a:pt x="14288" y="39053"/>
                      <a:pt x="15240" y="40005"/>
                    </a:cubicBezTo>
                    <a:cubicBezTo>
                      <a:pt x="18097" y="41910"/>
                      <a:pt x="20955" y="42863"/>
                      <a:pt x="25718" y="42863"/>
                    </a:cubicBezTo>
                    <a:close/>
                  </a:path>
                </a:pathLst>
              </a:custGeom>
              <a:solidFill>
                <a:srgbClr val="000000"/>
              </a:solidFill>
              <a:ln w="9525" cap="flat">
                <a:noFill/>
                <a:prstDash val="solid"/>
                <a:miter/>
              </a:ln>
            </p:spPr>
            <p:txBody>
              <a:bodyPr rtlCol="0" anchor="ctr"/>
              <a:lstStyle/>
              <a:p>
                <a:endParaRPr lang="en-US" dirty="0"/>
              </a:p>
            </p:txBody>
          </p:sp>
          <p:sp>
            <p:nvSpPr>
              <p:cNvPr id="36" name="Freeform 35">
                <a:extLst>
                  <a:ext uri="{FF2B5EF4-FFF2-40B4-BE49-F238E27FC236}">
                    <a16:creationId xmlns:a16="http://schemas.microsoft.com/office/drawing/2014/main" id="{416DA74C-6DF2-F9C5-B63B-7F336BA6EA0E}"/>
                  </a:ext>
                </a:extLst>
              </p:cNvPr>
              <p:cNvSpPr/>
              <p:nvPr/>
            </p:nvSpPr>
            <p:spPr>
              <a:xfrm>
                <a:off x="7667167" y="2749410"/>
                <a:ext cx="23812" cy="69532"/>
              </a:xfrm>
              <a:custGeom>
                <a:avLst/>
                <a:gdLst>
                  <a:gd name="connsiteX0" fmla="*/ 10478 w 23812"/>
                  <a:gd name="connsiteY0" fmla="*/ 0 h 69532"/>
                  <a:gd name="connsiteX1" fmla="*/ 23813 w 23812"/>
                  <a:gd name="connsiteY1" fmla="*/ 0 h 69532"/>
                  <a:gd name="connsiteX2" fmla="*/ 13335 w 23812"/>
                  <a:gd name="connsiteY2" fmla="*/ 69533 h 69532"/>
                  <a:gd name="connsiteX3" fmla="*/ 0 w 23812"/>
                  <a:gd name="connsiteY3" fmla="*/ 69533 h 69532"/>
                  <a:gd name="connsiteX4" fmla="*/ 10478 w 23812"/>
                  <a:gd name="connsiteY4" fmla="*/ 0 h 695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812" h="69532">
                    <a:moveTo>
                      <a:pt x="10478" y="0"/>
                    </a:moveTo>
                    <a:lnTo>
                      <a:pt x="23813" y="0"/>
                    </a:lnTo>
                    <a:lnTo>
                      <a:pt x="13335" y="69533"/>
                    </a:lnTo>
                    <a:lnTo>
                      <a:pt x="0" y="69533"/>
                    </a:lnTo>
                    <a:lnTo>
                      <a:pt x="10478" y="0"/>
                    </a:lnTo>
                    <a:close/>
                  </a:path>
                </a:pathLst>
              </a:custGeom>
              <a:solidFill>
                <a:srgbClr val="000000"/>
              </a:solidFill>
              <a:ln w="9525" cap="flat">
                <a:noFill/>
                <a:prstDash val="solid"/>
                <a:miter/>
              </a:ln>
            </p:spPr>
            <p:txBody>
              <a:bodyPr rtlCol="0" anchor="ctr"/>
              <a:lstStyle/>
              <a:p>
                <a:endParaRPr lang="en-US" dirty="0"/>
              </a:p>
            </p:txBody>
          </p:sp>
          <p:sp>
            <p:nvSpPr>
              <p:cNvPr id="37" name="Freeform 36">
                <a:extLst>
                  <a:ext uri="{FF2B5EF4-FFF2-40B4-BE49-F238E27FC236}">
                    <a16:creationId xmlns:a16="http://schemas.microsoft.com/office/drawing/2014/main" id="{1138BF7D-C3AA-CE76-7F0E-D4BC20C7CC69}"/>
                  </a:ext>
                </a:extLst>
              </p:cNvPr>
              <p:cNvSpPr/>
              <p:nvPr/>
            </p:nvSpPr>
            <p:spPr>
              <a:xfrm>
                <a:off x="7732890" y="2752267"/>
                <a:ext cx="75247" cy="70484"/>
              </a:xfrm>
              <a:custGeom>
                <a:avLst/>
                <a:gdLst>
                  <a:gd name="connsiteX0" fmla="*/ 71438 w 75247"/>
                  <a:gd name="connsiteY0" fmla="*/ 12383 h 70484"/>
                  <a:gd name="connsiteX1" fmla="*/ 60007 w 75247"/>
                  <a:gd name="connsiteY1" fmla="*/ 20002 h 70484"/>
                  <a:gd name="connsiteX2" fmla="*/ 49530 w 75247"/>
                  <a:gd name="connsiteY2" fmla="*/ 12383 h 70484"/>
                  <a:gd name="connsiteX3" fmla="*/ 39052 w 75247"/>
                  <a:gd name="connsiteY3" fmla="*/ 10477 h 70484"/>
                  <a:gd name="connsiteX4" fmla="*/ 18097 w 75247"/>
                  <a:gd name="connsiteY4" fmla="*/ 19050 h 70484"/>
                  <a:gd name="connsiteX5" fmla="*/ 12382 w 75247"/>
                  <a:gd name="connsiteY5" fmla="*/ 35242 h 70484"/>
                  <a:gd name="connsiteX6" fmla="*/ 20002 w 75247"/>
                  <a:gd name="connsiteY6" fmla="*/ 50483 h 70484"/>
                  <a:gd name="connsiteX7" fmla="*/ 36195 w 75247"/>
                  <a:gd name="connsiteY7" fmla="*/ 56197 h 70484"/>
                  <a:gd name="connsiteX8" fmla="*/ 49530 w 75247"/>
                  <a:gd name="connsiteY8" fmla="*/ 53340 h 70484"/>
                  <a:gd name="connsiteX9" fmla="*/ 58102 w 75247"/>
                  <a:gd name="connsiteY9" fmla="*/ 44767 h 70484"/>
                  <a:gd name="connsiteX10" fmla="*/ 36195 w 75247"/>
                  <a:gd name="connsiteY10" fmla="*/ 44767 h 70484"/>
                  <a:gd name="connsiteX11" fmla="*/ 38100 w 75247"/>
                  <a:gd name="connsiteY11" fmla="*/ 33338 h 70484"/>
                  <a:gd name="connsiteX12" fmla="*/ 75247 w 75247"/>
                  <a:gd name="connsiteY12" fmla="*/ 33338 h 70484"/>
                  <a:gd name="connsiteX13" fmla="*/ 63817 w 75247"/>
                  <a:gd name="connsiteY13" fmla="*/ 60008 h 70484"/>
                  <a:gd name="connsiteX14" fmla="*/ 37147 w 75247"/>
                  <a:gd name="connsiteY14" fmla="*/ 70485 h 70484"/>
                  <a:gd name="connsiteX15" fmla="*/ 8572 w 75247"/>
                  <a:gd name="connsiteY15" fmla="*/ 59055 h 70484"/>
                  <a:gd name="connsiteX16" fmla="*/ 0 w 75247"/>
                  <a:gd name="connsiteY16" fmla="*/ 37147 h 70484"/>
                  <a:gd name="connsiteX17" fmla="*/ 11430 w 75247"/>
                  <a:gd name="connsiteY17" fmla="*/ 10477 h 70484"/>
                  <a:gd name="connsiteX18" fmla="*/ 40957 w 75247"/>
                  <a:gd name="connsiteY18" fmla="*/ 0 h 70484"/>
                  <a:gd name="connsiteX19" fmla="*/ 52388 w 75247"/>
                  <a:gd name="connsiteY19" fmla="*/ 1905 h 70484"/>
                  <a:gd name="connsiteX20" fmla="*/ 62865 w 75247"/>
                  <a:gd name="connsiteY20" fmla="*/ 6667 h 70484"/>
                  <a:gd name="connsiteX21" fmla="*/ 71438 w 75247"/>
                  <a:gd name="connsiteY21" fmla="*/ 12383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5247" h="70484">
                    <a:moveTo>
                      <a:pt x="71438" y="12383"/>
                    </a:moveTo>
                    <a:lnTo>
                      <a:pt x="60007" y="20002"/>
                    </a:lnTo>
                    <a:cubicBezTo>
                      <a:pt x="57150" y="17145"/>
                      <a:pt x="52388" y="14288"/>
                      <a:pt x="49530" y="12383"/>
                    </a:cubicBezTo>
                    <a:cubicBezTo>
                      <a:pt x="46672" y="10477"/>
                      <a:pt x="41910" y="10477"/>
                      <a:pt x="39052" y="10477"/>
                    </a:cubicBezTo>
                    <a:cubicBezTo>
                      <a:pt x="30480" y="10477"/>
                      <a:pt x="22860" y="13335"/>
                      <a:pt x="18097" y="19050"/>
                    </a:cubicBezTo>
                    <a:cubicBezTo>
                      <a:pt x="13335" y="24765"/>
                      <a:pt x="12382" y="29527"/>
                      <a:pt x="12382" y="35242"/>
                    </a:cubicBezTo>
                    <a:cubicBezTo>
                      <a:pt x="12382" y="40958"/>
                      <a:pt x="14288" y="45720"/>
                      <a:pt x="20002" y="50483"/>
                    </a:cubicBezTo>
                    <a:cubicBezTo>
                      <a:pt x="25717" y="55245"/>
                      <a:pt x="30480" y="56197"/>
                      <a:pt x="36195" y="56197"/>
                    </a:cubicBezTo>
                    <a:cubicBezTo>
                      <a:pt x="40957" y="56197"/>
                      <a:pt x="44767" y="54292"/>
                      <a:pt x="49530" y="53340"/>
                    </a:cubicBezTo>
                    <a:cubicBezTo>
                      <a:pt x="54292" y="51435"/>
                      <a:pt x="57150" y="47625"/>
                      <a:pt x="58102" y="44767"/>
                    </a:cubicBezTo>
                    <a:lnTo>
                      <a:pt x="36195" y="44767"/>
                    </a:lnTo>
                    <a:lnTo>
                      <a:pt x="38100" y="33338"/>
                    </a:lnTo>
                    <a:lnTo>
                      <a:pt x="75247" y="33338"/>
                    </a:lnTo>
                    <a:cubicBezTo>
                      <a:pt x="75247" y="43815"/>
                      <a:pt x="70485" y="52388"/>
                      <a:pt x="63817" y="60008"/>
                    </a:cubicBezTo>
                    <a:cubicBezTo>
                      <a:pt x="57150" y="67627"/>
                      <a:pt x="47625" y="70485"/>
                      <a:pt x="37147" y="70485"/>
                    </a:cubicBezTo>
                    <a:cubicBezTo>
                      <a:pt x="25717" y="70485"/>
                      <a:pt x="16192" y="67627"/>
                      <a:pt x="8572" y="59055"/>
                    </a:cubicBezTo>
                    <a:cubicBezTo>
                      <a:pt x="2857" y="53340"/>
                      <a:pt x="0" y="45720"/>
                      <a:pt x="0" y="37147"/>
                    </a:cubicBezTo>
                    <a:cubicBezTo>
                      <a:pt x="0" y="26670"/>
                      <a:pt x="4763" y="18097"/>
                      <a:pt x="11430" y="10477"/>
                    </a:cubicBezTo>
                    <a:cubicBezTo>
                      <a:pt x="20002" y="2858"/>
                      <a:pt x="29527" y="0"/>
                      <a:pt x="40957" y="0"/>
                    </a:cubicBezTo>
                    <a:cubicBezTo>
                      <a:pt x="45720" y="0"/>
                      <a:pt x="49530" y="0"/>
                      <a:pt x="52388" y="1905"/>
                    </a:cubicBezTo>
                    <a:cubicBezTo>
                      <a:pt x="57150" y="3810"/>
                      <a:pt x="60007" y="4763"/>
                      <a:pt x="62865" y="6667"/>
                    </a:cubicBezTo>
                    <a:cubicBezTo>
                      <a:pt x="65722" y="6667"/>
                      <a:pt x="68580" y="9525"/>
                      <a:pt x="71438" y="12383"/>
                    </a:cubicBezTo>
                    <a:close/>
                  </a:path>
                </a:pathLst>
              </a:custGeom>
              <a:solidFill>
                <a:srgbClr val="000000"/>
              </a:solidFill>
              <a:ln w="9525" cap="flat">
                <a:noFill/>
                <a:prstDash val="solid"/>
                <a:miter/>
              </a:ln>
            </p:spPr>
            <p:txBody>
              <a:bodyPr rtlCol="0" anchor="ctr"/>
              <a:lstStyle/>
              <a:p>
                <a:endParaRPr lang="en-US" dirty="0"/>
              </a:p>
            </p:txBody>
          </p:sp>
          <p:sp>
            <p:nvSpPr>
              <p:cNvPr id="38" name="Freeform 37">
                <a:extLst>
                  <a:ext uri="{FF2B5EF4-FFF2-40B4-BE49-F238E27FC236}">
                    <a16:creationId xmlns:a16="http://schemas.microsoft.com/office/drawing/2014/main" id="{E5BDBDAA-F3FE-74D3-582A-26C2F5AAA5AA}"/>
                  </a:ext>
                </a:extLst>
              </p:cNvPr>
              <p:cNvSpPr/>
              <p:nvPr/>
            </p:nvSpPr>
            <p:spPr>
              <a:xfrm>
                <a:off x="781385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2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2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2" y="0"/>
                      <a:pt x="35242" y="1905"/>
                    </a:cubicBezTo>
                    <a:lnTo>
                      <a:pt x="30480" y="12382"/>
                    </a:lnTo>
                    <a:cubicBezTo>
                      <a:pt x="28575" y="12382"/>
                      <a:pt x="28575" y="12382"/>
                      <a:pt x="28575" y="12382"/>
                    </a:cubicBezTo>
                    <a:cubicBezTo>
                      <a:pt x="25717" y="12382"/>
                      <a:pt x="22860" y="14288"/>
                      <a:pt x="20955" y="17145"/>
                    </a:cubicBezTo>
                    <a:cubicBezTo>
                      <a:pt x="19050" y="20002"/>
                      <a:pt x="18097" y="25717"/>
                      <a:pt x="16192"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39" name="Freeform 38">
                <a:extLst>
                  <a:ext uri="{FF2B5EF4-FFF2-40B4-BE49-F238E27FC236}">
                    <a16:creationId xmlns:a16="http://schemas.microsoft.com/office/drawing/2014/main" id="{8381F4DC-114F-1E40-D635-404C01A7ABEB}"/>
                  </a:ext>
                </a:extLst>
              </p:cNvPr>
              <p:cNvSpPr/>
              <p:nvPr/>
            </p:nvSpPr>
            <p:spPr>
              <a:xfrm>
                <a:off x="7857667" y="2769412"/>
                <a:ext cx="57150" cy="50482"/>
              </a:xfrm>
              <a:custGeom>
                <a:avLst/>
                <a:gdLst>
                  <a:gd name="connsiteX0" fmla="*/ 32385 w 57150"/>
                  <a:gd name="connsiteY0" fmla="*/ 0 h 50482"/>
                  <a:gd name="connsiteX1" fmla="*/ 45720 w 57150"/>
                  <a:gd name="connsiteY1" fmla="*/ 2857 h 50482"/>
                  <a:gd name="connsiteX2" fmla="*/ 54293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3 w 57150"/>
                  <a:gd name="connsiteY8" fmla="*/ 7620 h 50482"/>
                  <a:gd name="connsiteX9" fmla="*/ 32385 w 57150"/>
                  <a:gd name="connsiteY9" fmla="*/ 0 h 50482"/>
                  <a:gd name="connsiteX10" fmla="*/ 31433 w 57150"/>
                  <a:gd name="connsiteY10" fmla="*/ 9525 h 50482"/>
                  <a:gd name="connsiteX11" fmla="*/ 20003 w 57150"/>
                  <a:gd name="connsiteY11" fmla="*/ 15240 h 50482"/>
                  <a:gd name="connsiteX12" fmla="*/ 15240 w 57150"/>
                  <a:gd name="connsiteY12" fmla="*/ 26670 h 50482"/>
                  <a:gd name="connsiteX13" fmla="*/ 18098 w 57150"/>
                  <a:gd name="connsiteY13" fmla="*/ 35242 h 50482"/>
                  <a:gd name="connsiteX14" fmla="*/ 26670 w 57150"/>
                  <a:gd name="connsiteY14" fmla="*/ 38100 h 50482"/>
                  <a:gd name="connsiteX15" fmla="*/ 40005 w 57150"/>
                  <a:gd name="connsiteY15" fmla="*/ 32385 h 50482"/>
                  <a:gd name="connsiteX16" fmla="*/ 44768 w 57150"/>
                  <a:gd name="connsiteY16" fmla="*/ 20955 h 50482"/>
                  <a:gd name="connsiteX17" fmla="*/ 41910 w 57150"/>
                  <a:gd name="connsiteY17" fmla="*/ 12382 h 50482"/>
                  <a:gd name="connsiteX18" fmla="*/ 31433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8" y="0"/>
                      <a:pt x="40958" y="1905"/>
                      <a:pt x="45720" y="2857"/>
                    </a:cubicBezTo>
                    <a:cubicBezTo>
                      <a:pt x="48578" y="4763"/>
                      <a:pt x="53340" y="7620"/>
                      <a:pt x="54293" y="11430"/>
                    </a:cubicBezTo>
                    <a:cubicBezTo>
                      <a:pt x="56198" y="14288"/>
                      <a:pt x="57150" y="19050"/>
                      <a:pt x="57150" y="22860"/>
                    </a:cubicBezTo>
                    <a:cubicBezTo>
                      <a:pt x="57150" y="30480"/>
                      <a:pt x="54293" y="38100"/>
                      <a:pt x="48578" y="41910"/>
                    </a:cubicBezTo>
                    <a:cubicBezTo>
                      <a:pt x="42863" y="46672"/>
                      <a:pt x="35243" y="50482"/>
                      <a:pt x="26670" y="50482"/>
                    </a:cubicBezTo>
                    <a:cubicBezTo>
                      <a:pt x="19050" y="50482"/>
                      <a:pt x="11430" y="48577"/>
                      <a:pt x="7620" y="44767"/>
                    </a:cubicBezTo>
                    <a:cubicBezTo>
                      <a:pt x="2858" y="40005"/>
                      <a:pt x="0" y="34290"/>
                      <a:pt x="0" y="28575"/>
                    </a:cubicBezTo>
                    <a:cubicBezTo>
                      <a:pt x="0" y="20002"/>
                      <a:pt x="2858" y="13335"/>
                      <a:pt x="8573" y="7620"/>
                    </a:cubicBezTo>
                    <a:cubicBezTo>
                      <a:pt x="16193" y="2857"/>
                      <a:pt x="23813" y="0"/>
                      <a:pt x="32385" y="0"/>
                    </a:cubicBezTo>
                    <a:close/>
                    <a:moveTo>
                      <a:pt x="31433" y="9525"/>
                    </a:moveTo>
                    <a:cubicBezTo>
                      <a:pt x="25718" y="9525"/>
                      <a:pt x="20955" y="11430"/>
                      <a:pt x="20003" y="15240"/>
                    </a:cubicBezTo>
                    <a:cubicBezTo>
                      <a:pt x="17145" y="18097"/>
                      <a:pt x="15240" y="22860"/>
                      <a:pt x="15240" y="26670"/>
                    </a:cubicBezTo>
                    <a:cubicBezTo>
                      <a:pt x="15240" y="29527"/>
                      <a:pt x="17145" y="34290"/>
                      <a:pt x="18098" y="35242"/>
                    </a:cubicBezTo>
                    <a:cubicBezTo>
                      <a:pt x="20955" y="37147"/>
                      <a:pt x="23813" y="38100"/>
                      <a:pt x="26670" y="38100"/>
                    </a:cubicBezTo>
                    <a:cubicBezTo>
                      <a:pt x="32385" y="38100"/>
                      <a:pt x="37148" y="36195"/>
                      <a:pt x="40005" y="32385"/>
                    </a:cubicBezTo>
                    <a:cubicBezTo>
                      <a:pt x="42863" y="29527"/>
                      <a:pt x="44768" y="24765"/>
                      <a:pt x="44768" y="20955"/>
                    </a:cubicBezTo>
                    <a:cubicBezTo>
                      <a:pt x="44768" y="18097"/>
                      <a:pt x="42863" y="13335"/>
                      <a:pt x="41910" y="12382"/>
                    </a:cubicBezTo>
                    <a:cubicBezTo>
                      <a:pt x="40005" y="11430"/>
                      <a:pt x="35243" y="9525"/>
                      <a:pt x="31433" y="9525"/>
                    </a:cubicBezTo>
                    <a:close/>
                  </a:path>
                </a:pathLst>
              </a:custGeom>
              <a:solidFill>
                <a:srgbClr val="000000"/>
              </a:solidFill>
              <a:ln w="9525" cap="flat">
                <a:noFill/>
                <a:prstDash val="solid"/>
                <a:miter/>
              </a:ln>
            </p:spPr>
            <p:txBody>
              <a:bodyPr rtlCol="0" anchor="ctr"/>
              <a:lstStyle/>
              <a:p>
                <a:endParaRPr lang="en-US" dirty="0"/>
              </a:p>
            </p:txBody>
          </p:sp>
          <p:sp>
            <p:nvSpPr>
              <p:cNvPr id="40" name="Freeform 39">
                <a:extLst>
                  <a:ext uri="{FF2B5EF4-FFF2-40B4-BE49-F238E27FC236}">
                    <a16:creationId xmlns:a16="http://schemas.microsoft.com/office/drawing/2014/main" id="{66AC78CF-EC14-278E-BF03-C0DB644393CF}"/>
                  </a:ext>
                </a:extLst>
              </p:cNvPr>
              <p:cNvSpPr/>
              <p:nvPr/>
            </p:nvSpPr>
            <p:spPr>
              <a:xfrm>
                <a:off x="7932915" y="2768460"/>
                <a:ext cx="51434" cy="52387"/>
              </a:xfrm>
              <a:custGeom>
                <a:avLst/>
                <a:gdLst>
                  <a:gd name="connsiteX0" fmla="*/ 1905 w 51434"/>
                  <a:gd name="connsiteY0" fmla="*/ 953 h 52387"/>
                  <a:gd name="connsiteX1" fmla="*/ 15240 w 51434"/>
                  <a:gd name="connsiteY1" fmla="*/ 953 h 52387"/>
                  <a:gd name="connsiteX2" fmla="*/ 12382 w 51434"/>
                  <a:gd name="connsiteY2" fmla="*/ 25717 h 52387"/>
                  <a:gd name="connsiteX3" fmla="*/ 12382 w 51434"/>
                  <a:gd name="connsiteY3" fmla="*/ 31433 h 52387"/>
                  <a:gd name="connsiteX4" fmla="*/ 15240 w 51434"/>
                  <a:gd name="connsiteY4" fmla="*/ 37147 h 52387"/>
                  <a:gd name="connsiteX5" fmla="*/ 22860 w 51434"/>
                  <a:gd name="connsiteY5" fmla="*/ 39053 h 52387"/>
                  <a:gd name="connsiteX6" fmla="*/ 30480 w 51434"/>
                  <a:gd name="connsiteY6" fmla="*/ 36195 h 52387"/>
                  <a:gd name="connsiteX7" fmla="*/ 35242 w 51434"/>
                  <a:gd name="connsiteY7" fmla="*/ 24765 h 52387"/>
                  <a:gd name="connsiteX8" fmla="*/ 38100 w 51434"/>
                  <a:gd name="connsiteY8" fmla="*/ 0 h 52387"/>
                  <a:gd name="connsiteX9" fmla="*/ 51435 w 51434"/>
                  <a:gd name="connsiteY9" fmla="*/ 0 h 52387"/>
                  <a:gd name="connsiteX10" fmla="*/ 46672 w 51434"/>
                  <a:gd name="connsiteY10" fmla="*/ 26670 h 52387"/>
                  <a:gd name="connsiteX11" fmla="*/ 41910 w 51434"/>
                  <a:gd name="connsiteY11" fmla="*/ 41910 h 52387"/>
                  <a:gd name="connsiteX12" fmla="*/ 33338 w 51434"/>
                  <a:gd name="connsiteY12" fmla="*/ 49530 h 52387"/>
                  <a:gd name="connsiteX13" fmla="*/ 21907 w 51434"/>
                  <a:gd name="connsiteY13" fmla="*/ 52388 h 52387"/>
                  <a:gd name="connsiteX14" fmla="*/ 5715 w 51434"/>
                  <a:gd name="connsiteY14" fmla="*/ 46672 h 52387"/>
                  <a:gd name="connsiteX15" fmla="*/ 0 w 51434"/>
                  <a:gd name="connsiteY15" fmla="*/ 33338 h 52387"/>
                  <a:gd name="connsiteX16" fmla="*/ 1905 w 51434"/>
                  <a:gd name="connsiteY16" fmla="*/ 20003 h 52387"/>
                  <a:gd name="connsiteX17" fmla="*/ 1905 w 51434"/>
                  <a:gd name="connsiteY17" fmla="*/ 953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434" h="52387">
                    <a:moveTo>
                      <a:pt x="1905" y="953"/>
                    </a:moveTo>
                    <a:lnTo>
                      <a:pt x="15240" y="953"/>
                    </a:lnTo>
                    <a:lnTo>
                      <a:pt x="12382" y="25717"/>
                    </a:lnTo>
                    <a:cubicBezTo>
                      <a:pt x="12382" y="28575"/>
                      <a:pt x="12382" y="30480"/>
                      <a:pt x="12382" y="31433"/>
                    </a:cubicBezTo>
                    <a:cubicBezTo>
                      <a:pt x="12382" y="33338"/>
                      <a:pt x="14288" y="36195"/>
                      <a:pt x="15240" y="37147"/>
                    </a:cubicBezTo>
                    <a:cubicBezTo>
                      <a:pt x="17145" y="39053"/>
                      <a:pt x="18097" y="39053"/>
                      <a:pt x="22860" y="39053"/>
                    </a:cubicBezTo>
                    <a:cubicBezTo>
                      <a:pt x="25717" y="39053"/>
                      <a:pt x="28575" y="37147"/>
                      <a:pt x="30480" y="36195"/>
                    </a:cubicBezTo>
                    <a:cubicBezTo>
                      <a:pt x="32385" y="34290"/>
                      <a:pt x="33338" y="30480"/>
                      <a:pt x="35242" y="24765"/>
                    </a:cubicBezTo>
                    <a:lnTo>
                      <a:pt x="38100" y="0"/>
                    </a:lnTo>
                    <a:lnTo>
                      <a:pt x="51435" y="0"/>
                    </a:lnTo>
                    <a:lnTo>
                      <a:pt x="46672" y="26670"/>
                    </a:lnTo>
                    <a:cubicBezTo>
                      <a:pt x="44767" y="32385"/>
                      <a:pt x="43815" y="37147"/>
                      <a:pt x="41910" y="41910"/>
                    </a:cubicBezTo>
                    <a:cubicBezTo>
                      <a:pt x="40005" y="44767"/>
                      <a:pt x="36195" y="47625"/>
                      <a:pt x="33338" y="49530"/>
                    </a:cubicBezTo>
                    <a:cubicBezTo>
                      <a:pt x="30480" y="51435"/>
                      <a:pt x="25717" y="52388"/>
                      <a:pt x="21907" y="52388"/>
                    </a:cubicBezTo>
                    <a:cubicBezTo>
                      <a:pt x="14288" y="52388"/>
                      <a:pt x="10477" y="50483"/>
                      <a:pt x="5715" y="46672"/>
                    </a:cubicBezTo>
                    <a:cubicBezTo>
                      <a:pt x="952" y="43815"/>
                      <a:pt x="0" y="38100"/>
                      <a:pt x="0" y="33338"/>
                    </a:cubicBezTo>
                    <a:cubicBezTo>
                      <a:pt x="0" y="30480"/>
                      <a:pt x="0" y="25717"/>
                      <a:pt x="1905" y="20003"/>
                    </a:cubicBezTo>
                    <a:lnTo>
                      <a:pt x="1905" y="953"/>
                    </a:lnTo>
                    <a:close/>
                  </a:path>
                </a:pathLst>
              </a:custGeom>
              <a:solidFill>
                <a:srgbClr val="000000"/>
              </a:solidFill>
              <a:ln w="9525" cap="flat">
                <a:noFill/>
                <a:prstDash val="solid"/>
                <a:miter/>
              </a:ln>
            </p:spPr>
            <p:txBody>
              <a:bodyPr rtlCol="0" anchor="ctr"/>
              <a:lstStyle/>
              <a:p>
                <a:endParaRPr lang="en-US" dirty="0"/>
              </a:p>
            </p:txBody>
          </p:sp>
          <p:sp>
            <p:nvSpPr>
              <p:cNvPr id="41" name="Freeform 40">
                <a:extLst>
                  <a:ext uri="{FF2B5EF4-FFF2-40B4-BE49-F238E27FC236}">
                    <a16:creationId xmlns:a16="http://schemas.microsoft.com/office/drawing/2014/main" id="{DD72727F-6F97-7E28-3A56-2498537EAC21}"/>
                  </a:ext>
                </a:extLst>
              </p:cNvPr>
              <p:cNvSpPr/>
              <p:nvPr/>
            </p:nvSpPr>
            <p:spPr>
              <a:xfrm>
                <a:off x="7992922" y="2768460"/>
                <a:ext cx="62865" cy="70484"/>
              </a:xfrm>
              <a:custGeom>
                <a:avLst/>
                <a:gdLst>
                  <a:gd name="connsiteX0" fmla="*/ 13335 w 62865"/>
                  <a:gd name="connsiteY0" fmla="*/ 70485 h 70484"/>
                  <a:gd name="connsiteX1" fmla="*/ 0 w 62865"/>
                  <a:gd name="connsiteY1" fmla="*/ 70485 h 70484"/>
                  <a:gd name="connsiteX2" fmla="*/ 10478 w 62865"/>
                  <a:gd name="connsiteY2" fmla="*/ 1905 h 70484"/>
                  <a:gd name="connsiteX3" fmla="*/ 23813 w 62865"/>
                  <a:gd name="connsiteY3" fmla="*/ 1905 h 70484"/>
                  <a:gd name="connsiteX4" fmla="*/ 21907 w 62865"/>
                  <a:gd name="connsiteY4" fmla="*/ 7620 h 70484"/>
                  <a:gd name="connsiteX5" fmla="*/ 30480 w 62865"/>
                  <a:gd name="connsiteY5" fmla="*/ 1905 h 70484"/>
                  <a:gd name="connsiteX6" fmla="*/ 39053 w 62865"/>
                  <a:gd name="connsiteY6" fmla="*/ 0 h 70484"/>
                  <a:gd name="connsiteX7" fmla="*/ 57150 w 62865"/>
                  <a:gd name="connsiteY7" fmla="*/ 7620 h 70484"/>
                  <a:gd name="connsiteX8" fmla="*/ 62865 w 62865"/>
                  <a:gd name="connsiteY8" fmla="*/ 23813 h 70484"/>
                  <a:gd name="connsiteX9" fmla="*/ 58103 w 62865"/>
                  <a:gd name="connsiteY9" fmla="*/ 39053 h 70484"/>
                  <a:gd name="connsiteX10" fmla="*/ 47625 w 62865"/>
                  <a:gd name="connsiteY10" fmla="*/ 49530 h 70484"/>
                  <a:gd name="connsiteX11" fmla="*/ 32385 w 62865"/>
                  <a:gd name="connsiteY11" fmla="*/ 52388 h 70484"/>
                  <a:gd name="connsiteX12" fmla="*/ 23813 w 62865"/>
                  <a:gd name="connsiteY12" fmla="*/ 50483 h 70484"/>
                  <a:gd name="connsiteX13" fmla="*/ 16193 w 62865"/>
                  <a:gd name="connsiteY13" fmla="*/ 44767 h 70484"/>
                  <a:gd name="connsiteX14" fmla="*/ 13335 w 62865"/>
                  <a:gd name="connsiteY14" fmla="*/ 70485 h 70484"/>
                  <a:gd name="connsiteX15" fmla="*/ 35243 w 62865"/>
                  <a:gd name="connsiteY15" fmla="*/ 10478 h 70484"/>
                  <a:gd name="connsiteX16" fmla="*/ 26670 w 62865"/>
                  <a:gd name="connsiteY16" fmla="*/ 12383 h 70484"/>
                  <a:gd name="connsiteX17" fmla="*/ 20955 w 62865"/>
                  <a:gd name="connsiteY17" fmla="*/ 18097 h 70484"/>
                  <a:gd name="connsiteX18" fmla="*/ 18097 w 62865"/>
                  <a:gd name="connsiteY18" fmla="*/ 26670 h 70484"/>
                  <a:gd name="connsiteX19" fmla="*/ 20955 w 62865"/>
                  <a:gd name="connsiteY19" fmla="*/ 35242 h 70484"/>
                  <a:gd name="connsiteX20" fmla="*/ 31432 w 62865"/>
                  <a:gd name="connsiteY20" fmla="*/ 38100 h 70484"/>
                  <a:gd name="connsiteX21" fmla="*/ 42863 w 62865"/>
                  <a:gd name="connsiteY21" fmla="*/ 33338 h 70484"/>
                  <a:gd name="connsiteX22" fmla="*/ 47625 w 62865"/>
                  <a:gd name="connsiteY22" fmla="*/ 21908 h 70484"/>
                  <a:gd name="connsiteX23" fmla="*/ 44768 w 62865"/>
                  <a:gd name="connsiteY23" fmla="*/ 13335 h 70484"/>
                  <a:gd name="connsiteX24" fmla="*/ 35243 w 62865"/>
                  <a:gd name="connsiteY24" fmla="*/ 10478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865" h="70484">
                    <a:moveTo>
                      <a:pt x="13335" y="70485"/>
                    </a:moveTo>
                    <a:lnTo>
                      <a:pt x="0" y="70485"/>
                    </a:lnTo>
                    <a:lnTo>
                      <a:pt x="10478" y="1905"/>
                    </a:lnTo>
                    <a:lnTo>
                      <a:pt x="23813" y="1905"/>
                    </a:lnTo>
                    <a:lnTo>
                      <a:pt x="21907" y="7620"/>
                    </a:lnTo>
                    <a:cubicBezTo>
                      <a:pt x="24765" y="4763"/>
                      <a:pt x="27622" y="2858"/>
                      <a:pt x="30480" y="1905"/>
                    </a:cubicBezTo>
                    <a:cubicBezTo>
                      <a:pt x="33338" y="0"/>
                      <a:pt x="36195" y="0"/>
                      <a:pt x="39053" y="0"/>
                    </a:cubicBezTo>
                    <a:cubicBezTo>
                      <a:pt x="46672" y="0"/>
                      <a:pt x="52388" y="2858"/>
                      <a:pt x="57150" y="7620"/>
                    </a:cubicBezTo>
                    <a:cubicBezTo>
                      <a:pt x="61913" y="12383"/>
                      <a:pt x="62865" y="18097"/>
                      <a:pt x="62865" y="23813"/>
                    </a:cubicBezTo>
                    <a:cubicBezTo>
                      <a:pt x="62865" y="28575"/>
                      <a:pt x="60960" y="32385"/>
                      <a:pt x="58103" y="39053"/>
                    </a:cubicBezTo>
                    <a:cubicBezTo>
                      <a:pt x="55245" y="43815"/>
                      <a:pt x="52388" y="46672"/>
                      <a:pt x="47625" y="49530"/>
                    </a:cubicBezTo>
                    <a:cubicBezTo>
                      <a:pt x="42863" y="52388"/>
                      <a:pt x="39053" y="52388"/>
                      <a:pt x="32385" y="52388"/>
                    </a:cubicBezTo>
                    <a:cubicBezTo>
                      <a:pt x="29528" y="52388"/>
                      <a:pt x="26670" y="52388"/>
                      <a:pt x="23813" y="50483"/>
                    </a:cubicBezTo>
                    <a:cubicBezTo>
                      <a:pt x="20955" y="48578"/>
                      <a:pt x="18097" y="47625"/>
                      <a:pt x="16193" y="44767"/>
                    </a:cubicBezTo>
                    <a:lnTo>
                      <a:pt x="13335" y="70485"/>
                    </a:lnTo>
                    <a:close/>
                    <a:moveTo>
                      <a:pt x="35243" y="10478"/>
                    </a:moveTo>
                    <a:cubicBezTo>
                      <a:pt x="32385" y="10478"/>
                      <a:pt x="29528" y="10478"/>
                      <a:pt x="26670" y="12383"/>
                    </a:cubicBezTo>
                    <a:cubicBezTo>
                      <a:pt x="23813" y="14288"/>
                      <a:pt x="21907" y="15240"/>
                      <a:pt x="20955" y="18097"/>
                    </a:cubicBezTo>
                    <a:cubicBezTo>
                      <a:pt x="19050" y="20955"/>
                      <a:pt x="18097" y="23813"/>
                      <a:pt x="18097" y="26670"/>
                    </a:cubicBezTo>
                    <a:cubicBezTo>
                      <a:pt x="18097" y="31433"/>
                      <a:pt x="20003" y="34290"/>
                      <a:pt x="20955" y="35242"/>
                    </a:cubicBezTo>
                    <a:cubicBezTo>
                      <a:pt x="23813" y="38100"/>
                      <a:pt x="26670" y="38100"/>
                      <a:pt x="31432" y="38100"/>
                    </a:cubicBezTo>
                    <a:cubicBezTo>
                      <a:pt x="36195" y="38100"/>
                      <a:pt x="40005" y="36195"/>
                      <a:pt x="42863" y="33338"/>
                    </a:cubicBezTo>
                    <a:cubicBezTo>
                      <a:pt x="45720" y="30480"/>
                      <a:pt x="47625" y="25717"/>
                      <a:pt x="47625" y="21908"/>
                    </a:cubicBezTo>
                    <a:cubicBezTo>
                      <a:pt x="47625" y="17145"/>
                      <a:pt x="45720" y="14288"/>
                      <a:pt x="44768" y="13335"/>
                    </a:cubicBezTo>
                    <a:cubicBezTo>
                      <a:pt x="42863" y="12383"/>
                      <a:pt x="40005" y="10478"/>
                      <a:pt x="35243" y="10478"/>
                    </a:cubicBezTo>
                    <a:close/>
                  </a:path>
                </a:pathLst>
              </a:custGeom>
              <a:solidFill>
                <a:srgbClr val="000000"/>
              </a:solidFill>
              <a:ln w="9525" cap="flat">
                <a:noFill/>
                <a:prstDash val="solid"/>
                <a:miter/>
              </a:ln>
            </p:spPr>
            <p:txBody>
              <a:bodyPr rtlCol="0" anchor="ctr"/>
              <a:lstStyle/>
              <a:p>
                <a:endParaRPr lang="en-US" dirty="0"/>
              </a:p>
            </p:txBody>
          </p:sp>
          <p:sp>
            <p:nvSpPr>
              <p:cNvPr id="42" name="Freeform 41">
                <a:extLst>
                  <a:ext uri="{FF2B5EF4-FFF2-40B4-BE49-F238E27FC236}">
                    <a16:creationId xmlns:a16="http://schemas.microsoft.com/office/drawing/2014/main" id="{033172D9-487F-01E5-F3CA-297E7F40CD2E}"/>
                  </a:ext>
                </a:extLst>
              </p:cNvPr>
              <p:cNvSpPr/>
              <p:nvPr/>
            </p:nvSpPr>
            <p:spPr>
              <a:xfrm>
                <a:off x="8098650" y="2769412"/>
                <a:ext cx="57150" cy="50482"/>
              </a:xfrm>
              <a:custGeom>
                <a:avLst/>
                <a:gdLst>
                  <a:gd name="connsiteX0" fmla="*/ 32385 w 57150"/>
                  <a:gd name="connsiteY0" fmla="*/ 0 h 50482"/>
                  <a:gd name="connsiteX1" fmla="*/ 45720 w 57150"/>
                  <a:gd name="connsiteY1" fmla="*/ 2857 h 50482"/>
                  <a:gd name="connsiteX2" fmla="*/ 54292 w 57150"/>
                  <a:gd name="connsiteY2" fmla="*/ 11430 h 50482"/>
                  <a:gd name="connsiteX3" fmla="*/ 57150 w 57150"/>
                  <a:gd name="connsiteY3" fmla="*/ 22860 h 50482"/>
                  <a:gd name="connsiteX4" fmla="*/ 48578 w 57150"/>
                  <a:gd name="connsiteY4" fmla="*/ 41910 h 50482"/>
                  <a:gd name="connsiteX5" fmla="*/ 26670 w 57150"/>
                  <a:gd name="connsiteY5" fmla="*/ 50482 h 50482"/>
                  <a:gd name="connsiteX6" fmla="*/ 7620 w 57150"/>
                  <a:gd name="connsiteY6" fmla="*/ 44767 h 50482"/>
                  <a:gd name="connsiteX7" fmla="*/ 0 w 57150"/>
                  <a:gd name="connsiteY7" fmla="*/ 28575 h 50482"/>
                  <a:gd name="connsiteX8" fmla="*/ 8572 w 57150"/>
                  <a:gd name="connsiteY8" fmla="*/ 7620 h 50482"/>
                  <a:gd name="connsiteX9" fmla="*/ 32385 w 57150"/>
                  <a:gd name="connsiteY9" fmla="*/ 0 h 50482"/>
                  <a:gd name="connsiteX10" fmla="*/ 30480 w 57150"/>
                  <a:gd name="connsiteY10" fmla="*/ 9525 h 50482"/>
                  <a:gd name="connsiteX11" fmla="*/ 19050 w 57150"/>
                  <a:gd name="connsiteY11" fmla="*/ 15240 h 50482"/>
                  <a:gd name="connsiteX12" fmla="*/ 14288 w 57150"/>
                  <a:gd name="connsiteY12" fmla="*/ 26670 h 50482"/>
                  <a:gd name="connsiteX13" fmla="*/ 17145 w 57150"/>
                  <a:gd name="connsiteY13" fmla="*/ 35242 h 50482"/>
                  <a:gd name="connsiteX14" fmla="*/ 25717 w 57150"/>
                  <a:gd name="connsiteY14" fmla="*/ 38100 h 50482"/>
                  <a:gd name="connsiteX15" fmla="*/ 39053 w 57150"/>
                  <a:gd name="connsiteY15" fmla="*/ 32385 h 50482"/>
                  <a:gd name="connsiteX16" fmla="*/ 43815 w 57150"/>
                  <a:gd name="connsiteY16" fmla="*/ 20955 h 50482"/>
                  <a:gd name="connsiteX17" fmla="*/ 40957 w 57150"/>
                  <a:gd name="connsiteY17" fmla="*/ 12382 h 50482"/>
                  <a:gd name="connsiteX18" fmla="*/ 30480 w 57150"/>
                  <a:gd name="connsiteY18" fmla="*/ 9525 h 504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50" h="50482">
                    <a:moveTo>
                      <a:pt x="32385" y="0"/>
                    </a:moveTo>
                    <a:cubicBezTo>
                      <a:pt x="37147" y="0"/>
                      <a:pt x="40957" y="1905"/>
                      <a:pt x="45720" y="2857"/>
                    </a:cubicBezTo>
                    <a:cubicBezTo>
                      <a:pt x="50482" y="3810"/>
                      <a:pt x="53340" y="7620"/>
                      <a:pt x="54292" y="11430"/>
                    </a:cubicBezTo>
                    <a:cubicBezTo>
                      <a:pt x="56197" y="14288"/>
                      <a:pt x="57150" y="19050"/>
                      <a:pt x="57150" y="22860"/>
                    </a:cubicBezTo>
                    <a:cubicBezTo>
                      <a:pt x="57150" y="30480"/>
                      <a:pt x="54292" y="38100"/>
                      <a:pt x="48578" y="41910"/>
                    </a:cubicBezTo>
                    <a:cubicBezTo>
                      <a:pt x="42863" y="47625"/>
                      <a:pt x="35242" y="50482"/>
                      <a:pt x="26670" y="50482"/>
                    </a:cubicBezTo>
                    <a:cubicBezTo>
                      <a:pt x="19050" y="50482"/>
                      <a:pt x="11430" y="48577"/>
                      <a:pt x="7620" y="44767"/>
                    </a:cubicBezTo>
                    <a:cubicBezTo>
                      <a:pt x="2857" y="40005"/>
                      <a:pt x="0" y="34290"/>
                      <a:pt x="0" y="28575"/>
                    </a:cubicBezTo>
                    <a:cubicBezTo>
                      <a:pt x="0" y="20002"/>
                      <a:pt x="2857" y="13335"/>
                      <a:pt x="8572" y="7620"/>
                    </a:cubicBezTo>
                    <a:cubicBezTo>
                      <a:pt x="16192" y="2857"/>
                      <a:pt x="22860" y="0"/>
                      <a:pt x="32385" y="0"/>
                    </a:cubicBezTo>
                    <a:close/>
                    <a:moveTo>
                      <a:pt x="30480" y="9525"/>
                    </a:moveTo>
                    <a:cubicBezTo>
                      <a:pt x="24765" y="9525"/>
                      <a:pt x="20003" y="11430"/>
                      <a:pt x="19050" y="15240"/>
                    </a:cubicBezTo>
                    <a:cubicBezTo>
                      <a:pt x="16192" y="18097"/>
                      <a:pt x="14288" y="22860"/>
                      <a:pt x="14288" y="26670"/>
                    </a:cubicBezTo>
                    <a:cubicBezTo>
                      <a:pt x="14288" y="29527"/>
                      <a:pt x="16192" y="34290"/>
                      <a:pt x="17145" y="35242"/>
                    </a:cubicBezTo>
                    <a:cubicBezTo>
                      <a:pt x="20003" y="37147"/>
                      <a:pt x="22860" y="38100"/>
                      <a:pt x="25717" y="38100"/>
                    </a:cubicBezTo>
                    <a:cubicBezTo>
                      <a:pt x="31432" y="38100"/>
                      <a:pt x="36195" y="36195"/>
                      <a:pt x="39053" y="32385"/>
                    </a:cubicBezTo>
                    <a:cubicBezTo>
                      <a:pt x="41910" y="29527"/>
                      <a:pt x="43815" y="24765"/>
                      <a:pt x="43815" y="20955"/>
                    </a:cubicBezTo>
                    <a:cubicBezTo>
                      <a:pt x="43815" y="18097"/>
                      <a:pt x="41910" y="13335"/>
                      <a:pt x="40957" y="12382"/>
                    </a:cubicBezTo>
                    <a:cubicBezTo>
                      <a:pt x="40005" y="11430"/>
                      <a:pt x="35242" y="9525"/>
                      <a:pt x="30480" y="9525"/>
                    </a:cubicBezTo>
                    <a:close/>
                  </a:path>
                </a:pathLst>
              </a:custGeom>
              <a:solidFill>
                <a:srgbClr val="000000"/>
              </a:solidFill>
              <a:ln w="9525" cap="flat">
                <a:noFill/>
                <a:prstDash val="solid"/>
                <a:miter/>
              </a:ln>
            </p:spPr>
            <p:txBody>
              <a:bodyPr rtlCol="0" anchor="ctr"/>
              <a:lstStyle/>
              <a:p>
                <a:endParaRPr lang="en-US" dirty="0"/>
              </a:p>
            </p:txBody>
          </p:sp>
          <p:sp>
            <p:nvSpPr>
              <p:cNvPr id="43" name="Freeform 42">
                <a:extLst>
                  <a:ext uri="{FF2B5EF4-FFF2-40B4-BE49-F238E27FC236}">
                    <a16:creationId xmlns:a16="http://schemas.microsoft.com/office/drawing/2014/main" id="{79E6ED30-08D1-1FDD-7890-3CD7EF6A73A4}"/>
                  </a:ext>
                </a:extLst>
              </p:cNvPr>
              <p:cNvSpPr/>
              <p:nvPr/>
            </p:nvSpPr>
            <p:spPr>
              <a:xfrm>
                <a:off x="8167229" y="2748457"/>
                <a:ext cx="33337" cy="71437"/>
              </a:xfrm>
              <a:custGeom>
                <a:avLst/>
                <a:gdLst>
                  <a:gd name="connsiteX0" fmla="*/ 1905 w 33337"/>
                  <a:gd name="connsiteY0" fmla="*/ 20955 h 71437"/>
                  <a:gd name="connsiteX1" fmla="*/ 7620 w 33337"/>
                  <a:gd name="connsiteY1" fmla="*/ 20955 h 71437"/>
                  <a:gd name="connsiteX2" fmla="*/ 10478 w 33337"/>
                  <a:gd name="connsiteY2" fmla="*/ 7620 h 71437"/>
                  <a:gd name="connsiteX3" fmla="*/ 15240 w 33337"/>
                  <a:gd name="connsiteY3" fmla="*/ 1905 h 71437"/>
                  <a:gd name="connsiteX4" fmla="*/ 22860 w 33337"/>
                  <a:gd name="connsiteY4" fmla="*/ 0 h 71437"/>
                  <a:gd name="connsiteX5" fmla="*/ 33338 w 33337"/>
                  <a:gd name="connsiteY5" fmla="*/ 2858 h 71437"/>
                  <a:gd name="connsiteX6" fmla="*/ 31433 w 33337"/>
                  <a:gd name="connsiteY6" fmla="*/ 13335 h 71437"/>
                  <a:gd name="connsiteX7" fmla="*/ 25718 w 33337"/>
                  <a:gd name="connsiteY7" fmla="*/ 11430 h 71437"/>
                  <a:gd name="connsiteX8" fmla="*/ 22860 w 33337"/>
                  <a:gd name="connsiteY8" fmla="*/ 13335 h 71437"/>
                  <a:gd name="connsiteX9" fmla="*/ 20955 w 33337"/>
                  <a:gd name="connsiteY9" fmla="*/ 21908 h 71437"/>
                  <a:gd name="connsiteX10" fmla="*/ 29528 w 33337"/>
                  <a:gd name="connsiteY10" fmla="*/ 21908 h 71437"/>
                  <a:gd name="connsiteX11" fmla="*/ 27623 w 33337"/>
                  <a:gd name="connsiteY11" fmla="*/ 32385 h 71437"/>
                  <a:gd name="connsiteX12" fmla="*/ 19050 w 33337"/>
                  <a:gd name="connsiteY12" fmla="*/ 32385 h 71437"/>
                  <a:gd name="connsiteX13" fmla="*/ 13335 w 33337"/>
                  <a:gd name="connsiteY13" fmla="*/ 71438 h 71437"/>
                  <a:gd name="connsiteX14" fmla="*/ 0 w 33337"/>
                  <a:gd name="connsiteY14" fmla="*/ 71438 h 71437"/>
                  <a:gd name="connsiteX15" fmla="*/ 5715 w 33337"/>
                  <a:gd name="connsiteY15" fmla="*/ 32385 h 71437"/>
                  <a:gd name="connsiteX16" fmla="*/ 0 w 33337"/>
                  <a:gd name="connsiteY16" fmla="*/ 32385 h 71437"/>
                  <a:gd name="connsiteX17" fmla="*/ 1905 w 33337"/>
                  <a:gd name="connsiteY17" fmla="*/ 20955 h 71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3337" h="71437">
                    <a:moveTo>
                      <a:pt x="1905" y="20955"/>
                    </a:moveTo>
                    <a:lnTo>
                      <a:pt x="7620" y="20955"/>
                    </a:lnTo>
                    <a:cubicBezTo>
                      <a:pt x="9525" y="15240"/>
                      <a:pt x="9525" y="10478"/>
                      <a:pt x="10478" y="7620"/>
                    </a:cubicBezTo>
                    <a:cubicBezTo>
                      <a:pt x="12383" y="4763"/>
                      <a:pt x="13335" y="2858"/>
                      <a:pt x="15240" y="1905"/>
                    </a:cubicBezTo>
                    <a:cubicBezTo>
                      <a:pt x="17145" y="0"/>
                      <a:pt x="20003" y="0"/>
                      <a:pt x="22860" y="0"/>
                    </a:cubicBezTo>
                    <a:cubicBezTo>
                      <a:pt x="25718" y="0"/>
                      <a:pt x="30480" y="1905"/>
                      <a:pt x="33338" y="2858"/>
                    </a:cubicBezTo>
                    <a:lnTo>
                      <a:pt x="31433" y="13335"/>
                    </a:lnTo>
                    <a:cubicBezTo>
                      <a:pt x="29528" y="11430"/>
                      <a:pt x="28575" y="11430"/>
                      <a:pt x="25718" y="11430"/>
                    </a:cubicBezTo>
                    <a:cubicBezTo>
                      <a:pt x="23813" y="11430"/>
                      <a:pt x="22860" y="11430"/>
                      <a:pt x="22860" y="13335"/>
                    </a:cubicBezTo>
                    <a:cubicBezTo>
                      <a:pt x="22860" y="15240"/>
                      <a:pt x="20955" y="16193"/>
                      <a:pt x="20955" y="21908"/>
                    </a:cubicBezTo>
                    <a:lnTo>
                      <a:pt x="29528" y="21908"/>
                    </a:lnTo>
                    <a:lnTo>
                      <a:pt x="27623" y="32385"/>
                    </a:lnTo>
                    <a:lnTo>
                      <a:pt x="19050" y="32385"/>
                    </a:lnTo>
                    <a:lnTo>
                      <a:pt x="13335" y="71438"/>
                    </a:lnTo>
                    <a:lnTo>
                      <a:pt x="0" y="71438"/>
                    </a:lnTo>
                    <a:lnTo>
                      <a:pt x="5715" y="32385"/>
                    </a:lnTo>
                    <a:lnTo>
                      <a:pt x="0" y="32385"/>
                    </a:lnTo>
                    <a:lnTo>
                      <a:pt x="1905" y="20955"/>
                    </a:lnTo>
                    <a:close/>
                  </a:path>
                </a:pathLst>
              </a:custGeom>
              <a:solidFill>
                <a:srgbClr val="000000"/>
              </a:solidFill>
              <a:ln w="9525" cap="flat">
                <a:noFill/>
                <a:prstDash val="solid"/>
                <a:miter/>
              </a:ln>
            </p:spPr>
            <p:txBody>
              <a:bodyPr rtlCol="0" anchor="ctr"/>
              <a:lstStyle/>
              <a:p>
                <a:endParaRPr lang="en-US" dirty="0"/>
              </a:p>
            </p:txBody>
          </p:sp>
          <p:sp>
            <p:nvSpPr>
              <p:cNvPr id="44" name="Freeform 43">
                <a:extLst>
                  <a:ext uri="{FF2B5EF4-FFF2-40B4-BE49-F238E27FC236}">
                    <a16:creationId xmlns:a16="http://schemas.microsoft.com/office/drawing/2014/main" id="{0FF6C0C5-0B7C-41F8-5932-F9E37AFF3532}"/>
                  </a:ext>
                </a:extLst>
              </p:cNvPr>
              <p:cNvSpPr/>
              <p:nvPr/>
            </p:nvSpPr>
            <p:spPr>
              <a:xfrm>
                <a:off x="8232952" y="2752267"/>
                <a:ext cx="50482" cy="67627"/>
              </a:xfrm>
              <a:custGeom>
                <a:avLst/>
                <a:gdLst>
                  <a:gd name="connsiteX0" fmla="*/ 10477 w 50482"/>
                  <a:gd name="connsiteY0" fmla="*/ 0 h 67627"/>
                  <a:gd name="connsiteX1" fmla="*/ 50482 w 50482"/>
                  <a:gd name="connsiteY1" fmla="*/ 0 h 67627"/>
                  <a:gd name="connsiteX2" fmla="*/ 48577 w 50482"/>
                  <a:gd name="connsiteY2" fmla="*/ 11430 h 67627"/>
                  <a:gd name="connsiteX3" fmla="*/ 21907 w 50482"/>
                  <a:gd name="connsiteY3" fmla="*/ 11430 h 67627"/>
                  <a:gd name="connsiteX4" fmla="*/ 20002 w 50482"/>
                  <a:gd name="connsiteY4" fmla="*/ 26670 h 67627"/>
                  <a:gd name="connsiteX5" fmla="*/ 46672 w 50482"/>
                  <a:gd name="connsiteY5" fmla="*/ 26670 h 67627"/>
                  <a:gd name="connsiteX6" fmla="*/ 44767 w 50482"/>
                  <a:gd name="connsiteY6" fmla="*/ 38100 h 67627"/>
                  <a:gd name="connsiteX7" fmla="*/ 18097 w 50482"/>
                  <a:gd name="connsiteY7" fmla="*/ 38100 h 67627"/>
                  <a:gd name="connsiteX8" fmla="*/ 15240 w 50482"/>
                  <a:gd name="connsiteY8" fmla="*/ 56197 h 67627"/>
                  <a:gd name="connsiteX9" fmla="*/ 41910 w 50482"/>
                  <a:gd name="connsiteY9" fmla="*/ 56197 h 67627"/>
                  <a:gd name="connsiteX10" fmla="*/ 40005 w 50482"/>
                  <a:gd name="connsiteY10" fmla="*/ 67627 h 67627"/>
                  <a:gd name="connsiteX11" fmla="*/ 0 w 50482"/>
                  <a:gd name="connsiteY11" fmla="*/ 67627 h 67627"/>
                  <a:gd name="connsiteX12" fmla="*/ 10477 w 50482"/>
                  <a:gd name="connsiteY12"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482" h="67627">
                    <a:moveTo>
                      <a:pt x="10477" y="0"/>
                    </a:moveTo>
                    <a:lnTo>
                      <a:pt x="50482" y="0"/>
                    </a:lnTo>
                    <a:lnTo>
                      <a:pt x="48577" y="11430"/>
                    </a:lnTo>
                    <a:lnTo>
                      <a:pt x="21907" y="11430"/>
                    </a:lnTo>
                    <a:lnTo>
                      <a:pt x="20002" y="26670"/>
                    </a:lnTo>
                    <a:lnTo>
                      <a:pt x="46672" y="26670"/>
                    </a:lnTo>
                    <a:lnTo>
                      <a:pt x="44767" y="38100"/>
                    </a:lnTo>
                    <a:lnTo>
                      <a:pt x="18097" y="38100"/>
                    </a:lnTo>
                    <a:lnTo>
                      <a:pt x="15240" y="56197"/>
                    </a:lnTo>
                    <a:lnTo>
                      <a:pt x="41910" y="56197"/>
                    </a:lnTo>
                    <a:lnTo>
                      <a:pt x="40005" y="67627"/>
                    </a:lnTo>
                    <a:lnTo>
                      <a:pt x="0" y="67627"/>
                    </a:lnTo>
                    <a:lnTo>
                      <a:pt x="10477" y="0"/>
                    </a:lnTo>
                    <a:close/>
                  </a:path>
                </a:pathLst>
              </a:custGeom>
              <a:solidFill>
                <a:srgbClr val="000000"/>
              </a:solidFill>
              <a:ln w="9525" cap="flat">
                <a:noFill/>
                <a:prstDash val="solid"/>
                <a:miter/>
              </a:ln>
            </p:spPr>
            <p:txBody>
              <a:bodyPr rtlCol="0" anchor="ctr"/>
              <a:lstStyle/>
              <a:p>
                <a:endParaRPr lang="en-US" dirty="0"/>
              </a:p>
            </p:txBody>
          </p:sp>
          <p:sp>
            <p:nvSpPr>
              <p:cNvPr id="45" name="Freeform 44">
                <a:extLst>
                  <a:ext uri="{FF2B5EF4-FFF2-40B4-BE49-F238E27FC236}">
                    <a16:creationId xmlns:a16="http://schemas.microsoft.com/office/drawing/2014/main" id="{DF0B74DF-2120-DC14-FD78-96A5B4825EE9}"/>
                  </a:ext>
                </a:extLst>
              </p:cNvPr>
              <p:cNvSpPr/>
              <p:nvPr/>
            </p:nvSpPr>
            <p:spPr>
              <a:xfrm>
                <a:off x="8288197" y="2769412"/>
                <a:ext cx="54292" cy="49529"/>
              </a:xfrm>
              <a:custGeom>
                <a:avLst/>
                <a:gdLst>
                  <a:gd name="connsiteX0" fmla="*/ 2857 w 54292"/>
                  <a:gd name="connsiteY0" fmla="*/ 0 h 49529"/>
                  <a:gd name="connsiteX1" fmla="*/ 18097 w 54292"/>
                  <a:gd name="connsiteY1" fmla="*/ 0 h 49529"/>
                  <a:gd name="connsiteX2" fmla="*/ 26670 w 54292"/>
                  <a:gd name="connsiteY2" fmla="*/ 15240 h 49529"/>
                  <a:gd name="connsiteX3" fmla="*/ 38100 w 54292"/>
                  <a:gd name="connsiteY3" fmla="*/ 0 h 49529"/>
                  <a:gd name="connsiteX4" fmla="*/ 54293 w 54292"/>
                  <a:gd name="connsiteY4" fmla="*/ 0 h 49529"/>
                  <a:gd name="connsiteX5" fmla="*/ 35243 w 54292"/>
                  <a:gd name="connsiteY5" fmla="*/ 24765 h 49529"/>
                  <a:gd name="connsiteX6" fmla="*/ 53340 w 54292"/>
                  <a:gd name="connsiteY6" fmla="*/ 49530 h 49529"/>
                  <a:gd name="connsiteX7" fmla="*/ 38100 w 54292"/>
                  <a:gd name="connsiteY7" fmla="*/ 49530 h 49529"/>
                  <a:gd name="connsiteX8" fmla="*/ 27622 w 54292"/>
                  <a:gd name="connsiteY8" fmla="*/ 34290 h 49529"/>
                  <a:gd name="connsiteX9" fmla="*/ 16193 w 54292"/>
                  <a:gd name="connsiteY9" fmla="*/ 49530 h 49529"/>
                  <a:gd name="connsiteX10" fmla="*/ 0 w 54292"/>
                  <a:gd name="connsiteY10" fmla="*/ 49530 h 49529"/>
                  <a:gd name="connsiteX11" fmla="*/ 20955 w 54292"/>
                  <a:gd name="connsiteY11" fmla="*/ 24765 h 49529"/>
                  <a:gd name="connsiteX12" fmla="*/ 2857 w 54292"/>
                  <a:gd name="connsiteY12" fmla="*/ 0 h 49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292" h="49529">
                    <a:moveTo>
                      <a:pt x="2857" y="0"/>
                    </a:moveTo>
                    <a:lnTo>
                      <a:pt x="18097" y="0"/>
                    </a:lnTo>
                    <a:lnTo>
                      <a:pt x="26670" y="15240"/>
                    </a:lnTo>
                    <a:lnTo>
                      <a:pt x="38100" y="0"/>
                    </a:lnTo>
                    <a:lnTo>
                      <a:pt x="54293" y="0"/>
                    </a:lnTo>
                    <a:lnTo>
                      <a:pt x="35243" y="24765"/>
                    </a:lnTo>
                    <a:lnTo>
                      <a:pt x="53340" y="49530"/>
                    </a:lnTo>
                    <a:lnTo>
                      <a:pt x="38100" y="49530"/>
                    </a:lnTo>
                    <a:lnTo>
                      <a:pt x="27622" y="34290"/>
                    </a:lnTo>
                    <a:lnTo>
                      <a:pt x="16193" y="49530"/>
                    </a:lnTo>
                    <a:lnTo>
                      <a:pt x="0" y="49530"/>
                    </a:lnTo>
                    <a:lnTo>
                      <a:pt x="20955" y="24765"/>
                    </a:lnTo>
                    <a:lnTo>
                      <a:pt x="2857" y="0"/>
                    </a:lnTo>
                    <a:close/>
                  </a:path>
                </a:pathLst>
              </a:custGeom>
              <a:solidFill>
                <a:srgbClr val="000000"/>
              </a:solidFill>
              <a:ln w="9525" cap="flat">
                <a:noFill/>
                <a:prstDash val="solid"/>
                <a:miter/>
              </a:ln>
            </p:spPr>
            <p:txBody>
              <a:bodyPr rtlCol="0" anchor="ctr"/>
              <a:lstStyle/>
              <a:p>
                <a:endParaRPr lang="en-US" dirty="0"/>
              </a:p>
            </p:txBody>
          </p:sp>
          <p:sp>
            <p:nvSpPr>
              <p:cNvPr id="46" name="Freeform 45">
                <a:extLst>
                  <a:ext uri="{FF2B5EF4-FFF2-40B4-BE49-F238E27FC236}">
                    <a16:creationId xmlns:a16="http://schemas.microsoft.com/office/drawing/2014/main" id="{8D55FD01-E973-FE00-6A9A-B813C58AF1F0}"/>
                  </a:ext>
                </a:extLst>
              </p:cNvPr>
              <p:cNvSpPr/>
              <p:nvPr/>
            </p:nvSpPr>
            <p:spPr>
              <a:xfrm>
                <a:off x="8386304" y="2752267"/>
                <a:ext cx="39052" cy="67627"/>
              </a:xfrm>
              <a:custGeom>
                <a:avLst/>
                <a:gdLst>
                  <a:gd name="connsiteX0" fmla="*/ 8573 w 39052"/>
                  <a:gd name="connsiteY0" fmla="*/ 0 h 67627"/>
                  <a:gd name="connsiteX1" fmla="*/ 23813 w 39052"/>
                  <a:gd name="connsiteY1" fmla="*/ 0 h 67627"/>
                  <a:gd name="connsiteX2" fmla="*/ 15240 w 39052"/>
                  <a:gd name="connsiteY2" fmla="*/ 56197 h 67627"/>
                  <a:gd name="connsiteX3" fmla="*/ 39053 w 39052"/>
                  <a:gd name="connsiteY3" fmla="*/ 56197 h 67627"/>
                  <a:gd name="connsiteX4" fmla="*/ 37148 w 39052"/>
                  <a:gd name="connsiteY4" fmla="*/ 67627 h 67627"/>
                  <a:gd name="connsiteX5" fmla="*/ 0 w 39052"/>
                  <a:gd name="connsiteY5" fmla="*/ 67627 h 67627"/>
                  <a:gd name="connsiteX6" fmla="*/ 8573 w 39052"/>
                  <a:gd name="connsiteY6" fmla="*/ 0 h 676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052" h="67627">
                    <a:moveTo>
                      <a:pt x="8573" y="0"/>
                    </a:moveTo>
                    <a:lnTo>
                      <a:pt x="23813" y="0"/>
                    </a:lnTo>
                    <a:lnTo>
                      <a:pt x="15240" y="56197"/>
                    </a:lnTo>
                    <a:lnTo>
                      <a:pt x="39053" y="56197"/>
                    </a:lnTo>
                    <a:lnTo>
                      <a:pt x="37148" y="67627"/>
                    </a:lnTo>
                    <a:lnTo>
                      <a:pt x="0" y="67627"/>
                    </a:lnTo>
                    <a:lnTo>
                      <a:pt x="8573" y="0"/>
                    </a:lnTo>
                    <a:close/>
                  </a:path>
                </a:pathLst>
              </a:custGeom>
              <a:solidFill>
                <a:srgbClr val="000000"/>
              </a:solidFill>
              <a:ln w="9525" cap="flat">
                <a:noFill/>
                <a:prstDash val="solid"/>
                <a:miter/>
              </a:ln>
            </p:spPr>
            <p:txBody>
              <a:bodyPr rtlCol="0" anchor="ctr"/>
              <a:lstStyle/>
              <a:p>
                <a:endParaRPr lang="en-US" dirty="0"/>
              </a:p>
            </p:txBody>
          </p:sp>
          <p:sp>
            <p:nvSpPr>
              <p:cNvPr id="47" name="Freeform 46">
                <a:extLst>
                  <a:ext uri="{FF2B5EF4-FFF2-40B4-BE49-F238E27FC236}">
                    <a16:creationId xmlns:a16="http://schemas.microsoft.com/office/drawing/2014/main" id="{14A674F5-1668-8BE3-71F1-6973B66B3C15}"/>
                  </a:ext>
                </a:extLst>
              </p:cNvPr>
              <p:cNvSpPr/>
              <p:nvPr/>
            </p:nvSpPr>
            <p:spPr>
              <a:xfrm>
                <a:off x="8429167" y="2749410"/>
                <a:ext cx="26670" cy="70484"/>
              </a:xfrm>
              <a:custGeom>
                <a:avLst/>
                <a:gdLst>
                  <a:gd name="connsiteX0" fmla="*/ 7620 w 26670"/>
                  <a:gd name="connsiteY0" fmla="*/ 20003 h 70484"/>
                  <a:gd name="connsiteX1" fmla="*/ 20955 w 26670"/>
                  <a:gd name="connsiteY1" fmla="*/ 20003 h 70484"/>
                  <a:gd name="connsiteX2" fmla="*/ 13335 w 26670"/>
                  <a:gd name="connsiteY2" fmla="*/ 70485 h 70484"/>
                  <a:gd name="connsiteX3" fmla="*/ 0 w 26670"/>
                  <a:gd name="connsiteY3" fmla="*/ 70485 h 70484"/>
                  <a:gd name="connsiteX4" fmla="*/ 7620 w 26670"/>
                  <a:gd name="connsiteY4" fmla="*/ 20003 h 70484"/>
                  <a:gd name="connsiteX5" fmla="*/ 18098 w 26670"/>
                  <a:gd name="connsiteY5" fmla="*/ 0 h 70484"/>
                  <a:gd name="connsiteX6" fmla="*/ 23813 w 26670"/>
                  <a:gd name="connsiteY6" fmla="*/ 1905 h 70484"/>
                  <a:gd name="connsiteX7" fmla="*/ 26670 w 26670"/>
                  <a:gd name="connsiteY7" fmla="*/ 7620 h 70484"/>
                  <a:gd name="connsiteX8" fmla="*/ 23813 w 26670"/>
                  <a:gd name="connsiteY8" fmla="*/ 13335 h 70484"/>
                  <a:gd name="connsiteX9" fmla="*/ 18098 w 26670"/>
                  <a:gd name="connsiteY9" fmla="*/ 15240 h 70484"/>
                  <a:gd name="connsiteX10" fmla="*/ 12383 w 26670"/>
                  <a:gd name="connsiteY10" fmla="*/ 13335 h 70484"/>
                  <a:gd name="connsiteX11" fmla="*/ 9525 w 26670"/>
                  <a:gd name="connsiteY11" fmla="*/ 7620 h 70484"/>
                  <a:gd name="connsiteX12" fmla="*/ 12383 w 26670"/>
                  <a:gd name="connsiteY12" fmla="*/ 1905 h 70484"/>
                  <a:gd name="connsiteX13" fmla="*/ 18098 w 26670"/>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70" h="70484">
                    <a:moveTo>
                      <a:pt x="7620" y="20003"/>
                    </a:moveTo>
                    <a:lnTo>
                      <a:pt x="20955" y="20003"/>
                    </a:lnTo>
                    <a:lnTo>
                      <a:pt x="13335" y="70485"/>
                    </a:lnTo>
                    <a:lnTo>
                      <a:pt x="0" y="70485"/>
                    </a:lnTo>
                    <a:lnTo>
                      <a:pt x="7620" y="20003"/>
                    </a:lnTo>
                    <a:close/>
                    <a:moveTo>
                      <a:pt x="18098" y="0"/>
                    </a:moveTo>
                    <a:cubicBezTo>
                      <a:pt x="20003" y="0"/>
                      <a:pt x="22860" y="0"/>
                      <a:pt x="23813" y="1905"/>
                    </a:cubicBezTo>
                    <a:cubicBezTo>
                      <a:pt x="25718" y="3810"/>
                      <a:pt x="26670" y="4763"/>
                      <a:pt x="26670" y="7620"/>
                    </a:cubicBezTo>
                    <a:cubicBezTo>
                      <a:pt x="26670" y="9525"/>
                      <a:pt x="24765" y="10478"/>
                      <a:pt x="23813" y="13335"/>
                    </a:cubicBezTo>
                    <a:cubicBezTo>
                      <a:pt x="21908" y="15240"/>
                      <a:pt x="20955" y="15240"/>
                      <a:pt x="18098" y="15240"/>
                    </a:cubicBezTo>
                    <a:cubicBezTo>
                      <a:pt x="15240" y="15240"/>
                      <a:pt x="13335" y="15240"/>
                      <a:pt x="12383" y="13335"/>
                    </a:cubicBezTo>
                    <a:cubicBezTo>
                      <a:pt x="10478" y="11430"/>
                      <a:pt x="9525" y="10478"/>
                      <a:pt x="9525" y="7620"/>
                    </a:cubicBezTo>
                    <a:cubicBezTo>
                      <a:pt x="9525" y="5715"/>
                      <a:pt x="11430" y="4763"/>
                      <a:pt x="12383" y="1905"/>
                    </a:cubicBezTo>
                    <a:cubicBezTo>
                      <a:pt x="13335" y="0"/>
                      <a:pt x="15240" y="0"/>
                      <a:pt x="18098" y="0"/>
                    </a:cubicBezTo>
                    <a:close/>
                  </a:path>
                </a:pathLst>
              </a:custGeom>
              <a:solidFill>
                <a:srgbClr val="000000"/>
              </a:solidFill>
              <a:ln w="9525" cap="flat">
                <a:noFill/>
                <a:prstDash val="solid"/>
                <a:miter/>
              </a:ln>
            </p:spPr>
            <p:txBody>
              <a:bodyPr rtlCol="0" anchor="ctr"/>
              <a:lstStyle/>
              <a:p>
                <a:endParaRPr lang="en-US" dirty="0"/>
              </a:p>
            </p:txBody>
          </p:sp>
          <p:sp>
            <p:nvSpPr>
              <p:cNvPr id="48" name="Freeform 47">
                <a:extLst>
                  <a:ext uri="{FF2B5EF4-FFF2-40B4-BE49-F238E27FC236}">
                    <a16:creationId xmlns:a16="http://schemas.microsoft.com/office/drawing/2014/main" id="{D3186D9E-BC5F-FC6C-C63B-5A8E10FD7886}"/>
                  </a:ext>
                </a:extLst>
              </p:cNvPr>
              <p:cNvSpPr/>
              <p:nvPr/>
            </p:nvSpPr>
            <p:spPr>
              <a:xfrm>
                <a:off x="8458694" y="2750362"/>
                <a:ext cx="61912" cy="69532"/>
              </a:xfrm>
              <a:custGeom>
                <a:avLst/>
                <a:gdLst>
                  <a:gd name="connsiteX0" fmla="*/ 13335 w 61912"/>
                  <a:gd name="connsiteY0" fmla="*/ 69532 h 69532"/>
                  <a:gd name="connsiteX1" fmla="*/ 0 w 61912"/>
                  <a:gd name="connsiteY1" fmla="*/ 69532 h 69532"/>
                  <a:gd name="connsiteX2" fmla="*/ 10478 w 61912"/>
                  <a:gd name="connsiteY2" fmla="*/ 0 h 69532"/>
                  <a:gd name="connsiteX3" fmla="*/ 23813 w 61912"/>
                  <a:gd name="connsiteY3" fmla="*/ 0 h 69532"/>
                  <a:gd name="connsiteX4" fmla="*/ 20955 w 61912"/>
                  <a:gd name="connsiteY4" fmla="*/ 24765 h 69532"/>
                  <a:gd name="connsiteX5" fmla="*/ 29528 w 61912"/>
                  <a:gd name="connsiteY5" fmla="*/ 19050 h 69532"/>
                  <a:gd name="connsiteX6" fmla="*/ 38100 w 61912"/>
                  <a:gd name="connsiteY6" fmla="*/ 17145 h 69532"/>
                  <a:gd name="connsiteX7" fmla="*/ 56197 w 61912"/>
                  <a:gd name="connsiteY7" fmla="*/ 24765 h 69532"/>
                  <a:gd name="connsiteX8" fmla="*/ 61913 w 61912"/>
                  <a:gd name="connsiteY8" fmla="*/ 40957 h 69532"/>
                  <a:gd name="connsiteX9" fmla="*/ 57150 w 61912"/>
                  <a:gd name="connsiteY9" fmla="*/ 56197 h 69532"/>
                  <a:gd name="connsiteX10" fmla="*/ 46672 w 61912"/>
                  <a:gd name="connsiteY10" fmla="*/ 66675 h 69532"/>
                  <a:gd name="connsiteX11" fmla="*/ 31433 w 61912"/>
                  <a:gd name="connsiteY11" fmla="*/ 69532 h 69532"/>
                  <a:gd name="connsiteX12" fmla="*/ 22860 w 61912"/>
                  <a:gd name="connsiteY12" fmla="*/ 67627 h 69532"/>
                  <a:gd name="connsiteX13" fmla="*/ 15240 w 61912"/>
                  <a:gd name="connsiteY13" fmla="*/ 61913 h 69532"/>
                  <a:gd name="connsiteX14" fmla="*/ 13335 w 61912"/>
                  <a:gd name="connsiteY14" fmla="*/ 69532 h 69532"/>
                  <a:gd name="connsiteX15" fmla="*/ 34290 w 61912"/>
                  <a:gd name="connsiteY15" fmla="*/ 28575 h 69532"/>
                  <a:gd name="connsiteX16" fmla="*/ 25718 w 61912"/>
                  <a:gd name="connsiteY16" fmla="*/ 30480 h 69532"/>
                  <a:gd name="connsiteX17" fmla="*/ 20003 w 61912"/>
                  <a:gd name="connsiteY17" fmla="*/ 36195 h 69532"/>
                  <a:gd name="connsiteX18" fmla="*/ 17145 w 61912"/>
                  <a:gd name="connsiteY18" fmla="*/ 44767 h 69532"/>
                  <a:gd name="connsiteX19" fmla="*/ 20003 w 61912"/>
                  <a:gd name="connsiteY19" fmla="*/ 53340 h 69532"/>
                  <a:gd name="connsiteX20" fmla="*/ 30480 w 61912"/>
                  <a:gd name="connsiteY20" fmla="*/ 56197 h 69532"/>
                  <a:gd name="connsiteX21" fmla="*/ 41910 w 61912"/>
                  <a:gd name="connsiteY21" fmla="*/ 51435 h 69532"/>
                  <a:gd name="connsiteX22" fmla="*/ 47625 w 61912"/>
                  <a:gd name="connsiteY22" fmla="*/ 40005 h 69532"/>
                  <a:gd name="connsiteX23" fmla="*/ 44768 w 61912"/>
                  <a:gd name="connsiteY23" fmla="*/ 31432 h 69532"/>
                  <a:gd name="connsiteX24" fmla="*/ 34290 w 61912"/>
                  <a:gd name="connsiteY24" fmla="*/ 2857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1912" h="69532">
                    <a:moveTo>
                      <a:pt x="13335" y="69532"/>
                    </a:moveTo>
                    <a:lnTo>
                      <a:pt x="0" y="69532"/>
                    </a:lnTo>
                    <a:lnTo>
                      <a:pt x="10478" y="0"/>
                    </a:lnTo>
                    <a:lnTo>
                      <a:pt x="23813" y="0"/>
                    </a:lnTo>
                    <a:lnTo>
                      <a:pt x="20955" y="24765"/>
                    </a:lnTo>
                    <a:cubicBezTo>
                      <a:pt x="23813" y="21907"/>
                      <a:pt x="26670" y="20002"/>
                      <a:pt x="29528" y="19050"/>
                    </a:cubicBezTo>
                    <a:cubicBezTo>
                      <a:pt x="32385" y="17145"/>
                      <a:pt x="35243" y="17145"/>
                      <a:pt x="38100" y="17145"/>
                    </a:cubicBezTo>
                    <a:cubicBezTo>
                      <a:pt x="45720" y="17145"/>
                      <a:pt x="51435" y="20002"/>
                      <a:pt x="56197" y="24765"/>
                    </a:cubicBezTo>
                    <a:cubicBezTo>
                      <a:pt x="60960" y="29527"/>
                      <a:pt x="61913" y="35242"/>
                      <a:pt x="61913" y="40957"/>
                    </a:cubicBezTo>
                    <a:cubicBezTo>
                      <a:pt x="61913" y="45720"/>
                      <a:pt x="60008" y="49530"/>
                      <a:pt x="57150" y="56197"/>
                    </a:cubicBezTo>
                    <a:cubicBezTo>
                      <a:pt x="54293" y="60960"/>
                      <a:pt x="51435" y="63817"/>
                      <a:pt x="46672" y="66675"/>
                    </a:cubicBezTo>
                    <a:cubicBezTo>
                      <a:pt x="41910" y="69532"/>
                      <a:pt x="38100" y="69532"/>
                      <a:pt x="31433" y="69532"/>
                    </a:cubicBezTo>
                    <a:cubicBezTo>
                      <a:pt x="28575" y="69532"/>
                      <a:pt x="25718" y="69532"/>
                      <a:pt x="22860" y="67627"/>
                    </a:cubicBezTo>
                    <a:cubicBezTo>
                      <a:pt x="20003" y="65722"/>
                      <a:pt x="17145" y="64770"/>
                      <a:pt x="15240" y="61913"/>
                    </a:cubicBezTo>
                    <a:lnTo>
                      <a:pt x="13335" y="69532"/>
                    </a:lnTo>
                    <a:close/>
                    <a:moveTo>
                      <a:pt x="34290" y="28575"/>
                    </a:moveTo>
                    <a:cubicBezTo>
                      <a:pt x="31433" y="28575"/>
                      <a:pt x="28575" y="28575"/>
                      <a:pt x="25718" y="30480"/>
                    </a:cubicBezTo>
                    <a:cubicBezTo>
                      <a:pt x="22860" y="32385"/>
                      <a:pt x="20955" y="33338"/>
                      <a:pt x="20003" y="36195"/>
                    </a:cubicBezTo>
                    <a:cubicBezTo>
                      <a:pt x="18097" y="39052"/>
                      <a:pt x="17145" y="41910"/>
                      <a:pt x="17145" y="44767"/>
                    </a:cubicBezTo>
                    <a:cubicBezTo>
                      <a:pt x="17145" y="49530"/>
                      <a:pt x="19050" y="52388"/>
                      <a:pt x="20003" y="53340"/>
                    </a:cubicBezTo>
                    <a:cubicBezTo>
                      <a:pt x="22860" y="56197"/>
                      <a:pt x="25718" y="56197"/>
                      <a:pt x="30480" y="56197"/>
                    </a:cubicBezTo>
                    <a:cubicBezTo>
                      <a:pt x="35243" y="56197"/>
                      <a:pt x="39053" y="54292"/>
                      <a:pt x="41910" y="51435"/>
                    </a:cubicBezTo>
                    <a:cubicBezTo>
                      <a:pt x="44768" y="48577"/>
                      <a:pt x="47625" y="43815"/>
                      <a:pt x="47625" y="40005"/>
                    </a:cubicBezTo>
                    <a:cubicBezTo>
                      <a:pt x="47625" y="35242"/>
                      <a:pt x="45720" y="32385"/>
                      <a:pt x="44768" y="31432"/>
                    </a:cubicBezTo>
                    <a:cubicBezTo>
                      <a:pt x="41910" y="30480"/>
                      <a:pt x="39053" y="28575"/>
                      <a:pt x="34290" y="28575"/>
                    </a:cubicBezTo>
                    <a:close/>
                  </a:path>
                </a:pathLst>
              </a:custGeom>
              <a:solidFill>
                <a:srgbClr val="000000"/>
              </a:solidFill>
              <a:ln w="9525" cap="flat">
                <a:noFill/>
                <a:prstDash val="solid"/>
                <a:miter/>
              </a:ln>
            </p:spPr>
            <p:txBody>
              <a:bodyPr rtlCol="0" anchor="ctr"/>
              <a:lstStyle/>
              <a:p>
                <a:endParaRPr lang="en-US" dirty="0"/>
              </a:p>
            </p:txBody>
          </p:sp>
          <p:sp>
            <p:nvSpPr>
              <p:cNvPr id="49" name="Freeform 48">
                <a:extLst>
                  <a:ext uri="{FF2B5EF4-FFF2-40B4-BE49-F238E27FC236}">
                    <a16:creationId xmlns:a16="http://schemas.microsoft.com/office/drawing/2014/main" id="{98E47E71-40EF-E539-DFB8-0EF9E61117F5}"/>
                  </a:ext>
                </a:extLst>
              </p:cNvPr>
              <p:cNvSpPr/>
              <p:nvPr/>
            </p:nvSpPr>
            <p:spPr>
              <a:xfrm>
                <a:off x="8526322" y="2769412"/>
                <a:ext cx="35242" cy="52387"/>
              </a:xfrm>
              <a:custGeom>
                <a:avLst/>
                <a:gdLst>
                  <a:gd name="connsiteX0" fmla="*/ 9525 w 35242"/>
                  <a:gd name="connsiteY0" fmla="*/ 0 h 52387"/>
                  <a:gd name="connsiteX1" fmla="*/ 20955 w 35242"/>
                  <a:gd name="connsiteY1" fmla="*/ 0 h 52387"/>
                  <a:gd name="connsiteX2" fmla="*/ 19050 w 35242"/>
                  <a:gd name="connsiteY2" fmla="*/ 7620 h 52387"/>
                  <a:gd name="connsiteX3" fmla="*/ 32385 w 35242"/>
                  <a:gd name="connsiteY3" fmla="*/ 0 h 52387"/>
                  <a:gd name="connsiteX4" fmla="*/ 35243 w 35242"/>
                  <a:gd name="connsiteY4" fmla="*/ 1905 h 52387"/>
                  <a:gd name="connsiteX5" fmla="*/ 30480 w 35242"/>
                  <a:gd name="connsiteY5" fmla="*/ 12382 h 52387"/>
                  <a:gd name="connsiteX6" fmla="*/ 28575 w 35242"/>
                  <a:gd name="connsiteY6" fmla="*/ 12382 h 52387"/>
                  <a:gd name="connsiteX7" fmla="*/ 20955 w 35242"/>
                  <a:gd name="connsiteY7" fmla="*/ 17145 h 52387"/>
                  <a:gd name="connsiteX8" fmla="*/ 16193 w 35242"/>
                  <a:gd name="connsiteY8" fmla="*/ 33338 h 52387"/>
                  <a:gd name="connsiteX9" fmla="*/ 13335 w 35242"/>
                  <a:gd name="connsiteY9" fmla="*/ 52388 h 52387"/>
                  <a:gd name="connsiteX10" fmla="*/ 0 w 35242"/>
                  <a:gd name="connsiteY10" fmla="*/ 52388 h 52387"/>
                  <a:gd name="connsiteX11" fmla="*/ 9525 w 35242"/>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242" h="52387">
                    <a:moveTo>
                      <a:pt x="9525" y="0"/>
                    </a:moveTo>
                    <a:lnTo>
                      <a:pt x="20955" y="0"/>
                    </a:lnTo>
                    <a:lnTo>
                      <a:pt x="19050" y="7620"/>
                    </a:lnTo>
                    <a:cubicBezTo>
                      <a:pt x="21907" y="1905"/>
                      <a:pt x="26670" y="0"/>
                      <a:pt x="32385" y="0"/>
                    </a:cubicBezTo>
                    <a:cubicBezTo>
                      <a:pt x="34290" y="0"/>
                      <a:pt x="35243" y="0"/>
                      <a:pt x="35243" y="1905"/>
                    </a:cubicBezTo>
                    <a:lnTo>
                      <a:pt x="30480" y="12382"/>
                    </a:lnTo>
                    <a:cubicBezTo>
                      <a:pt x="28575" y="12382"/>
                      <a:pt x="28575" y="12382"/>
                      <a:pt x="28575" y="12382"/>
                    </a:cubicBezTo>
                    <a:cubicBezTo>
                      <a:pt x="25718" y="12382"/>
                      <a:pt x="22860" y="14288"/>
                      <a:pt x="20955" y="17145"/>
                    </a:cubicBezTo>
                    <a:cubicBezTo>
                      <a:pt x="19050" y="20002"/>
                      <a:pt x="18097" y="25717"/>
                      <a:pt x="16193" y="33338"/>
                    </a:cubicBezTo>
                    <a:lnTo>
                      <a:pt x="13335" y="52388"/>
                    </a:lnTo>
                    <a:lnTo>
                      <a:pt x="0" y="52388"/>
                    </a:lnTo>
                    <a:lnTo>
                      <a:pt x="9525" y="0"/>
                    </a:lnTo>
                    <a:close/>
                  </a:path>
                </a:pathLst>
              </a:custGeom>
              <a:solidFill>
                <a:srgbClr val="000000"/>
              </a:solidFill>
              <a:ln w="9525" cap="flat">
                <a:noFill/>
                <a:prstDash val="solid"/>
                <a:miter/>
              </a:ln>
            </p:spPr>
            <p:txBody>
              <a:bodyPr rtlCol="0" anchor="ctr"/>
              <a:lstStyle/>
              <a:p>
                <a:endParaRPr lang="en-US" dirty="0"/>
              </a:p>
            </p:txBody>
          </p:sp>
          <p:sp>
            <p:nvSpPr>
              <p:cNvPr id="50" name="Freeform 49">
                <a:extLst>
                  <a:ext uri="{FF2B5EF4-FFF2-40B4-BE49-F238E27FC236}">
                    <a16:creationId xmlns:a16="http://schemas.microsoft.com/office/drawing/2014/main" id="{D53235A8-458A-9667-838C-5D5D0D00CFEF}"/>
                  </a:ext>
                </a:extLst>
              </p:cNvPr>
              <p:cNvSpPr/>
              <p:nvPr/>
            </p:nvSpPr>
            <p:spPr>
              <a:xfrm>
                <a:off x="8564422" y="2749410"/>
                <a:ext cx="26669" cy="70484"/>
              </a:xfrm>
              <a:custGeom>
                <a:avLst/>
                <a:gdLst>
                  <a:gd name="connsiteX0" fmla="*/ 7620 w 26669"/>
                  <a:gd name="connsiteY0" fmla="*/ 20003 h 70484"/>
                  <a:gd name="connsiteX1" fmla="*/ 20955 w 26669"/>
                  <a:gd name="connsiteY1" fmla="*/ 20003 h 70484"/>
                  <a:gd name="connsiteX2" fmla="*/ 13335 w 26669"/>
                  <a:gd name="connsiteY2" fmla="*/ 70485 h 70484"/>
                  <a:gd name="connsiteX3" fmla="*/ 0 w 26669"/>
                  <a:gd name="connsiteY3" fmla="*/ 70485 h 70484"/>
                  <a:gd name="connsiteX4" fmla="*/ 7620 w 26669"/>
                  <a:gd name="connsiteY4" fmla="*/ 20003 h 70484"/>
                  <a:gd name="connsiteX5" fmla="*/ 18097 w 26669"/>
                  <a:gd name="connsiteY5" fmla="*/ 0 h 70484"/>
                  <a:gd name="connsiteX6" fmla="*/ 23813 w 26669"/>
                  <a:gd name="connsiteY6" fmla="*/ 1905 h 70484"/>
                  <a:gd name="connsiteX7" fmla="*/ 26670 w 26669"/>
                  <a:gd name="connsiteY7" fmla="*/ 7620 h 70484"/>
                  <a:gd name="connsiteX8" fmla="*/ 23813 w 26669"/>
                  <a:gd name="connsiteY8" fmla="*/ 13335 h 70484"/>
                  <a:gd name="connsiteX9" fmla="*/ 18097 w 26669"/>
                  <a:gd name="connsiteY9" fmla="*/ 15240 h 70484"/>
                  <a:gd name="connsiteX10" fmla="*/ 12382 w 26669"/>
                  <a:gd name="connsiteY10" fmla="*/ 13335 h 70484"/>
                  <a:gd name="connsiteX11" fmla="*/ 9525 w 26669"/>
                  <a:gd name="connsiteY11" fmla="*/ 7620 h 70484"/>
                  <a:gd name="connsiteX12" fmla="*/ 12382 w 26669"/>
                  <a:gd name="connsiteY12" fmla="*/ 1905 h 70484"/>
                  <a:gd name="connsiteX13" fmla="*/ 18097 w 26669"/>
                  <a:gd name="connsiteY13" fmla="*/ 0 h 70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669" h="70484">
                    <a:moveTo>
                      <a:pt x="7620" y="20003"/>
                    </a:moveTo>
                    <a:lnTo>
                      <a:pt x="20955" y="20003"/>
                    </a:lnTo>
                    <a:lnTo>
                      <a:pt x="13335" y="70485"/>
                    </a:lnTo>
                    <a:lnTo>
                      <a:pt x="0" y="70485"/>
                    </a:lnTo>
                    <a:lnTo>
                      <a:pt x="7620" y="20003"/>
                    </a:lnTo>
                    <a:close/>
                    <a:moveTo>
                      <a:pt x="18097" y="0"/>
                    </a:moveTo>
                    <a:cubicBezTo>
                      <a:pt x="20003" y="0"/>
                      <a:pt x="22860" y="0"/>
                      <a:pt x="23813" y="1905"/>
                    </a:cubicBezTo>
                    <a:cubicBezTo>
                      <a:pt x="25718" y="3810"/>
                      <a:pt x="26670" y="4763"/>
                      <a:pt x="26670" y="7620"/>
                    </a:cubicBezTo>
                    <a:cubicBezTo>
                      <a:pt x="26670" y="9525"/>
                      <a:pt x="24765" y="10478"/>
                      <a:pt x="23813" y="13335"/>
                    </a:cubicBezTo>
                    <a:cubicBezTo>
                      <a:pt x="21907" y="15240"/>
                      <a:pt x="20955" y="15240"/>
                      <a:pt x="18097" y="15240"/>
                    </a:cubicBezTo>
                    <a:cubicBezTo>
                      <a:pt x="16193" y="15240"/>
                      <a:pt x="13335" y="15240"/>
                      <a:pt x="12382" y="13335"/>
                    </a:cubicBezTo>
                    <a:cubicBezTo>
                      <a:pt x="10478" y="11430"/>
                      <a:pt x="9525" y="10478"/>
                      <a:pt x="9525" y="7620"/>
                    </a:cubicBezTo>
                    <a:cubicBezTo>
                      <a:pt x="9525" y="5715"/>
                      <a:pt x="11430" y="4763"/>
                      <a:pt x="12382" y="1905"/>
                    </a:cubicBezTo>
                    <a:cubicBezTo>
                      <a:pt x="13335" y="0"/>
                      <a:pt x="15240" y="0"/>
                      <a:pt x="18097" y="0"/>
                    </a:cubicBezTo>
                    <a:close/>
                  </a:path>
                </a:pathLst>
              </a:custGeom>
              <a:solidFill>
                <a:srgbClr val="000000"/>
              </a:solidFill>
              <a:ln w="9525" cap="flat">
                <a:noFill/>
                <a:prstDash val="solid"/>
                <a:miter/>
              </a:ln>
            </p:spPr>
            <p:txBody>
              <a:bodyPr rtlCol="0" anchor="ctr"/>
              <a:lstStyle/>
              <a:p>
                <a:endParaRPr lang="en-US" dirty="0"/>
              </a:p>
            </p:txBody>
          </p:sp>
          <p:sp>
            <p:nvSpPr>
              <p:cNvPr id="51" name="Freeform 50">
                <a:extLst>
                  <a:ext uri="{FF2B5EF4-FFF2-40B4-BE49-F238E27FC236}">
                    <a16:creationId xmlns:a16="http://schemas.microsoft.com/office/drawing/2014/main" id="{E87778DD-F493-1829-764B-D75B4CA4A431}"/>
                  </a:ext>
                </a:extLst>
              </p:cNvPr>
              <p:cNvSpPr/>
              <p:nvPr/>
            </p:nvSpPr>
            <p:spPr>
              <a:xfrm>
                <a:off x="85910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1910"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2" name="Freeform 51">
                <a:extLst>
                  <a:ext uri="{FF2B5EF4-FFF2-40B4-BE49-F238E27FC236}">
                    <a16:creationId xmlns:a16="http://schemas.microsoft.com/office/drawing/2014/main" id="{EB08CF99-E09C-68C8-5556-8606D390F93E}"/>
                  </a:ext>
                </a:extLst>
              </p:cNvPr>
              <p:cNvSpPr/>
              <p:nvPr/>
            </p:nvSpPr>
            <p:spPr>
              <a:xfrm>
                <a:off x="8680627" y="2750362"/>
                <a:ext cx="58102" cy="69532"/>
              </a:xfrm>
              <a:custGeom>
                <a:avLst/>
                <a:gdLst>
                  <a:gd name="connsiteX0" fmla="*/ 5715 w 58102"/>
                  <a:gd name="connsiteY0" fmla="*/ 1905 h 69532"/>
                  <a:gd name="connsiteX1" fmla="*/ 20955 w 58102"/>
                  <a:gd name="connsiteY1" fmla="*/ 1905 h 69532"/>
                  <a:gd name="connsiteX2" fmla="*/ 15240 w 58102"/>
                  <a:gd name="connsiteY2" fmla="*/ 43815 h 69532"/>
                  <a:gd name="connsiteX3" fmla="*/ 13335 w 58102"/>
                  <a:gd name="connsiteY3" fmla="*/ 51435 h 69532"/>
                  <a:gd name="connsiteX4" fmla="*/ 16192 w 58102"/>
                  <a:gd name="connsiteY4" fmla="*/ 57150 h 69532"/>
                  <a:gd name="connsiteX5" fmla="*/ 23813 w 58102"/>
                  <a:gd name="connsiteY5" fmla="*/ 59055 h 69532"/>
                  <a:gd name="connsiteX6" fmla="*/ 31432 w 58102"/>
                  <a:gd name="connsiteY6" fmla="*/ 57150 h 69532"/>
                  <a:gd name="connsiteX7" fmla="*/ 34290 w 58102"/>
                  <a:gd name="connsiteY7" fmla="*/ 52388 h 69532"/>
                  <a:gd name="connsiteX8" fmla="*/ 37147 w 58102"/>
                  <a:gd name="connsiteY8" fmla="*/ 41910 h 69532"/>
                  <a:gd name="connsiteX9" fmla="*/ 42863 w 58102"/>
                  <a:gd name="connsiteY9" fmla="*/ 0 h 69532"/>
                  <a:gd name="connsiteX10" fmla="*/ 58102 w 58102"/>
                  <a:gd name="connsiteY10" fmla="*/ 0 h 69532"/>
                  <a:gd name="connsiteX11" fmla="*/ 52388 w 58102"/>
                  <a:gd name="connsiteY11" fmla="*/ 40005 h 69532"/>
                  <a:gd name="connsiteX12" fmla="*/ 47625 w 58102"/>
                  <a:gd name="connsiteY12" fmla="*/ 58102 h 69532"/>
                  <a:gd name="connsiteX13" fmla="*/ 39052 w 58102"/>
                  <a:gd name="connsiteY13" fmla="*/ 66675 h 69532"/>
                  <a:gd name="connsiteX14" fmla="*/ 23813 w 58102"/>
                  <a:gd name="connsiteY14" fmla="*/ 69532 h 69532"/>
                  <a:gd name="connsiteX15" fmla="*/ 5715 w 58102"/>
                  <a:gd name="connsiteY15" fmla="*/ 63817 h 69532"/>
                  <a:gd name="connsiteX16" fmla="*/ 0 w 58102"/>
                  <a:gd name="connsiteY16" fmla="*/ 48577 h 69532"/>
                  <a:gd name="connsiteX17" fmla="*/ 1905 w 58102"/>
                  <a:gd name="connsiteY17" fmla="*/ 37147 h 69532"/>
                  <a:gd name="connsiteX18" fmla="*/ 5715 w 58102"/>
                  <a:gd name="connsiteY18" fmla="*/ 1905 h 695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8102" h="69532">
                    <a:moveTo>
                      <a:pt x="5715" y="1905"/>
                    </a:moveTo>
                    <a:lnTo>
                      <a:pt x="20955" y="1905"/>
                    </a:lnTo>
                    <a:lnTo>
                      <a:pt x="15240" y="43815"/>
                    </a:lnTo>
                    <a:cubicBezTo>
                      <a:pt x="15240" y="46672"/>
                      <a:pt x="13335" y="49530"/>
                      <a:pt x="13335" y="51435"/>
                    </a:cubicBezTo>
                    <a:cubicBezTo>
                      <a:pt x="13335" y="54292"/>
                      <a:pt x="15240" y="56197"/>
                      <a:pt x="16192" y="57150"/>
                    </a:cubicBezTo>
                    <a:cubicBezTo>
                      <a:pt x="18097" y="59055"/>
                      <a:pt x="20955" y="59055"/>
                      <a:pt x="23813" y="59055"/>
                    </a:cubicBezTo>
                    <a:cubicBezTo>
                      <a:pt x="26670" y="59055"/>
                      <a:pt x="29527" y="59055"/>
                      <a:pt x="31432" y="57150"/>
                    </a:cubicBezTo>
                    <a:cubicBezTo>
                      <a:pt x="33338" y="55245"/>
                      <a:pt x="34290" y="55245"/>
                      <a:pt x="34290" y="52388"/>
                    </a:cubicBezTo>
                    <a:cubicBezTo>
                      <a:pt x="36195" y="50482"/>
                      <a:pt x="36195" y="46672"/>
                      <a:pt x="37147" y="41910"/>
                    </a:cubicBezTo>
                    <a:lnTo>
                      <a:pt x="42863" y="0"/>
                    </a:lnTo>
                    <a:lnTo>
                      <a:pt x="58102" y="0"/>
                    </a:lnTo>
                    <a:lnTo>
                      <a:pt x="52388" y="40005"/>
                    </a:lnTo>
                    <a:cubicBezTo>
                      <a:pt x="50482" y="48577"/>
                      <a:pt x="49530" y="55245"/>
                      <a:pt x="47625" y="58102"/>
                    </a:cubicBezTo>
                    <a:cubicBezTo>
                      <a:pt x="45720" y="60960"/>
                      <a:pt x="42863" y="63817"/>
                      <a:pt x="39052" y="66675"/>
                    </a:cubicBezTo>
                    <a:cubicBezTo>
                      <a:pt x="34290" y="68580"/>
                      <a:pt x="30480" y="69532"/>
                      <a:pt x="23813" y="69532"/>
                    </a:cubicBezTo>
                    <a:cubicBezTo>
                      <a:pt x="16192" y="69532"/>
                      <a:pt x="10477" y="67627"/>
                      <a:pt x="5715" y="63817"/>
                    </a:cubicBezTo>
                    <a:cubicBezTo>
                      <a:pt x="952" y="60960"/>
                      <a:pt x="0" y="55245"/>
                      <a:pt x="0" y="48577"/>
                    </a:cubicBezTo>
                    <a:cubicBezTo>
                      <a:pt x="0" y="45720"/>
                      <a:pt x="0" y="40957"/>
                      <a:pt x="1905" y="37147"/>
                    </a:cubicBezTo>
                    <a:lnTo>
                      <a:pt x="5715" y="1905"/>
                    </a:lnTo>
                    <a:close/>
                  </a:path>
                </a:pathLst>
              </a:custGeom>
              <a:solidFill>
                <a:srgbClr val="000000"/>
              </a:solidFill>
              <a:ln w="9525" cap="flat">
                <a:noFill/>
                <a:prstDash val="solid"/>
                <a:miter/>
              </a:ln>
            </p:spPr>
            <p:txBody>
              <a:bodyPr rtlCol="0" anchor="ctr"/>
              <a:lstStyle/>
              <a:p>
                <a:endParaRPr lang="en-US" dirty="0"/>
              </a:p>
            </p:txBody>
          </p:sp>
          <p:sp>
            <p:nvSpPr>
              <p:cNvPr id="53" name="Freeform 52">
                <a:extLst>
                  <a:ext uri="{FF2B5EF4-FFF2-40B4-BE49-F238E27FC236}">
                    <a16:creationId xmlns:a16="http://schemas.microsoft.com/office/drawing/2014/main" id="{62BAA2E4-0DA5-8C3D-9325-9A5FC10A53B4}"/>
                  </a:ext>
                </a:extLst>
              </p:cNvPr>
              <p:cNvSpPr/>
              <p:nvPr/>
            </p:nvSpPr>
            <p:spPr>
              <a:xfrm>
                <a:off x="8741587" y="2765602"/>
                <a:ext cx="42862" cy="54292"/>
              </a:xfrm>
              <a:custGeom>
                <a:avLst/>
                <a:gdLst>
                  <a:gd name="connsiteX0" fmla="*/ 42863 w 42862"/>
                  <a:gd name="connsiteY0" fmla="*/ 10478 h 54292"/>
                  <a:gd name="connsiteX1" fmla="*/ 37147 w 42862"/>
                  <a:gd name="connsiteY1" fmla="*/ 19050 h 54292"/>
                  <a:gd name="connsiteX2" fmla="*/ 31432 w 42862"/>
                  <a:gd name="connsiteY2" fmla="*/ 14288 h 54292"/>
                  <a:gd name="connsiteX3" fmla="*/ 25717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2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2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2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7" y="19050"/>
                    </a:lnTo>
                    <a:cubicBezTo>
                      <a:pt x="35242" y="17145"/>
                      <a:pt x="34290" y="16192"/>
                      <a:pt x="31432" y="14288"/>
                    </a:cubicBezTo>
                    <a:cubicBezTo>
                      <a:pt x="29528" y="12383"/>
                      <a:pt x="28575" y="12383"/>
                      <a:pt x="25717"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7" y="20003"/>
                      <a:pt x="28575" y="22860"/>
                    </a:cubicBezTo>
                    <a:cubicBezTo>
                      <a:pt x="34290" y="25717"/>
                      <a:pt x="37147" y="28575"/>
                      <a:pt x="39053" y="31433"/>
                    </a:cubicBezTo>
                    <a:cubicBezTo>
                      <a:pt x="40957" y="34290"/>
                      <a:pt x="41910" y="37148"/>
                      <a:pt x="41910" y="39053"/>
                    </a:cubicBezTo>
                    <a:cubicBezTo>
                      <a:pt x="41910" y="41910"/>
                      <a:pt x="40005" y="46673"/>
                      <a:pt x="36195" y="49530"/>
                    </a:cubicBezTo>
                    <a:cubicBezTo>
                      <a:pt x="31432" y="52388"/>
                      <a:pt x="27622" y="54292"/>
                      <a:pt x="20955" y="54292"/>
                    </a:cubicBezTo>
                    <a:cubicBezTo>
                      <a:pt x="18097" y="54292"/>
                      <a:pt x="13335" y="54292"/>
                      <a:pt x="10478" y="52388"/>
                    </a:cubicBezTo>
                    <a:cubicBezTo>
                      <a:pt x="7620" y="50483"/>
                      <a:pt x="4763" y="49530"/>
                      <a:pt x="0" y="44767"/>
                    </a:cubicBezTo>
                    <a:lnTo>
                      <a:pt x="8572" y="36195"/>
                    </a:lnTo>
                    <a:cubicBezTo>
                      <a:pt x="11430" y="40958"/>
                      <a:pt x="16192" y="43815"/>
                      <a:pt x="20003" y="43815"/>
                    </a:cubicBezTo>
                    <a:cubicBezTo>
                      <a:pt x="21907" y="43815"/>
                      <a:pt x="22860" y="43815"/>
                      <a:pt x="24765" y="41910"/>
                    </a:cubicBezTo>
                    <a:cubicBezTo>
                      <a:pt x="26670" y="41910"/>
                      <a:pt x="26670" y="40005"/>
                      <a:pt x="26670" y="39053"/>
                    </a:cubicBezTo>
                    <a:cubicBezTo>
                      <a:pt x="26670" y="38100"/>
                      <a:pt x="26670" y="37148"/>
                      <a:pt x="24765" y="36195"/>
                    </a:cubicBezTo>
                    <a:cubicBezTo>
                      <a:pt x="22860" y="34290"/>
                      <a:pt x="21907" y="33338"/>
                      <a:pt x="17145" y="31433"/>
                    </a:cubicBezTo>
                    <a:cubicBezTo>
                      <a:pt x="12382" y="28575"/>
                      <a:pt x="9525" y="25717"/>
                      <a:pt x="8572" y="23813"/>
                    </a:cubicBezTo>
                    <a:cubicBezTo>
                      <a:pt x="6667" y="20955"/>
                      <a:pt x="5715" y="18098"/>
                      <a:pt x="5715" y="15240"/>
                    </a:cubicBezTo>
                    <a:cubicBezTo>
                      <a:pt x="5715" y="10478"/>
                      <a:pt x="7620" y="7620"/>
                      <a:pt x="11430" y="4763"/>
                    </a:cubicBezTo>
                    <a:cubicBezTo>
                      <a:pt x="14288" y="1905"/>
                      <a:pt x="19050" y="0"/>
                      <a:pt x="22860" y="0"/>
                    </a:cubicBezTo>
                    <a:cubicBezTo>
                      <a:pt x="25717" y="0"/>
                      <a:pt x="28575" y="0"/>
                      <a:pt x="31432" y="1905"/>
                    </a:cubicBezTo>
                    <a:cubicBezTo>
                      <a:pt x="38100" y="6667"/>
                      <a:pt x="40957"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4" name="Freeform 53">
                <a:extLst>
                  <a:ext uri="{FF2B5EF4-FFF2-40B4-BE49-F238E27FC236}">
                    <a16:creationId xmlns:a16="http://schemas.microsoft.com/office/drawing/2014/main" id="{D0CCEF77-A3FE-7C93-5251-6EEAE5A27254}"/>
                  </a:ext>
                </a:extLst>
              </p:cNvPr>
              <p:cNvSpPr/>
              <p:nvPr/>
            </p:nvSpPr>
            <p:spPr>
              <a:xfrm>
                <a:off x="8796832" y="2767507"/>
                <a:ext cx="55245" cy="53340"/>
              </a:xfrm>
              <a:custGeom>
                <a:avLst/>
                <a:gdLst>
                  <a:gd name="connsiteX0" fmla="*/ 40958 w 55245"/>
                  <a:gd name="connsiteY0" fmla="*/ 37148 h 53340"/>
                  <a:gd name="connsiteX1" fmla="*/ 52388 w 55245"/>
                  <a:gd name="connsiteY1" fmla="*/ 42863 h 53340"/>
                  <a:gd name="connsiteX2" fmla="*/ 41910 w 55245"/>
                  <a:gd name="connsiteY2" fmla="*/ 50483 h 53340"/>
                  <a:gd name="connsiteX3" fmla="*/ 26670 w 55245"/>
                  <a:gd name="connsiteY3" fmla="*/ 53340 h 53340"/>
                  <a:gd name="connsiteX4" fmla="*/ 7620 w 55245"/>
                  <a:gd name="connsiteY4" fmla="*/ 47625 h 53340"/>
                  <a:gd name="connsiteX5" fmla="*/ 0 w 55245"/>
                  <a:gd name="connsiteY5" fmla="*/ 29528 h 53340"/>
                  <a:gd name="connsiteX6" fmla="*/ 8572 w 55245"/>
                  <a:gd name="connsiteY6" fmla="*/ 8573 h 53340"/>
                  <a:gd name="connsiteX7" fmla="*/ 30480 w 55245"/>
                  <a:gd name="connsiteY7" fmla="*/ 0 h 53340"/>
                  <a:gd name="connsiteX8" fmla="*/ 43815 w 55245"/>
                  <a:gd name="connsiteY8" fmla="*/ 2858 h 53340"/>
                  <a:gd name="connsiteX9" fmla="*/ 52388 w 55245"/>
                  <a:gd name="connsiteY9" fmla="*/ 11430 h 53340"/>
                  <a:gd name="connsiteX10" fmla="*/ 55245 w 55245"/>
                  <a:gd name="connsiteY10" fmla="*/ 22860 h 53340"/>
                  <a:gd name="connsiteX11" fmla="*/ 55245 w 55245"/>
                  <a:gd name="connsiteY11" fmla="*/ 28575 h 53340"/>
                  <a:gd name="connsiteX12" fmla="*/ 10478 w 55245"/>
                  <a:gd name="connsiteY12" fmla="*/ 28575 h 53340"/>
                  <a:gd name="connsiteX13" fmla="*/ 13335 w 55245"/>
                  <a:gd name="connsiteY13" fmla="*/ 37148 h 53340"/>
                  <a:gd name="connsiteX14" fmla="*/ 23813 w 55245"/>
                  <a:gd name="connsiteY14" fmla="*/ 40005 h 53340"/>
                  <a:gd name="connsiteX15" fmla="*/ 40958 w 55245"/>
                  <a:gd name="connsiteY15" fmla="*/ 37148 h 53340"/>
                  <a:gd name="connsiteX16" fmla="*/ 43815 w 55245"/>
                  <a:gd name="connsiteY16" fmla="*/ 21908 h 53340"/>
                  <a:gd name="connsiteX17" fmla="*/ 38100 w 55245"/>
                  <a:gd name="connsiteY17" fmla="*/ 14288 h 53340"/>
                  <a:gd name="connsiteX18" fmla="*/ 29528 w 55245"/>
                  <a:gd name="connsiteY18" fmla="*/ 11430 h 53340"/>
                  <a:gd name="connsiteX19" fmla="*/ 20955 w 55245"/>
                  <a:gd name="connsiteY19" fmla="*/ 14288 h 53340"/>
                  <a:gd name="connsiteX20" fmla="*/ 15240 w 55245"/>
                  <a:gd name="connsiteY20" fmla="*/ 21908 h 53340"/>
                  <a:gd name="connsiteX21" fmla="*/ 43815 w 55245"/>
                  <a:gd name="connsiteY21" fmla="*/ 21908 h 5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245" h="53340">
                    <a:moveTo>
                      <a:pt x="40958" y="37148"/>
                    </a:moveTo>
                    <a:lnTo>
                      <a:pt x="52388" y="42863"/>
                    </a:lnTo>
                    <a:cubicBezTo>
                      <a:pt x="49530" y="45720"/>
                      <a:pt x="46672" y="48578"/>
                      <a:pt x="41910" y="50483"/>
                    </a:cubicBezTo>
                    <a:cubicBezTo>
                      <a:pt x="37147" y="52388"/>
                      <a:pt x="33338" y="53340"/>
                      <a:pt x="26670" y="53340"/>
                    </a:cubicBezTo>
                    <a:cubicBezTo>
                      <a:pt x="18097" y="53340"/>
                      <a:pt x="11430" y="51435"/>
                      <a:pt x="7620" y="47625"/>
                    </a:cubicBezTo>
                    <a:cubicBezTo>
                      <a:pt x="2858" y="42863"/>
                      <a:pt x="0" y="37148"/>
                      <a:pt x="0" y="29528"/>
                    </a:cubicBezTo>
                    <a:cubicBezTo>
                      <a:pt x="0" y="20955"/>
                      <a:pt x="2858" y="14288"/>
                      <a:pt x="8572" y="8573"/>
                    </a:cubicBezTo>
                    <a:cubicBezTo>
                      <a:pt x="14288" y="2858"/>
                      <a:pt x="21908" y="0"/>
                      <a:pt x="30480" y="0"/>
                    </a:cubicBezTo>
                    <a:cubicBezTo>
                      <a:pt x="36195" y="0"/>
                      <a:pt x="40958" y="1905"/>
                      <a:pt x="43815" y="2858"/>
                    </a:cubicBezTo>
                    <a:cubicBezTo>
                      <a:pt x="48578" y="4763"/>
                      <a:pt x="51435" y="8573"/>
                      <a:pt x="52388" y="11430"/>
                    </a:cubicBezTo>
                    <a:cubicBezTo>
                      <a:pt x="54293" y="16193"/>
                      <a:pt x="55245" y="20003"/>
                      <a:pt x="55245" y="22860"/>
                    </a:cubicBezTo>
                    <a:cubicBezTo>
                      <a:pt x="55245" y="24765"/>
                      <a:pt x="55245" y="25718"/>
                      <a:pt x="55245" y="28575"/>
                    </a:cubicBezTo>
                    <a:lnTo>
                      <a:pt x="10478" y="28575"/>
                    </a:lnTo>
                    <a:cubicBezTo>
                      <a:pt x="10478" y="31433"/>
                      <a:pt x="12383" y="34290"/>
                      <a:pt x="13335" y="37148"/>
                    </a:cubicBezTo>
                    <a:cubicBezTo>
                      <a:pt x="15240" y="39053"/>
                      <a:pt x="19050" y="40005"/>
                      <a:pt x="23813" y="40005"/>
                    </a:cubicBezTo>
                    <a:cubicBezTo>
                      <a:pt x="31433" y="41910"/>
                      <a:pt x="36195" y="40005"/>
                      <a:pt x="40958" y="37148"/>
                    </a:cubicBezTo>
                    <a:close/>
                    <a:moveTo>
                      <a:pt x="43815" y="21908"/>
                    </a:moveTo>
                    <a:cubicBezTo>
                      <a:pt x="41910" y="19050"/>
                      <a:pt x="40958" y="16193"/>
                      <a:pt x="38100" y="14288"/>
                    </a:cubicBezTo>
                    <a:cubicBezTo>
                      <a:pt x="35243" y="12383"/>
                      <a:pt x="32385" y="11430"/>
                      <a:pt x="29528" y="11430"/>
                    </a:cubicBezTo>
                    <a:cubicBezTo>
                      <a:pt x="26670" y="11430"/>
                      <a:pt x="23813" y="13335"/>
                      <a:pt x="20955" y="14288"/>
                    </a:cubicBezTo>
                    <a:cubicBezTo>
                      <a:pt x="18097" y="16193"/>
                      <a:pt x="16193" y="19050"/>
                      <a:pt x="15240" y="21908"/>
                    </a:cubicBezTo>
                    <a:lnTo>
                      <a:pt x="43815" y="21908"/>
                    </a:lnTo>
                    <a:close/>
                  </a:path>
                </a:pathLst>
              </a:custGeom>
              <a:solidFill>
                <a:srgbClr val="000000"/>
              </a:solidFill>
              <a:ln w="9525" cap="flat">
                <a:noFill/>
                <a:prstDash val="solid"/>
                <a:miter/>
              </a:ln>
            </p:spPr>
            <p:txBody>
              <a:bodyPr rtlCol="0" anchor="ctr"/>
              <a:lstStyle/>
              <a:p>
                <a:endParaRPr lang="en-US" dirty="0"/>
              </a:p>
            </p:txBody>
          </p:sp>
          <p:sp>
            <p:nvSpPr>
              <p:cNvPr id="55" name="Freeform 54">
                <a:extLst>
                  <a:ext uri="{FF2B5EF4-FFF2-40B4-BE49-F238E27FC236}">
                    <a16:creationId xmlns:a16="http://schemas.microsoft.com/office/drawing/2014/main" id="{C1200037-9466-5A8F-7CEF-A0C3AE93DBFA}"/>
                  </a:ext>
                </a:extLst>
              </p:cNvPr>
              <p:cNvSpPr/>
              <p:nvPr/>
            </p:nvSpPr>
            <p:spPr>
              <a:xfrm>
                <a:off x="8858744" y="2769412"/>
                <a:ext cx="37147" cy="52387"/>
              </a:xfrm>
              <a:custGeom>
                <a:avLst/>
                <a:gdLst>
                  <a:gd name="connsiteX0" fmla="*/ 11430 w 37147"/>
                  <a:gd name="connsiteY0" fmla="*/ 0 h 52387"/>
                  <a:gd name="connsiteX1" fmla="*/ 22860 w 37147"/>
                  <a:gd name="connsiteY1" fmla="*/ 0 h 52387"/>
                  <a:gd name="connsiteX2" fmla="*/ 20955 w 37147"/>
                  <a:gd name="connsiteY2" fmla="*/ 7620 h 52387"/>
                  <a:gd name="connsiteX3" fmla="*/ 34290 w 37147"/>
                  <a:gd name="connsiteY3" fmla="*/ 0 h 52387"/>
                  <a:gd name="connsiteX4" fmla="*/ 37147 w 37147"/>
                  <a:gd name="connsiteY4" fmla="*/ 1905 h 52387"/>
                  <a:gd name="connsiteX5" fmla="*/ 32385 w 37147"/>
                  <a:gd name="connsiteY5" fmla="*/ 12382 h 52387"/>
                  <a:gd name="connsiteX6" fmla="*/ 30480 w 37147"/>
                  <a:gd name="connsiteY6" fmla="*/ 12382 h 52387"/>
                  <a:gd name="connsiteX7" fmla="*/ 22860 w 37147"/>
                  <a:gd name="connsiteY7" fmla="*/ 17145 h 52387"/>
                  <a:gd name="connsiteX8" fmla="*/ 18097 w 37147"/>
                  <a:gd name="connsiteY8" fmla="*/ 33338 h 52387"/>
                  <a:gd name="connsiteX9" fmla="*/ 15240 w 37147"/>
                  <a:gd name="connsiteY9" fmla="*/ 52388 h 52387"/>
                  <a:gd name="connsiteX10" fmla="*/ 0 w 37147"/>
                  <a:gd name="connsiteY10" fmla="*/ 52388 h 52387"/>
                  <a:gd name="connsiteX11" fmla="*/ 11430 w 37147"/>
                  <a:gd name="connsiteY11" fmla="*/ 0 h 52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7147" h="52387">
                    <a:moveTo>
                      <a:pt x="11430" y="0"/>
                    </a:moveTo>
                    <a:lnTo>
                      <a:pt x="22860" y="0"/>
                    </a:lnTo>
                    <a:lnTo>
                      <a:pt x="20955" y="7620"/>
                    </a:lnTo>
                    <a:cubicBezTo>
                      <a:pt x="23813" y="1905"/>
                      <a:pt x="28575" y="0"/>
                      <a:pt x="34290" y="0"/>
                    </a:cubicBezTo>
                    <a:cubicBezTo>
                      <a:pt x="36195" y="0"/>
                      <a:pt x="37147" y="0"/>
                      <a:pt x="37147" y="1905"/>
                    </a:cubicBezTo>
                    <a:lnTo>
                      <a:pt x="32385" y="12382"/>
                    </a:lnTo>
                    <a:cubicBezTo>
                      <a:pt x="30480" y="12382"/>
                      <a:pt x="30480" y="12382"/>
                      <a:pt x="30480" y="12382"/>
                    </a:cubicBezTo>
                    <a:cubicBezTo>
                      <a:pt x="27622" y="12382"/>
                      <a:pt x="24765" y="14288"/>
                      <a:pt x="22860" y="17145"/>
                    </a:cubicBezTo>
                    <a:cubicBezTo>
                      <a:pt x="20955" y="20002"/>
                      <a:pt x="20003" y="25717"/>
                      <a:pt x="18097" y="33338"/>
                    </a:cubicBezTo>
                    <a:lnTo>
                      <a:pt x="15240" y="52388"/>
                    </a:lnTo>
                    <a:lnTo>
                      <a:pt x="0" y="52388"/>
                    </a:lnTo>
                    <a:lnTo>
                      <a:pt x="11430" y="0"/>
                    </a:lnTo>
                    <a:close/>
                  </a:path>
                </a:pathLst>
              </a:custGeom>
              <a:solidFill>
                <a:srgbClr val="000000"/>
              </a:solidFill>
              <a:ln w="9525" cap="flat">
                <a:noFill/>
                <a:prstDash val="solid"/>
                <a:miter/>
              </a:ln>
            </p:spPr>
            <p:txBody>
              <a:bodyPr rtlCol="0" anchor="ctr"/>
              <a:lstStyle/>
              <a:p>
                <a:endParaRPr lang="en-US" dirty="0"/>
              </a:p>
            </p:txBody>
          </p:sp>
          <p:sp>
            <p:nvSpPr>
              <p:cNvPr id="56" name="Freeform 55">
                <a:extLst>
                  <a:ext uri="{FF2B5EF4-FFF2-40B4-BE49-F238E27FC236}">
                    <a16:creationId xmlns:a16="http://schemas.microsoft.com/office/drawing/2014/main" id="{787B1FCA-3614-FDAA-8543-D3FC0C67EDD3}"/>
                  </a:ext>
                </a:extLst>
              </p:cNvPr>
              <p:cNvSpPr/>
              <p:nvPr/>
            </p:nvSpPr>
            <p:spPr>
              <a:xfrm>
                <a:off x="8895892" y="2765602"/>
                <a:ext cx="42862" cy="54292"/>
              </a:xfrm>
              <a:custGeom>
                <a:avLst/>
                <a:gdLst>
                  <a:gd name="connsiteX0" fmla="*/ 42863 w 42862"/>
                  <a:gd name="connsiteY0" fmla="*/ 10478 h 54292"/>
                  <a:gd name="connsiteX1" fmla="*/ 37148 w 42862"/>
                  <a:gd name="connsiteY1" fmla="*/ 19050 h 54292"/>
                  <a:gd name="connsiteX2" fmla="*/ 31433 w 42862"/>
                  <a:gd name="connsiteY2" fmla="*/ 14288 h 54292"/>
                  <a:gd name="connsiteX3" fmla="*/ 25718 w 42862"/>
                  <a:gd name="connsiteY3" fmla="*/ 12383 h 54292"/>
                  <a:gd name="connsiteX4" fmla="*/ 22860 w 42862"/>
                  <a:gd name="connsiteY4" fmla="*/ 14288 h 54292"/>
                  <a:gd name="connsiteX5" fmla="*/ 20955 w 42862"/>
                  <a:gd name="connsiteY5" fmla="*/ 16192 h 54292"/>
                  <a:gd name="connsiteX6" fmla="*/ 22860 w 42862"/>
                  <a:gd name="connsiteY6" fmla="*/ 18098 h 54292"/>
                  <a:gd name="connsiteX7" fmla="*/ 28575 w 42862"/>
                  <a:gd name="connsiteY7" fmla="*/ 22860 h 54292"/>
                  <a:gd name="connsiteX8" fmla="*/ 39053 w 42862"/>
                  <a:gd name="connsiteY8" fmla="*/ 31433 h 54292"/>
                  <a:gd name="connsiteX9" fmla="*/ 41910 w 42862"/>
                  <a:gd name="connsiteY9" fmla="*/ 39053 h 54292"/>
                  <a:gd name="connsiteX10" fmla="*/ 36195 w 42862"/>
                  <a:gd name="connsiteY10" fmla="*/ 49530 h 54292"/>
                  <a:gd name="connsiteX11" fmla="*/ 20955 w 42862"/>
                  <a:gd name="connsiteY11" fmla="*/ 54292 h 54292"/>
                  <a:gd name="connsiteX12" fmla="*/ 10478 w 42862"/>
                  <a:gd name="connsiteY12" fmla="*/ 52388 h 54292"/>
                  <a:gd name="connsiteX13" fmla="*/ 0 w 42862"/>
                  <a:gd name="connsiteY13" fmla="*/ 44767 h 54292"/>
                  <a:gd name="connsiteX14" fmla="*/ 8573 w 42862"/>
                  <a:gd name="connsiteY14" fmla="*/ 36195 h 54292"/>
                  <a:gd name="connsiteX15" fmla="*/ 20003 w 42862"/>
                  <a:gd name="connsiteY15" fmla="*/ 43815 h 54292"/>
                  <a:gd name="connsiteX16" fmla="*/ 24765 w 42862"/>
                  <a:gd name="connsiteY16" fmla="*/ 41910 h 54292"/>
                  <a:gd name="connsiteX17" fmla="*/ 26670 w 42862"/>
                  <a:gd name="connsiteY17" fmla="*/ 39053 h 54292"/>
                  <a:gd name="connsiteX18" fmla="*/ 24765 w 42862"/>
                  <a:gd name="connsiteY18" fmla="*/ 36195 h 54292"/>
                  <a:gd name="connsiteX19" fmla="*/ 17145 w 42862"/>
                  <a:gd name="connsiteY19" fmla="*/ 31433 h 54292"/>
                  <a:gd name="connsiteX20" fmla="*/ 8573 w 42862"/>
                  <a:gd name="connsiteY20" fmla="*/ 23813 h 54292"/>
                  <a:gd name="connsiteX21" fmla="*/ 5715 w 42862"/>
                  <a:gd name="connsiteY21" fmla="*/ 15240 h 54292"/>
                  <a:gd name="connsiteX22" fmla="*/ 11430 w 42862"/>
                  <a:gd name="connsiteY22" fmla="*/ 4763 h 54292"/>
                  <a:gd name="connsiteX23" fmla="*/ 22860 w 42862"/>
                  <a:gd name="connsiteY23" fmla="*/ 0 h 54292"/>
                  <a:gd name="connsiteX24" fmla="*/ 31433 w 42862"/>
                  <a:gd name="connsiteY24" fmla="*/ 1905 h 54292"/>
                  <a:gd name="connsiteX25" fmla="*/ 42863 w 42862"/>
                  <a:gd name="connsiteY25" fmla="*/ 10478 h 54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2862" h="54292">
                    <a:moveTo>
                      <a:pt x="42863" y="10478"/>
                    </a:moveTo>
                    <a:lnTo>
                      <a:pt x="37148" y="19050"/>
                    </a:lnTo>
                    <a:cubicBezTo>
                      <a:pt x="35243" y="17145"/>
                      <a:pt x="34290" y="16192"/>
                      <a:pt x="31433" y="14288"/>
                    </a:cubicBezTo>
                    <a:cubicBezTo>
                      <a:pt x="29528" y="12383"/>
                      <a:pt x="28575" y="12383"/>
                      <a:pt x="25718" y="12383"/>
                    </a:cubicBezTo>
                    <a:cubicBezTo>
                      <a:pt x="23813" y="12383"/>
                      <a:pt x="23813" y="12383"/>
                      <a:pt x="22860" y="14288"/>
                    </a:cubicBezTo>
                    <a:cubicBezTo>
                      <a:pt x="20955" y="14288"/>
                      <a:pt x="20955" y="16192"/>
                      <a:pt x="20955" y="16192"/>
                    </a:cubicBezTo>
                    <a:cubicBezTo>
                      <a:pt x="20955" y="16192"/>
                      <a:pt x="20955" y="18098"/>
                      <a:pt x="22860" y="18098"/>
                    </a:cubicBezTo>
                    <a:cubicBezTo>
                      <a:pt x="22860" y="18098"/>
                      <a:pt x="25718" y="20003"/>
                      <a:pt x="28575" y="22860"/>
                    </a:cubicBezTo>
                    <a:cubicBezTo>
                      <a:pt x="34290" y="25717"/>
                      <a:pt x="37148" y="28575"/>
                      <a:pt x="39053" y="31433"/>
                    </a:cubicBezTo>
                    <a:cubicBezTo>
                      <a:pt x="40958" y="34290"/>
                      <a:pt x="41910" y="37148"/>
                      <a:pt x="41910" y="39053"/>
                    </a:cubicBezTo>
                    <a:cubicBezTo>
                      <a:pt x="41910" y="41910"/>
                      <a:pt x="40005" y="46673"/>
                      <a:pt x="36195" y="49530"/>
                    </a:cubicBezTo>
                    <a:cubicBezTo>
                      <a:pt x="33338" y="52388"/>
                      <a:pt x="27623" y="54292"/>
                      <a:pt x="20955" y="54292"/>
                    </a:cubicBezTo>
                    <a:cubicBezTo>
                      <a:pt x="18098" y="54292"/>
                      <a:pt x="13335" y="54292"/>
                      <a:pt x="10478" y="52388"/>
                    </a:cubicBezTo>
                    <a:cubicBezTo>
                      <a:pt x="7620" y="50483"/>
                      <a:pt x="4763" y="49530"/>
                      <a:pt x="0" y="44767"/>
                    </a:cubicBezTo>
                    <a:lnTo>
                      <a:pt x="8573" y="36195"/>
                    </a:lnTo>
                    <a:cubicBezTo>
                      <a:pt x="11430" y="40958"/>
                      <a:pt x="16193" y="43815"/>
                      <a:pt x="20003" y="43815"/>
                    </a:cubicBezTo>
                    <a:cubicBezTo>
                      <a:pt x="21908" y="43815"/>
                      <a:pt x="22860" y="43815"/>
                      <a:pt x="24765" y="41910"/>
                    </a:cubicBezTo>
                    <a:cubicBezTo>
                      <a:pt x="26670" y="41910"/>
                      <a:pt x="26670" y="40005"/>
                      <a:pt x="26670" y="39053"/>
                    </a:cubicBezTo>
                    <a:cubicBezTo>
                      <a:pt x="26670" y="38100"/>
                      <a:pt x="26670" y="37148"/>
                      <a:pt x="24765" y="36195"/>
                    </a:cubicBezTo>
                    <a:cubicBezTo>
                      <a:pt x="22860" y="34290"/>
                      <a:pt x="21908" y="33338"/>
                      <a:pt x="17145" y="31433"/>
                    </a:cubicBezTo>
                    <a:cubicBezTo>
                      <a:pt x="12383" y="28575"/>
                      <a:pt x="9525" y="25717"/>
                      <a:pt x="8573" y="23813"/>
                    </a:cubicBezTo>
                    <a:cubicBezTo>
                      <a:pt x="6668" y="20955"/>
                      <a:pt x="5715" y="18098"/>
                      <a:pt x="5715" y="15240"/>
                    </a:cubicBezTo>
                    <a:cubicBezTo>
                      <a:pt x="5715" y="10478"/>
                      <a:pt x="7620" y="7620"/>
                      <a:pt x="11430" y="4763"/>
                    </a:cubicBezTo>
                    <a:cubicBezTo>
                      <a:pt x="16193" y="1905"/>
                      <a:pt x="19050" y="0"/>
                      <a:pt x="22860" y="0"/>
                    </a:cubicBezTo>
                    <a:cubicBezTo>
                      <a:pt x="25718" y="0"/>
                      <a:pt x="28575" y="0"/>
                      <a:pt x="31433" y="1905"/>
                    </a:cubicBezTo>
                    <a:cubicBezTo>
                      <a:pt x="38100" y="6667"/>
                      <a:pt x="40958" y="7620"/>
                      <a:pt x="42863" y="10478"/>
                    </a:cubicBezTo>
                    <a:close/>
                  </a:path>
                </a:pathLst>
              </a:custGeom>
              <a:solidFill>
                <a:srgbClr val="000000"/>
              </a:solidFill>
              <a:ln w="9525" cap="flat">
                <a:noFill/>
                <a:prstDash val="solid"/>
                <a:miter/>
              </a:ln>
            </p:spPr>
            <p:txBody>
              <a:bodyPr rtlCol="0" anchor="ctr"/>
              <a:lstStyle/>
              <a:p>
                <a:endParaRPr lang="en-US" dirty="0"/>
              </a:p>
            </p:txBody>
          </p:sp>
          <p:sp>
            <p:nvSpPr>
              <p:cNvPr id="57" name="Freeform 56">
                <a:extLst>
                  <a:ext uri="{FF2B5EF4-FFF2-40B4-BE49-F238E27FC236}">
                    <a16:creationId xmlns:a16="http://schemas.microsoft.com/office/drawing/2014/main" id="{54FCEC3C-BF6B-F91B-DE8D-2314B72FB0C4}"/>
                  </a:ext>
                </a:extLst>
              </p:cNvPr>
              <p:cNvSpPr/>
              <p:nvPr/>
            </p:nvSpPr>
            <p:spPr>
              <a:xfrm>
                <a:off x="7025182" y="2137905"/>
                <a:ext cx="53340" cy="541972"/>
              </a:xfrm>
              <a:custGeom>
                <a:avLst/>
                <a:gdLst>
                  <a:gd name="connsiteX0" fmla="*/ 0 w 53340"/>
                  <a:gd name="connsiteY0" fmla="*/ 0 h 541972"/>
                  <a:gd name="connsiteX1" fmla="*/ 53340 w 53340"/>
                  <a:gd name="connsiteY1" fmla="*/ 0 h 541972"/>
                  <a:gd name="connsiteX2" fmla="*/ 53340 w 53340"/>
                  <a:gd name="connsiteY2" fmla="*/ 541972 h 541972"/>
                  <a:gd name="connsiteX3" fmla="*/ 0 w 53340"/>
                  <a:gd name="connsiteY3" fmla="*/ 541972 h 541972"/>
                  <a:gd name="connsiteX4" fmla="*/ 0 w 53340"/>
                  <a:gd name="connsiteY4" fmla="*/ 0 h 54197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340" h="541972">
                    <a:moveTo>
                      <a:pt x="0" y="0"/>
                    </a:moveTo>
                    <a:lnTo>
                      <a:pt x="53340" y="0"/>
                    </a:lnTo>
                    <a:lnTo>
                      <a:pt x="53340" y="541972"/>
                    </a:lnTo>
                    <a:lnTo>
                      <a:pt x="0" y="541972"/>
                    </a:lnTo>
                    <a:lnTo>
                      <a:pt x="0" y="0"/>
                    </a:lnTo>
                    <a:close/>
                  </a:path>
                </a:pathLst>
              </a:custGeom>
              <a:solidFill>
                <a:srgbClr val="000000"/>
              </a:solidFill>
              <a:ln w="9525" cap="flat">
                <a:noFill/>
                <a:prstDash val="solid"/>
                <a:miter/>
              </a:ln>
            </p:spPr>
            <p:txBody>
              <a:bodyPr rtlCol="0" anchor="ctr"/>
              <a:lstStyle/>
              <a:p>
                <a:endParaRPr lang="en-US" dirty="0"/>
              </a:p>
            </p:txBody>
          </p:sp>
          <p:sp>
            <p:nvSpPr>
              <p:cNvPr id="58" name="Freeform 57">
                <a:extLst>
                  <a:ext uri="{FF2B5EF4-FFF2-40B4-BE49-F238E27FC236}">
                    <a16:creationId xmlns:a16="http://schemas.microsoft.com/office/drawing/2014/main" id="{1A148BCD-03BB-8AD3-9812-7030C8097154}"/>
                  </a:ext>
                </a:extLst>
              </p:cNvPr>
              <p:cNvSpPr/>
              <p:nvPr/>
            </p:nvSpPr>
            <p:spPr>
              <a:xfrm>
                <a:off x="7175677" y="2178862"/>
                <a:ext cx="517207" cy="509587"/>
              </a:xfrm>
              <a:custGeom>
                <a:avLst/>
                <a:gdLst>
                  <a:gd name="connsiteX0" fmla="*/ 487680 w 517207"/>
                  <a:gd name="connsiteY0" fmla="*/ 96202 h 509587"/>
                  <a:gd name="connsiteX1" fmla="*/ 450532 w 517207"/>
                  <a:gd name="connsiteY1" fmla="*/ 131445 h 509587"/>
                  <a:gd name="connsiteX2" fmla="*/ 360997 w 517207"/>
                  <a:gd name="connsiteY2" fmla="*/ 70485 h 509587"/>
                  <a:gd name="connsiteX3" fmla="*/ 265747 w 517207"/>
                  <a:gd name="connsiteY3" fmla="*/ 49530 h 509587"/>
                  <a:gd name="connsiteX4" fmla="*/ 157163 w 517207"/>
                  <a:gd name="connsiteY4" fmla="*/ 78105 h 509587"/>
                  <a:gd name="connsiteX5" fmla="*/ 77152 w 517207"/>
                  <a:gd name="connsiteY5" fmla="*/ 153352 h 509587"/>
                  <a:gd name="connsiteX6" fmla="*/ 48577 w 517207"/>
                  <a:gd name="connsiteY6" fmla="*/ 254318 h 509587"/>
                  <a:gd name="connsiteX7" fmla="*/ 78105 w 517207"/>
                  <a:gd name="connsiteY7" fmla="*/ 358140 h 509587"/>
                  <a:gd name="connsiteX8" fmla="*/ 160020 w 517207"/>
                  <a:gd name="connsiteY8" fmla="*/ 435293 h 509587"/>
                  <a:gd name="connsiteX9" fmla="*/ 274320 w 517207"/>
                  <a:gd name="connsiteY9" fmla="*/ 463868 h 509587"/>
                  <a:gd name="connsiteX10" fmla="*/ 400050 w 517207"/>
                  <a:gd name="connsiteY10" fmla="*/ 421005 h 509587"/>
                  <a:gd name="connsiteX11" fmla="*/ 461010 w 517207"/>
                  <a:gd name="connsiteY11" fmla="*/ 311468 h 509587"/>
                  <a:gd name="connsiteX12" fmla="*/ 307657 w 517207"/>
                  <a:gd name="connsiteY12" fmla="*/ 311468 h 509587"/>
                  <a:gd name="connsiteX13" fmla="*/ 307657 w 517207"/>
                  <a:gd name="connsiteY13" fmla="*/ 265748 h 509587"/>
                  <a:gd name="connsiteX14" fmla="*/ 517207 w 517207"/>
                  <a:gd name="connsiteY14" fmla="*/ 265748 h 509587"/>
                  <a:gd name="connsiteX15" fmla="*/ 450532 w 517207"/>
                  <a:gd name="connsiteY15" fmla="*/ 443865 h 509587"/>
                  <a:gd name="connsiteX16" fmla="*/ 274320 w 517207"/>
                  <a:gd name="connsiteY16" fmla="*/ 509588 h 509587"/>
                  <a:gd name="connsiteX17" fmla="*/ 60960 w 517207"/>
                  <a:gd name="connsiteY17" fmla="*/ 417195 h 509587"/>
                  <a:gd name="connsiteX18" fmla="*/ 0 w 517207"/>
                  <a:gd name="connsiteY18" fmla="*/ 254318 h 509587"/>
                  <a:gd name="connsiteX19" fmla="*/ 34290 w 517207"/>
                  <a:gd name="connsiteY19" fmla="*/ 126683 h 509587"/>
                  <a:gd name="connsiteX20" fmla="*/ 129540 w 517207"/>
                  <a:gd name="connsiteY20" fmla="*/ 34290 h 509587"/>
                  <a:gd name="connsiteX21" fmla="*/ 265747 w 517207"/>
                  <a:gd name="connsiteY21" fmla="*/ 0 h 509587"/>
                  <a:gd name="connsiteX22" fmla="*/ 381952 w 517207"/>
                  <a:gd name="connsiteY22" fmla="*/ 21908 h 509587"/>
                  <a:gd name="connsiteX23" fmla="*/ 487680 w 517207"/>
                  <a:gd name="connsiteY23" fmla="*/ 96202 h 50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17207" h="509587">
                    <a:moveTo>
                      <a:pt x="487680" y="96202"/>
                    </a:moveTo>
                    <a:lnTo>
                      <a:pt x="450532" y="131445"/>
                    </a:lnTo>
                    <a:cubicBezTo>
                      <a:pt x="423863" y="104775"/>
                      <a:pt x="394335" y="85725"/>
                      <a:pt x="360997" y="70485"/>
                    </a:cubicBezTo>
                    <a:cubicBezTo>
                      <a:pt x="328613" y="57150"/>
                      <a:pt x="297180" y="49530"/>
                      <a:pt x="265747" y="49530"/>
                    </a:cubicBezTo>
                    <a:cubicBezTo>
                      <a:pt x="226695" y="49530"/>
                      <a:pt x="191452" y="58102"/>
                      <a:pt x="157163" y="78105"/>
                    </a:cubicBezTo>
                    <a:cubicBezTo>
                      <a:pt x="122872" y="98108"/>
                      <a:pt x="96202" y="122873"/>
                      <a:pt x="77152" y="153352"/>
                    </a:cubicBezTo>
                    <a:cubicBezTo>
                      <a:pt x="58102" y="185738"/>
                      <a:pt x="48577" y="219075"/>
                      <a:pt x="48577" y="254318"/>
                    </a:cubicBezTo>
                    <a:cubicBezTo>
                      <a:pt x="48577" y="291465"/>
                      <a:pt x="59055" y="325755"/>
                      <a:pt x="78105" y="358140"/>
                    </a:cubicBezTo>
                    <a:cubicBezTo>
                      <a:pt x="97155" y="390525"/>
                      <a:pt x="123825" y="417195"/>
                      <a:pt x="160020" y="435293"/>
                    </a:cubicBezTo>
                    <a:cubicBezTo>
                      <a:pt x="195263" y="453390"/>
                      <a:pt x="232410" y="463868"/>
                      <a:pt x="274320" y="463868"/>
                    </a:cubicBezTo>
                    <a:cubicBezTo>
                      <a:pt x="324802" y="463868"/>
                      <a:pt x="366713" y="448628"/>
                      <a:pt x="400050" y="421005"/>
                    </a:cubicBezTo>
                    <a:cubicBezTo>
                      <a:pt x="434340" y="392430"/>
                      <a:pt x="455295" y="357188"/>
                      <a:pt x="461010" y="311468"/>
                    </a:cubicBezTo>
                    <a:lnTo>
                      <a:pt x="307657" y="311468"/>
                    </a:lnTo>
                    <a:lnTo>
                      <a:pt x="307657" y="265748"/>
                    </a:lnTo>
                    <a:lnTo>
                      <a:pt x="517207" y="265748"/>
                    </a:lnTo>
                    <a:cubicBezTo>
                      <a:pt x="517207" y="340043"/>
                      <a:pt x="495300" y="401003"/>
                      <a:pt x="450532" y="443865"/>
                    </a:cubicBezTo>
                    <a:cubicBezTo>
                      <a:pt x="405765" y="488633"/>
                      <a:pt x="346710" y="509588"/>
                      <a:pt x="274320" y="509588"/>
                    </a:cubicBezTo>
                    <a:cubicBezTo>
                      <a:pt x="184785" y="509588"/>
                      <a:pt x="114300" y="480060"/>
                      <a:pt x="60960" y="417195"/>
                    </a:cubicBezTo>
                    <a:cubicBezTo>
                      <a:pt x="20955" y="369570"/>
                      <a:pt x="0" y="316230"/>
                      <a:pt x="0" y="254318"/>
                    </a:cubicBezTo>
                    <a:cubicBezTo>
                      <a:pt x="0" y="208598"/>
                      <a:pt x="11430" y="164783"/>
                      <a:pt x="34290" y="126683"/>
                    </a:cubicBezTo>
                    <a:cubicBezTo>
                      <a:pt x="58102" y="86677"/>
                      <a:pt x="89535" y="55245"/>
                      <a:pt x="129540" y="34290"/>
                    </a:cubicBezTo>
                    <a:cubicBezTo>
                      <a:pt x="169545" y="12383"/>
                      <a:pt x="215265" y="0"/>
                      <a:pt x="265747" y="0"/>
                    </a:cubicBezTo>
                    <a:cubicBezTo>
                      <a:pt x="307657" y="0"/>
                      <a:pt x="345757" y="7620"/>
                      <a:pt x="381952" y="21908"/>
                    </a:cubicBezTo>
                    <a:cubicBezTo>
                      <a:pt x="418147" y="39052"/>
                      <a:pt x="453390" y="64770"/>
                      <a:pt x="487680" y="96202"/>
                    </a:cubicBezTo>
                    <a:close/>
                  </a:path>
                </a:pathLst>
              </a:custGeom>
              <a:solidFill>
                <a:srgbClr val="000000"/>
              </a:solidFill>
              <a:ln w="9525" cap="flat">
                <a:noFill/>
                <a:prstDash val="solid"/>
                <a:miter/>
              </a:ln>
            </p:spPr>
            <p:txBody>
              <a:bodyPr rtlCol="0" anchor="ctr"/>
              <a:lstStyle/>
              <a:p>
                <a:endParaRPr lang="en-US" dirty="0"/>
              </a:p>
            </p:txBody>
          </p:sp>
          <p:sp>
            <p:nvSpPr>
              <p:cNvPr id="59" name="Freeform 58">
                <a:extLst>
                  <a:ext uri="{FF2B5EF4-FFF2-40B4-BE49-F238E27FC236}">
                    <a16:creationId xmlns:a16="http://schemas.microsoft.com/office/drawing/2014/main" id="{1F12D4F3-D5D2-77FF-1ED6-D9765E19053E}"/>
                  </a:ext>
                </a:extLst>
              </p:cNvPr>
              <p:cNvSpPr/>
              <p:nvPr/>
            </p:nvSpPr>
            <p:spPr>
              <a:xfrm>
                <a:off x="7768132" y="2271255"/>
                <a:ext cx="412432" cy="420052"/>
              </a:xfrm>
              <a:custGeom>
                <a:avLst/>
                <a:gdLst>
                  <a:gd name="connsiteX0" fmla="*/ 355283 w 412432"/>
                  <a:gd name="connsiteY0" fmla="*/ 275272 h 420052"/>
                  <a:gd name="connsiteX1" fmla="*/ 398145 w 412432"/>
                  <a:gd name="connsiteY1" fmla="*/ 299085 h 420052"/>
                  <a:gd name="connsiteX2" fmla="*/ 349568 w 412432"/>
                  <a:gd name="connsiteY2" fmla="*/ 367665 h 420052"/>
                  <a:gd name="connsiteX3" fmla="*/ 287655 w 412432"/>
                  <a:gd name="connsiteY3" fmla="*/ 406717 h 420052"/>
                  <a:gd name="connsiteX4" fmla="*/ 208597 w 412432"/>
                  <a:gd name="connsiteY4" fmla="*/ 420053 h 420052"/>
                  <a:gd name="connsiteX5" fmla="*/ 55245 w 412432"/>
                  <a:gd name="connsiteY5" fmla="*/ 356235 h 420052"/>
                  <a:gd name="connsiteX6" fmla="*/ 0 w 412432"/>
                  <a:gd name="connsiteY6" fmla="*/ 210502 h 420052"/>
                  <a:gd name="connsiteX7" fmla="*/ 45720 w 412432"/>
                  <a:gd name="connsiteY7" fmla="*/ 75247 h 420052"/>
                  <a:gd name="connsiteX8" fmla="*/ 204788 w 412432"/>
                  <a:gd name="connsiteY8" fmla="*/ 0 h 420052"/>
                  <a:gd name="connsiteX9" fmla="*/ 367665 w 412432"/>
                  <a:gd name="connsiteY9" fmla="*/ 77152 h 420052"/>
                  <a:gd name="connsiteX10" fmla="*/ 412433 w 412432"/>
                  <a:gd name="connsiteY10" fmla="*/ 213360 h 420052"/>
                  <a:gd name="connsiteX11" fmla="*/ 53340 w 412432"/>
                  <a:gd name="connsiteY11" fmla="*/ 213360 h 420052"/>
                  <a:gd name="connsiteX12" fmla="*/ 98108 w 412432"/>
                  <a:gd name="connsiteY12" fmla="*/ 327660 h 420052"/>
                  <a:gd name="connsiteX13" fmla="*/ 204788 w 412432"/>
                  <a:gd name="connsiteY13" fmla="*/ 372428 h 420052"/>
                  <a:gd name="connsiteX14" fmla="*/ 263843 w 412432"/>
                  <a:gd name="connsiteY14" fmla="*/ 361950 h 420052"/>
                  <a:gd name="connsiteX15" fmla="*/ 312420 w 412432"/>
                  <a:gd name="connsiteY15" fmla="*/ 333375 h 420052"/>
                  <a:gd name="connsiteX16" fmla="*/ 355283 w 412432"/>
                  <a:gd name="connsiteY16" fmla="*/ 275272 h 420052"/>
                  <a:gd name="connsiteX17" fmla="*/ 355283 w 412432"/>
                  <a:gd name="connsiteY17" fmla="*/ 166688 h 420052"/>
                  <a:gd name="connsiteX18" fmla="*/ 325755 w 412432"/>
                  <a:gd name="connsiteY18" fmla="*/ 100965 h 420052"/>
                  <a:gd name="connsiteX19" fmla="*/ 273368 w 412432"/>
                  <a:gd name="connsiteY19" fmla="*/ 60960 h 420052"/>
                  <a:gd name="connsiteX20" fmla="*/ 204788 w 412432"/>
                  <a:gd name="connsiteY20" fmla="*/ 45720 h 420052"/>
                  <a:gd name="connsiteX21" fmla="*/ 103822 w 412432"/>
                  <a:gd name="connsiteY21" fmla="*/ 82867 h 420052"/>
                  <a:gd name="connsiteX22" fmla="*/ 58103 w 412432"/>
                  <a:gd name="connsiteY22" fmla="*/ 165735 h 420052"/>
                  <a:gd name="connsiteX23" fmla="*/ 355283 w 412432"/>
                  <a:gd name="connsiteY23" fmla="*/ 165735 h 420052"/>
                  <a:gd name="connsiteX24" fmla="*/ 355283 w 412432"/>
                  <a:gd name="connsiteY24" fmla="*/ 166688 h 420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12432" h="420052">
                    <a:moveTo>
                      <a:pt x="355283" y="275272"/>
                    </a:moveTo>
                    <a:lnTo>
                      <a:pt x="398145" y="299085"/>
                    </a:lnTo>
                    <a:cubicBezTo>
                      <a:pt x="382905" y="327660"/>
                      <a:pt x="366713" y="349567"/>
                      <a:pt x="349568" y="367665"/>
                    </a:cubicBezTo>
                    <a:cubicBezTo>
                      <a:pt x="330518" y="385763"/>
                      <a:pt x="309563" y="397192"/>
                      <a:pt x="287655" y="406717"/>
                    </a:cubicBezTo>
                    <a:cubicBezTo>
                      <a:pt x="263843" y="415290"/>
                      <a:pt x="237172" y="420053"/>
                      <a:pt x="208597" y="420053"/>
                    </a:cubicBezTo>
                    <a:cubicBezTo>
                      <a:pt x="142875" y="420053"/>
                      <a:pt x="92393" y="399097"/>
                      <a:pt x="55245" y="356235"/>
                    </a:cubicBezTo>
                    <a:cubicBezTo>
                      <a:pt x="18097" y="313372"/>
                      <a:pt x="0" y="265747"/>
                      <a:pt x="0" y="210502"/>
                    </a:cubicBezTo>
                    <a:cubicBezTo>
                      <a:pt x="0" y="160020"/>
                      <a:pt x="16193" y="114300"/>
                      <a:pt x="45720" y="75247"/>
                    </a:cubicBezTo>
                    <a:cubicBezTo>
                      <a:pt x="85725" y="24765"/>
                      <a:pt x="138113" y="0"/>
                      <a:pt x="204788" y="0"/>
                    </a:cubicBezTo>
                    <a:cubicBezTo>
                      <a:pt x="273368" y="0"/>
                      <a:pt x="327660" y="24765"/>
                      <a:pt x="367665" y="77152"/>
                    </a:cubicBezTo>
                    <a:cubicBezTo>
                      <a:pt x="396240" y="114300"/>
                      <a:pt x="412433" y="159067"/>
                      <a:pt x="412433" y="213360"/>
                    </a:cubicBezTo>
                    <a:lnTo>
                      <a:pt x="53340" y="213360"/>
                    </a:lnTo>
                    <a:cubicBezTo>
                      <a:pt x="55245" y="259080"/>
                      <a:pt x="69533" y="298132"/>
                      <a:pt x="98108" y="327660"/>
                    </a:cubicBezTo>
                    <a:cubicBezTo>
                      <a:pt x="126683" y="357188"/>
                      <a:pt x="161925" y="372428"/>
                      <a:pt x="204788" y="372428"/>
                    </a:cubicBezTo>
                    <a:cubicBezTo>
                      <a:pt x="225743" y="372428"/>
                      <a:pt x="244793" y="369570"/>
                      <a:pt x="263843" y="361950"/>
                    </a:cubicBezTo>
                    <a:cubicBezTo>
                      <a:pt x="282893" y="354330"/>
                      <a:pt x="299085" y="345757"/>
                      <a:pt x="312420" y="333375"/>
                    </a:cubicBezTo>
                    <a:cubicBezTo>
                      <a:pt x="325755" y="320992"/>
                      <a:pt x="339090" y="301942"/>
                      <a:pt x="355283" y="275272"/>
                    </a:cubicBezTo>
                    <a:close/>
                    <a:moveTo>
                      <a:pt x="355283" y="166688"/>
                    </a:moveTo>
                    <a:cubicBezTo>
                      <a:pt x="347663" y="140017"/>
                      <a:pt x="339090" y="118110"/>
                      <a:pt x="325755" y="100965"/>
                    </a:cubicBezTo>
                    <a:cubicBezTo>
                      <a:pt x="312420" y="84772"/>
                      <a:pt x="296228" y="71438"/>
                      <a:pt x="273368" y="60960"/>
                    </a:cubicBezTo>
                    <a:cubicBezTo>
                      <a:pt x="252413" y="50482"/>
                      <a:pt x="228600" y="45720"/>
                      <a:pt x="204788" y="45720"/>
                    </a:cubicBezTo>
                    <a:cubicBezTo>
                      <a:pt x="165735" y="45720"/>
                      <a:pt x="132397" y="57150"/>
                      <a:pt x="103822" y="82867"/>
                    </a:cubicBezTo>
                    <a:cubicBezTo>
                      <a:pt x="82868" y="100965"/>
                      <a:pt x="68580" y="128588"/>
                      <a:pt x="58103" y="165735"/>
                    </a:cubicBezTo>
                    <a:lnTo>
                      <a:pt x="355283" y="165735"/>
                    </a:lnTo>
                    <a:lnTo>
                      <a:pt x="355283" y="166688"/>
                    </a:lnTo>
                    <a:close/>
                  </a:path>
                </a:pathLst>
              </a:custGeom>
              <a:solidFill>
                <a:srgbClr val="000000"/>
              </a:solidFill>
              <a:ln w="9525" cap="flat">
                <a:noFill/>
                <a:prstDash val="solid"/>
                <a:miter/>
              </a:ln>
            </p:spPr>
            <p:txBody>
              <a:bodyPr rtlCol="0" anchor="ctr"/>
              <a:lstStyle/>
              <a:p>
                <a:endParaRPr lang="en-US" dirty="0"/>
              </a:p>
            </p:txBody>
          </p:sp>
          <p:sp>
            <p:nvSpPr>
              <p:cNvPr id="60" name="Freeform 59">
                <a:extLst>
                  <a:ext uri="{FF2B5EF4-FFF2-40B4-BE49-F238E27FC236}">
                    <a16:creationId xmlns:a16="http://schemas.microsoft.com/office/drawing/2014/main" id="{DD380E52-2EDD-B2C1-0575-77CFD86619DC}"/>
                  </a:ext>
                </a:extLst>
              </p:cNvPr>
              <p:cNvSpPr/>
              <p:nvPr/>
            </p:nvSpPr>
            <p:spPr>
              <a:xfrm>
                <a:off x="8282482" y="2194102"/>
                <a:ext cx="235267" cy="483870"/>
              </a:xfrm>
              <a:custGeom>
                <a:avLst/>
                <a:gdLst>
                  <a:gd name="connsiteX0" fmla="*/ 0 w 235267"/>
                  <a:gd name="connsiteY0" fmla="*/ 0 h 483870"/>
                  <a:gd name="connsiteX1" fmla="*/ 48578 w 235267"/>
                  <a:gd name="connsiteY1" fmla="*/ 0 h 483870"/>
                  <a:gd name="connsiteX2" fmla="*/ 48578 w 235267"/>
                  <a:gd name="connsiteY2" fmla="*/ 438150 h 483870"/>
                  <a:gd name="connsiteX3" fmla="*/ 235268 w 235267"/>
                  <a:gd name="connsiteY3" fmla="*/ 438150 h 483870"/>
                  <a:gd name="connsiteX4" fmla="*/ 235268 w 235267"/>
                  <a:gd name="connsiteY4" fmla="*/ 483870 h 483870"/>
                  <a:gd name="connsiteX5" fmla="*/ 953 w 235267"/>
                  <a:gd name="connsiteY5" fmla="*/ 483870 h 483870"/>
                  <a:gd name="connsiteX6" fmla="*/ 0 w 235267"/>
                  <a:gd name="connsiteY6" fmla="*/ 0 h 483870"/>
                  <a:gd name="connsiteX7" fmla="*/ 0 w 235267"/>
                  <a:gd name="connsiteY7" fmla="*/ 0 h 483870"/>
                  <a:gd name="connsiteX8" fmla="*/ 0 w 235267"/>
                  <a:gd name="connsiteY8" fmla="*/ 0 h 483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5267" h="483870">
                    <a:moveTo>
                      <a:pt x="0" y="0"/>
                    </a:moveTo>
                    <a:lnTo>
                      <a:pt x="48578" y="0"/>
                    </a:lnTo>
                    <a:lnTo>
                      <a:pt x="48578" y="438150"/>
                    </a:lnTo>
                    <a:lnTo>
                      <a:pt x="235268" y="438150"/>
                    </a:lnTo>
                    <a:lnTo>
                      <a:pt x="235268" y="483870"/>
                    </a:lnTo>
                    <a:lnTo>
                      <a:pt x="953" y="483870"/>
                    </a:lnTo>
                    <a:lnTo>
                      <a:pt x="0" y="0"/>
                    </a:lnTo>
                    <a:lnTo>
                      <a:pt x="0" y="0"/>
                    </a:lnTo>
                    <a:lnTo>
                      <a:pt x="0" y="0"/>
                    </a:lnTo>
                    <a:close/>
                  </a:path>
                </a:pathLst>
              </a:custGeom>
              <a:solidFill>
                <a:srgbClr val="000000"/>
              </a:solidFill>
              <a:ln w="9525" cap="flat">
                <a:noFill/>
                <a:prstDash val="solid"/>
                <a:miter/>
              </a:ln>
            </p:spPr>
            <p:txBody>
              <a:bodyPr rtlCol="0" anchor="ctr"/>
              <a:lstStyle/>
              <a:p>
                <a:endParaRPr lang="en-US" dirty="0"/>
              </a:p>
            </p:txBody>
          </p:sp>
          <p:sp>
            <p:nvSpPr>
              <p:cNvPr id="61" name="Freeform 60">
                <a:extLst>
                  <a:ext uri="{FF2B5EF4-FFF2-40B4-BE49-F238E27FC236}">
                    <a16:creationId xmlns:a16="http://schemas.microsoft.com/office/drawing/2014/main" id="{38C1DEEE-4883-19B6-2EE6-BBC4C0A0E45B}"/>
                  </a:ext>
                </a:extLst>
              </p:cNvPr>
              <p:cNvSpPr/>
              <p:nvPr/>
            </p:nvSpPr>
            <p:spPr>
              <a:xfrm>
                <a:off x="8606332" y="2137905"/>
                <a:ext cx="360045" cy="555307"/>
              </a:xfrm>
              <a:custGeom>
                <a:avLst/>
                <a:gdLst>
                  <a:gd name="connsiteX0" fmla="*/ 953 w 360045"/>
                  <a:gd name="connsiteY0" fmla="*/ 0 h 555307"/>
                  <a:gd name="connsiteX1" fmla="*/ 54293 w 360045"/>
                  <a:gd name="connsiteY1" fmla="*/ 0 h 555307"/>
                  <a:gd name="connsiteX2" fmla="*/ 54293 w 360045"/>
                  <a:gd name="connsiteY2" fmla="*/ 326707 h 555307"/>
                  <a:gd name="connsiteX3" fmla="*/ 56197 w 360045"/>
                  <a:gd name="connsiteY3" fmla="*/ 399097 h 555307"/>
                  <a:gd name="connsiteX4" fmla="*/ 75247 w 360045"/>
                  <a:gd name="connsiteY4" fmla="*/ 452438 h 555307"/>
                  <a:gd name="connsiteX5" fmla="*/ 120015 w 360045"/>
                  <a:gd name="connsiteY5" fmla="*/ 487680 h 555307"/>
                  <a:gd name="connsiteX6" fmla="*/ 180975 w 360045"/>
                  <a:gd name="connsiteY6" fmla="*/ 502920 h 555307"/>
                  <a:gd name="connsiteX7" fmla="*/ 233363 w 360045"/>
                  <a:gd name="connsiteY7" fmla="*/ 491490 h 555307"/>
                  <a:gd name="connsiteX8" fmla="*/ 275272 w 360045"/>
                  <a:gd name="connsiteY8" fmla="*/ 460057 h 555307"/>
                  <a:gd name="connsiteX9" fmla="*/ 299085 w 360045"/>
                  <a:gd name="connsiteY9" fmla="*/ 411480 h 555307"/>
                  <a:gd name="connsiteX10" fmla="*/ 304800 w 360045"/>
                  <a:gd name="connsiteY10" fmla="*/ 326707 h 555307"/>
                  <a:gd name="connsiteX11" fmla="*/ 304800 w 360045"/>
                  <a:gd name="connsiteY11" fmla="*/ 0 h 555307"/>
                  <a:gd name="connsiteX12" fmla="*/ 360045 w 360045"/>
                  <a:gd name="connsiteY12" fmla="*/ 0 h 555307"/>
                  <a:gd name="connsiteX13" fmla="*/ 360045 w 360045"/>
                  <a:gd name="connsiteY13" fmla="*/ 326707 h 555307"/>
                  <a:gd name="connsiteX14" fmla="*/ 344805 w 360045"/>
                  <a:gd name="connsiteY14" fmla="*/ 443865 h 555307"/>
                  <a:gd name="connsiteX15" fmla="*/ 288608 w 360045"/>
                  <a:gd name="connsiteY15" fmla="*/ 522922 h 555307"/>
                  <a:gd name="connsiteX16" fmla="*/ 184785 w 360045"/>
                  <a:gd name="connsiteY16" fmla="*/ 555307 h 555307"/>
                  <a:gd name="connsiteX17" fmla="*/ 72390 w 360045"/>
                  <a:gd name="connsiteY17" fmla="*/ 523875 h 555307"/>
                  <a:gd name="connsiteX18" fmla="*/ 10478 w 360045"/>
                  <a:gd name="connsiteY18" fmla="*/ 441007 h 555307"/>
                  <a:gd name="connsiteX19" fmla="*/ 0 w 360045"/>
                  <a:gd name="connsiteY19" fmla="*/ 326707 h 555307"/>
                  <a:gd name="connsiteX20" fmla="*/ 0 w 360045"/>
                  <a:gd name="connsiteY20" fmla="*/ 0 h 555307"/>
                  <a:gd name="connsiteX21" fmla="*/ 953 w 360045"/>
                  <a:gd name="connsiteY21" fmla="*/ 0 h 55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0045" h="555307">
                    <a:moveTo>
                      <a:pt x="953" y="0"/>
                    </a:moveTo>
                    <a:lnTo>
                      <a:pt x="54293" y="0"/>
                    </a:lnTo>
                    <a:lnTo>
                      <a:pt x="54293" y="326707"/>
                    </a:lnTo>
                    <a:cubicBezTo>
                      <a:pt x="54293" y="365760"/>
                      <a:pt x="54293" y="388620"/>
                      <a:pt x="56197" y="399097"/>
                    </a:cubicBezTo>
                    <a:cubicBezTo>
                      <a:pt x="59055" y="420053"/>
                      <a:pt x="64770" y="438150"/>
                      <a:pt x="75247" y="452438"/>
                    </a:cubicBezTo>
                    <a:cubicBezTo>
                      <a:pt x="85725" y="467678"/>
                      <a:pt x="100013" y="479107"/>
                      <a:pt x="120015" y="487680"/>
                    </a:cubicBezTo>
                    <a:cubicBezTo>
                      <a:pt x="140970" y="498157"/>
                      <a:pt x="161925" y="502920"/>
                      <a:pt x="180975" y="502920"/>
                    </a:cubicBezTo>
                    <a:cubicBezTo>
                      <a:pt x="199072" y="502920"/>
                      <a:pt x="216218" y="500063"/>
                      <a:pt x="233363" y="491490"/>
                    </a:cubicBezTo>
                    <a:cubicBezTo>
                      <a:pt x="249555" y="483870"/>
                      <a:pt x="262890" y="473392"/>
                      <a:pt x="275272" y="460057"/>
                    </a:cubicBezTo>
                    <a:cubicBezTo>
                      <a:pt x="285750" y="446722"/>
                      <a:pt x="294322" y="430530"/>
                      <a:pt x="299085" y="411480"/>
                    </a:cubicBezTo>
                    <a:cubicBezTo>
                      <a:pt x="301943" y="398145"/>
                      <a:pt x="304800" y="369570"/>
                      <a:pt x="304800" y="326707"/>
                    </a:cubicBezTo>
                    <a:lnTo>
                      <a:pt x="304800" y="0"/>
                    </a:lnTo>
                    <a:lnTo>
                      <a:pt x="360045" y="0"/>
                    </a:lnTo>
                    <a:lnTo>
                      <a:pt x="360045" y="326707"/>
                    </a:lnTo>
                    <a:cubicBezTo>
                      <a:pt x="360045" y="374332"/>
                      <a:pt x="355283" y="414338"/>
                      <a:pt x="344805" y="443865"/>
                    </a:cubicBezTo>
                    <a:cubicBezTo>
                      <a:pt x="336233" y="473392"/>
                      <a:pt x="316230" y="500063"/>
                      <a:pt x="288608" y="522922"/>
                    </a:cubicBezTo>
                    <a:cubicBezTo>
                      <a:pt x="260033" y="544830"/>
                      <a:pt x="226695" y="555307"/>
                      <a:pt x="184785" y="555307"/>
                    </a:cubicBezTo>
                    <a:cubicBezTo>
                      <a:pt x="141922" y="555307"/>
                      <a:pt x="102870" y="544830"/>
                      <a:pt x="72390" y="523875"/>
                    </a:cubicBezTo>
                    <a:cubicBezTo>
                      <a:pt x="40958" y="502920"/>
                      <a:pt x="20003" y="475297"/>
                      <a:pt x="10478" y="441007"/>
                    </a:cubicBezTo>
                    <a:cubicBezTo>
                      <a:pt x="2858" y="420053"/>
                      <a:pt x="0" y="381953"/>
                      <a:pt x="0" y="326707"/>
                    </a:cubicBezTo>
                    <a:lnTo>
                      <a:pt x="0" y="0"/>
                    </a:lnTo>
                    <a:lnTo>
                      <a:pt x="953" y="0"/>
                    </a:lnTo>
                    <a:close/>
                  </a:path>
                </a:pathLst>
              </a:custGeom>
              <a:solidFill>
                <a:srgbClr val="000000"/>
              </a:solidFill>
              <a:ln w="9525" cap="flat">
                <a:noFill/>
                <a:prstDash val="solid"/>
                <a:miter/>
              </a:ln>
            </p:spPr>
            <p:txBody>
              <a:bodyPr rtlCol="0" anchor="ctr"/>
              <a:lstStyle/>
              <a:p>
                <a:endParaRPr lang="en-US" dirty="0"/>
              </a:p>
            </p:txBody>
          </p:sp>
        </p:grpSp>
      </p:grpSp>
    </p:spTree>
    <p:extLst>
      <p:ext uri="{BB962C8B-B14F-4D97-AF65-F5344CB8AC3E}">
        <p14:creationId xmlns:p14="http://schemas.microsoft.com/office/powerpoint/2010/main" val="1022141679"/>
      </p:ext>
    </p:extLst>
  </p:cSld>
  <p:clrMap bg1="lt1" tx1="dk1" bg2="lt2" tx2="dk2" accent1="accent1" accent2="accent2" accent3="accent3" accent4="accent4" accent5="accent5" accent6="accent6" hlink="hlink" folHlink="folHlink"/>
  <p:sldLayoutIdLst>
    <p:sldLayoutId id="2147484119" r:id="rId1"/>
    <p:sldLayoutId id="2147484120" r:id="rId2"/>
  </p:sldLayoutIdLst>
  <p:hf hdr="0" dt="0"/>
  <p:txStyles>
    <p:titleStyle>
      <a:lvl1pPr algn="l" defTabSz="914400" rtl="0" eaLnBrk="1" latinLnBrk="0" hangingPunct="1">
        <a:lnSpc>
          <a:spcPct val="90000"/>
        </a:lnSpc>
        <a:spcBef>
          <a:spcPct val="0"/>
        </a:spcBef>
        <a:buNone/>
        <a:defRPr sz="2400" kern="1200">
          <a:solidFill>
            <a:schemeClr val="accent6"/>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tx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tx1"/>
          </a:solidFill>
          <a:latin typeface="+mn-lt"/>
          <a:ea typeface="+mn-ea"/>
          <a:cs typeface="+mn-cs"/>
        </a:defRPr>
      </a:lvl3pPr>
      <a:lvl4pPr marL="720000" indent="-180000" algn="l" defTabSz="914400" rtl="0" eaLnBrk="1" latinLnBrk="0" hangingPunct="1">
        <a:lnSpc>
          <a:spcPct val="100000"/>
        </a:lnSpc>
        <a:spcBef>
          <a:spcPts val="900"/>
        </a:spcBef>
        <a:buClr>
          <a:schemeClr val="tx1"/>
        </a:buClr>
        <a:buFont typeface="Courier New" panose="02070309020205020404" pitchFamily="49" charset="0"/>
        <a:buChar char="o"/>
        <a:defRPr sz="1500" kern="1200">
          <a:solidFill>
            <a:schemeClr val="tx1"/>
          </a:solidFill>
          <a:latin typeface="+mn-lt"/>
          <a:ea typeface="+mn-ea"/>
          <a:cs typeface="+mn-cs"/>
        </a:defRPr>
      </a:lvl4pPr>
      <a:lvl5pPr marL="900000" indent="-180000" algn="l" defTabSz="914400" rtl="0" eaLnBrk="1" latinLnBrk="0" hangingPunct="1">
        <a:lnSpc>
          <a:spcPct val="100000"/>
        </a:lnSpc>
        <a:spcBef>
          <a:spcPts val="900"/>
        </a:spcBef>
        <a:buClr>
          <a:schemeClr val="tx1"/>
        </a:buClr>
        <a:buFont typeface="Arial" panose="020B0604020202020204" pitchFamily="34" charset="0"/>
        <a:buChar char="­"/>
        <a:defRPr sz="1500" kern="1200">
          <a:solidFill>
            <a:schemeClr val="tx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dirty="0"/>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B46FB98F-86D1-946C-B676-1AED586B06D8}"/>
              </a:ext>
            </a:extLst>
          </p:cNvPr>
          <p:cNvPicPr>
            <a:picLocks noChangeAspect="1"/>
          </p:cNvPicPr>
          <p:nvPr userDrawn="1"/>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010917163"/>
      </p:ext>
    </p:extLst>
  </p:cSld>
  <p:clrMap bg1="lt1" tx1="dk1" bg2="lt2" tx2="dk2" accent1="accent1" accent2="accent2" accent3="accent3" accent4="accent4" accent5="accent5" accent6="accent6" hlink="hlink" folHlink="folHlink"/>
  <p:sldLayoutIdLst>
    <p:sldLayoutId id="2147484595" r:id="rId1"/>
    <p:sldLayoutId id="2147484609" r:id="rId2"/>
    <p:sldLayoutId id="2147484596" r:id="rId3"/>
    <p:sldLayoutId id="2147484610" r:id="rId4"/>
    <p:sldLayoutId id="2147484486" r:id="rId5"/>
    <p:sldLayoutId id="2147484487" r:id="rId6"/>
    <p:sldLayoutId id="2147484611" r:id="rId7"/>
    <p:sldLayoutId id="2147484612" r:id="rId8"/>
    <p:sldLayoutId id="2147484605" r:id="rId9"/>
    <p:sldLayoutId id="2147484606" r:id="rId10"/>
    <p:sldLayoutId id="2147484607" r:id="rId11"/>
    <p:sldLayoutId id="2147484608" r:id="rId12"/>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tx1"/>
        </a:solidFill>
        <a:effectLst/>
      </p:bgPr>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C2D1B4D6-09F5-E479-2AED-EDE0974FF279}"/>
              </a:ext>
            </a:extLst>
          </p:cNvPr>
          <p:cNvSpPr>
            <a:spLocks noGrp="1"/>
          </p:cNvSpPr>
          <p:nvPr>
            <p:ph type="title"/>
          </p:nvPr>
        </p:nvSpPr>
        <p:spPr>
          <a:xfrm>
            <a:off x="550864" y="368828"/>
            <a:ext cx="7345362" cy="309766"/>
          </a:xfrm>
          <a:prstGeom prst="rect">
            <a:avLst/>
          </a:prstGeom>
        </p:spPr>
        <p:txBody>
          <a:bodyPr vert="horz" lIns="0" tIns="0" rIns="0" bIns="0" rtlCol="0" anchor="t" anchorCtr="0">
            <a:noAutofit/>
          </a:bodyPr>
          <a:lstStyle/>
          <a:p>
            <a:r>
              <a:rPr lang="en-US"/>
              <a:t>Header avenir demi 24pt</a:t>
            </a:r>
            <a:endParaRPr lang="en-GB"/>
          </a:p>
        </p:txBody>
      </p:sp>
      <p:sp>
        <p:nvSpPr>
          <p:cNvPr id="5" name="Footer Placeholder 4">
            <a:extLst>
              <a:ext uri="{FF2B5EF4-FFF2-40B4-BE49-F238E27FC236}">
                <a16:creationId xmlns:a16="http://schemas.microsoft.com/office/drawing/2014/main" id="{6667196C-25D5-C3B8-0D57-612FAF9C5C56}"/>
              </a:ext>
            </a:extLst>
          </p:cNvPr>
          <p:cNvSpPr>
            <a:spLocks noGrp="1"/>
          </p:cNvSpPr>
          <p:nvPr>
            <p:ph type="ftr" sz="quarter" idx="3"/>
          </p:nvPr>
        </p:nvSpPr>
        <p:spPr>
          <a:xfrm>
            <a:off x="8040688" y="6348353"/>
            <a:ext cx="3292473" cy="215901"/>
          </a:xfrm>
          <a:prstGeom prst="rect">
            <a:avLst/>
          </a:prstGeom>
        </p:spPr>
        <p:txBody>
          <a:bodyPr vert="horz" lIns="0" tIns="0" rIns="0" bIns="0" rtlCol="0" anchor="ctr"/>
          <a:lstStyle>
            <a:lvl1pPr algn="r">
              <a:defRPr sz="900">
                <a:solidFill>
                  <a:schemeClr val="bg1"/>
                </a:solidFill>
              </a:defRPr>
            </a:lvl1pPr>
          </a:lstStyle>
          <a:p>
            <a:endParaRPr lang="en-GB" dirty="0"/>
          </a:p>
        </p:txBody>
      </p:sp>
      <p:sp>
        <p:nvSpPr>
          <p:cNvPr id="6" name="Slide Number Placeholder 5">
            <a:extLst>
              <a:ext uri="{FF2B5EF4-FFF2-40B4-BE49-F238E27FC236}">
                <a16:creationId xmlns:a16="http://schemas.microsoft.com/office/drawing/2014/main" id="{06A1DE54-54E0-3EB1-4173-FB5DCE9D7614}"/>
              </a:ext>
            </a:extLst>
          </p:cNvPr>
          <p:cNvSpPr>
            <a:spLocks noGrp="1"/>
          </p:cNvSpPr>
          <p:nvPr>
            <p:ph type="sldNum" sz="quarter" idx="4"/>
          </p:nvPr>
        </p:nvSpPr>
        <p:spPr>
          <a:xfrm>
            <a:off x="11507792" y="6348353"/>
            <a:ext cx="216000" cy="215900"/>
          </a:xfrm>
          <a:prstGeom prst="rect">
            <a:avLst/>
          </a:prstGeom>
        </p:spPr>
        <p:txBody>
          <a:bodyPr vert="horz" lIns="0" tIns="0" rIns="0" bIns="0" rtlCol="0" anchor="ctr"/>
          <a:lstStyle>
            <a:lvl1pPr algn="l">
              <a:defRPr sz="900">
                <a:solidFill>
                  <a:schemeClr val="bg1"/>
                </a:solidFill>
              </a:defRPr>
            </a:lvl1pPr>
          </a:lstStyle>
          <a:p>
            <a:fld id="{F59CD943-D024-467A-B36E-F11E1285ED75}" type="slidenum">
              <a:rPr lang="en-GB" smtClean="0"/>
              <a:pPr/>
              <a:t>‹#›</a:t>
            </a:fld>
            <a:endParaRPr lang="en-GB" dirty="0"/>
          </a:p>
        </p:txBody>
      </p:sp>
      <p:sp>
        <p:nvSpPr>
          <p:cNvPr id="3" name="Text Placeholder 2">
            <a:extLst>
              <a:ext uri="{FF2B5EF4-FFF2-40B4-BE49-F238E27FC236}">
                <a16:creationId xmlns:a16="http://schemas.microsoft.com/office/drawing/2014/main" id="{5C1B50FF-FF35-77A6-3E05-3419EB2868DE}"/>
              </a:ext>
            </a:extLst>
          </p:cNvPr>
          <p:cNvSpPr>
            <a:spLocks noGrp="1"/>
          </p:cNvSpPr>
          <p:nvPr>
            <p:ph type="body" idx="1"/>
          </p:nvPr>
        </p:nvSpPr>
        <p:spPr>
          <a:xfrm>
            <a:off x="550864" y="1808163"/>
            <a:ext cx="3600449" cy="4321175"/>
          </a:xfrm>
          <a:prstGeom prst="rect">
            <a:avLst/>
          </a:prstGeom>
          <a:noFill/>
        </p:spPr>
        <p:txBody>
          <a:bodyPr vert="horz" lIns="0" tIns="0" rIns="0" bIns="0" rtlCol="0">
            <a:noAutofit/>
          </a:bodyPr>
          <a:lstStyle/>
          <a:p>
            <a:pPr lvl="0"/>
            <a:r>
              <a:rPr lang="en-US"/>
              <a:t>Click to edit Master text styles</a:t>
            </a:r>
          </a:p>
          <a:p>
            <a:pPr lvl="1"/>
            <a:r>
              <a:rPr lang="en-US"/>
              <a:t>Second level</a:t>
            </a:r>
          </a:p>
          <a:p>
            <a:pPr lvl="2"/>
            <a:r>
              <a:rPr lang="en-US"/>
              <a:t>Third level</a:t>
            </a:r>
          </a:p>
        </p:txBody>
      </p:sp>
      <p:pic>
        <p:nvPicPr>
          <p:cNvPr id="4" name="Graphic 3">
            <a:extLst>
              <a:ext uri="{FF2B5EF4-FFF2-40B4-BE49-F238E27FC236}">
                <a16:creationId xmlns:a16="http://schemas.microsoft.com/office/drawing/2014/main" id="{E4B6FB19-F9A1-CD0C-B6C7-B99C9749D78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07738" y="5821326"/>
            <a:ext cx="3085057" cy="1322167"/>
          </a:xfrm>
          <a:prstGeom prst="rect">
            <a:avLst/>
          </a:prstGeom>
        </p:spPr>
      </p:pic>
    </p:spTree>
    <p:extLst>
      <p:ext uri="{BB962C8B-B14F-4D97-AF65-F5344CB8AC3E}">
        <p14:creationId xmlns:p14="http://schemas.microsoft.com/office/powerpoint/2010/main" val="1104377571"/>
      </p:ext>
    </p:extLst>
  </p:cSld>
  <p:clrMap bg1="lt1" tx1="dk1" bg2="lt2" tx2="dk2" accent1="accent1" accent2="accent2" accent3="accent3" accent4="accent4" accent5="accent5" accent6="accent6" hlink="hlink" folHlink="folHlink"/>
  <p:sldLayoutIdLst>
    <p:sldLayoutId id="2147484220" r:id="rId1"/>
    <p:sldLayoutId id="2147484221" r:id="rId2"/>
    <p:sldLayoutId id="2147484222" r:id="rId3"/>
  </p:sldLayoutIdLst>
  <p:hf hdr="0" dt="0"/>
  <p:txStyles>
    <p:titleStyle>
      <a:lvl1pPr algn="l" defTabSz="914400" rtl="0" eaLnBrk="1" latinLnBrk="0" hangingPunct="1">
        <a:lnSpc>
          <a:spcPct val="90000"/>
        </a:lnSpc>
        <a:spcBef>
          <a:spcPct val="0"/>
        </a:spcBef>
        <a:buNone/>
        <a:defRPr sz="2400" kern="1200">
          <a:solidFill>
            <a:schemeClr val="accent1"/>
          </a:solidFill>
          <a:latin typeface="+mj-lt"/>
          <a:ea typeface="+mj-ea"/>
          <a:cs typeface="+mj-cs"/>
        </a:defRPr>
      </a:lvl1pPr>
    </p:titleStyle>
    <p:bodyStyle>
      <a:lvl1pPr marL="18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1pPr>
      <a:lvl2pPr marL="360000" indent="-180000" algn="l" defTabSz="914400" rtl="0" eaLnBrk="1" latinLnBrk="0" hangingPunct="1">
        <a:lnSpc>
          <a:spcPct val="100000"/>
        </a:lnSpc>
        <a:spcBef>
          <a:spcPts val="900"/>
        </a:spcBef>
        <a:buFont typeface="Arial" panose="020B0604020202020204" pitchFamily="34" charset="0"/>
        <a:buChar char="­"/>
        <a:defRPr sz="1500" kern="1200">
          <a:solidFill>
            <a:schemeClr val="bg1"/>
          </a:solidFill>
          <a:latin typeface="+mn-lt"/>
          <a:ea typeface="+mn-ea"/>
          <a:cs typeface="+mn-cs"/>
        </a:defRPr>
      </a:lvl2pPr>
      <a:lvl3pPr marL="540000" indent="-180000" algn="l" defTabSz="914400" rtl="0" eaLnBrk="1" latinLnBrk="0" hangingPunct="1">
        <a:lnSpc>
          <a:spcPct val="100000"/>
        </a:lnSpc>
        <a:spcBef>
          <a:spcPts val="900"/>
        </a:spcBef>
        <a:buFont typeface="Wingdings" panose="05000000000000000000" pitchFamily="2" charset="2"/>
        <a:buChar char="§"/>
        <a:defRPr sz="1500" kern="1200">
          <a:solidFill>
            <a:schemeClr val="bg1"/>
          </a:solidFill>
          <a:latin typeface="+mn-lt"/>
          <a:ea typeface="+mn-ea"/>
          <a:cs typeface="+mn-cs"/>
        </a:defRPr>
      </a:lvl3pPr>
      <a:lvl4pPr marL="18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4pPr>
      <a:lvl5pPr marL="360000" indent="-180000" algn="l" defTabSz="914400" rtl="0" eaLnBrk="1" latinLnBrk="0" hangingPunct="1">
        <a:lnSpc>
          <a:spcPct val="100000"/>
        </a:lnSpc>
        <a:spcBef>
          <a:spcPts val="900"/>
        </a:spcBef>
        <a:buClr>
          <a:schemeClr val="accent2"/>
        </a:buClr>
        <a:buFont typeface="Arial" panose="020B0604020202020204" pitchFamily="34" charset="0"/>
        <a:buChar char="­"/>
        <a:defRPr sz="1500" kern="1200">
          <a:solidFill>
            <a:schemeClr val="bg1"/>
          </a:solidFill>
          <a:latin typeface="+mn-lt"/>
          <a:ea typeface="+mn-ea"/>
          <a:cs typeface="+mn-cs"/>
        </a:defRPr>
      </a:lvl5pPr>
      <a:lvl6pPr marL="540000" indent="-180000" algn="l" defTabSz="914400" rtl="0" eaLnBrk="1" latinLnBrk="0" hangingPunct="1">
        <a:lnSpc>
          <a:spcPct val="100000"/>
        </a:lnSpc>
        <a:spcBef>
          <a:spcPts val="900"/>
        </a:spcBef>
        <a:buFont typeface="Arial" panose="020B0604020202020204" pitchFamily="34" charset="0"/>
        <a:buChar char="•"/>
        <a:defRPr sz="14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9FCC3B"/>
          </p15:clr>
        </p15:guide>
        <p15:guide id="2" pos="3840" userDrawn="1">
          <p15:clr>
            <a:srgbClr val="9FCC3B"/>
          </p15:clr>
        </p15:guide>
        <p15:guide id="3" pos="3795" userDrawn="1">
          <p15:clr>
            <a:srgbClr val="F26B43"/>
          </p15:clr>
        </p15:guide>
        <p15:guide id="4" pos="3296" userDrawn="1">
          <p15:clr>
            <a:srgbClr val="F26B43"/>
          </p15:clr>
        </p15:guide>
        <p15:guide id="5" pos="3205" userDrawn="1">
          <p15:clr>
            <a:srgbClr val="F26B43"/>
          </p15:clr>
        </p15:guide>
        <p15:guide id="6" pos="2706" userDrawn="1">
          <p15:clr>
            <a:srgbClr val="F26B43"/>
          </p15:clr>
        </p15:guide>
        <p15:guide id="7" pos="2615" userDrawn="1">
          <p15:clr>
            <a:srgbClr val="F26B43"/>
          </p15:clr>
        </p15:guide>
        <p15:guide id="8" pos="2116" userDrawn="1">
          <p15:clr>
            <a:srgbClr val="F26B43"/>
          </p15:clr>
        </p15:guide>
        <p15:guide id="9" pos="2026" userDrawn="1">
          <p15:clr>
            <a:srgbClr val="F26B43"/>
          </p15:clr>
        </p15:guide>
        <p15:guide id="10" pos="1527" userDrawn="1">
          <p15:clr>
            <a:srgbClr val="F26B43"/>
          </p15:clr>
        </p15:guide>
        <p15:guide id="11" pos="1436" userDrawn="1">
          <p15:clr>
            <a:srgbClr val="F26B43"/>
          </p15:clr>
        </p15:guide>
        <p15:guide id="12" pos="937" userDrawn="1">
          <p15:clr>
            <a:srgbClr val="F26B43"/>
          </p15:clr>
        </p15:guide>
        <p15:guide id="13" pos="846" userDrawn="1">
          <p15:clr>
            <a:srgbClr val="F26B43"/>
          </p15:clr>
        </p15:guide>
        <p15:guide id="14" pos="347" userDrawn="1">
          <p15:clr>
            <a:srgbClr val="9FCC3B"/>
          </p15:clr>
        </p15:guide>
        <p15:guide id="15" pos="3885" userDrawn="1">
          <p15:clr>
            <a:srgbClr val="F26B43"/>
          </p15:clr>
        </p15:guide>
        <p15:guide id="16" pos="4384" userDrawn="1">
          <p15:clr>
            <a:srgbClr val="F26B43"/>
          </p15:clr>
        </p15:guide>
        <p15:guide id="17" pos="4475" userDrawn="1">
          <p15:clr>
            <a:srgbClr val="F26B43"/>
          </p15:clr>
        </p15:guide>
        <p15:guide id="18" pos="4974" userDrawn="1">
          <p15:clr>
            <a:srgbClr val="F26B43"/>
          </p15:clr>
        </p15:guide>
        <p15:guide id="19" pos="5065" userDrawn="1">
          <p15:clr>
            <a:srgbClr val="F26B43"/>
          </p15:clr>
        </p15:guide>
        <p15:guide id="20" pos="5564" userDrawn="1">
          <p15:clr>
            <a:srgbClr val="F26B43"/>
          </p15:clr>
        </p15:guide>
        <p15:guide id="21" pos="5654" userDrawn="1">
          <p15:clr>
            <a:srgbClr val="F26B43"/>
          </p15:clr>
        </p15:guide>
        <p15:guide id="22" pos="6153" userDrawn="1">
          <p15:clr>
            <a:srgbClr val="F26B43"/>
          </p15:clr>
        </p15:guide>
        <p15:guide id="23" pos="6244" userDrawn="1">
          <p15:clr>
            <a:srgbClr val="F26B43"/>
          </p15:clr>
        </p15:guide>
        <p15:guide id="24" pos="6743" userDrawn="1">
          <p15:clr>
            <a:srgbClr val="F26B43"/>
          </p15:clr>
        </p15:guide>
        <p15:guide id="25" pos="6834" userDrawn="1">
          <p15:clr>
            <a:srgbClr val="F26B43"/>
          </p15:clr>
        </p15:guide>
        <p15:guide id="26" pos="7333" userDrawn="1">
          <p15:clr>
            <a:srgbClr val="9FCC3B"/>
          </p15:clr>
        </p15:guide>
        <p15:guide id="35" orient="horz" pos="1139" userDrawn="1">
          <p15:clr>
            <a:srgbClr val="F26B43"/>
          </p15:clr>
        </p15:guide>
        <p15:guide id="41" orient="horz" pos="119" userDrawn="1">
          <p15:clr>
            <a:srgbClr val="9FCC3B"/>
          </p15:clr>
        </p15:guide>
        <p15:guide id="55" orient="horz" pos="3974" userDrawn="1">
          <p15:clr>
            <a:srgbClr val="F26B43"/>
          </p15:clr>
        </p15:guide>
        <p15:guide id="59" orient="horz" pos="4201" userDrawn="1">
          <p15:clr>
            <a:srgbClr val="9FCC3B"/>
          </p15:clr>
        </p15:guide>
        <p15:guide id="60" orient="horz" pos="459" userDrawn="1">
          <p15:clr>
            <a:srgbClr val="F26B43"/>
          </p15:clr>
        </p15:guide>
        <p15:guide id="62" orient="horz" pos="232"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slideLayout" Target="../slideLayouts/slideLayout69.xml"/><Relationship Id="rId1" Type="http://schemas.openxmlformats.org/officeDocument/2006/relationships/tags" Target="../tags/tag2.xml"/></Relationships>
</file>

<file path=ppt/slides/_rels/slide10.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11.xml"/></Relationships>
</file>

<file path=ppt/slides/_rels/slide11.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12.xml"/></Relationships>
</file>

<file path=ppt/slides/_rels/slide12.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13.xml"/></Relationships>
</file>

<file path=ppt/slides/_rels/slide13.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slideLayout" Target="../slideLayouts/slideLayout14.xml"/><Relationship Id="rId1" Type="http://schemas.openxmlformats.org/officeDocument/2006/relationships/tags" Target="../tags/tag14.xml"/></Relationships>
</file>

<file path=ppt/slides/_rels/slide14.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slideLayout" Target="../slideLayouts/slideLayout14.xml"/><Relationship Id="rId1" Type="http://schemas.openxmlformats.org/officeDocument/2006/relationships/tags" Target="../tags/tag15.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20.xml"/></Relationships>
</file>

<file path=ppt/slides/_rels/slide2.xml.rels><?xml version="1.0" encoding="UTF-8" standalone="yes"?>
<Relationships xmlns="http://schemas.openxmlformats.org/package/2006/relationships"><Relationship Id="rId2" Type="http://schemas.openxmlformats.org/officeDocument/2006/relationships/slideLayout" Target="../slideLayouts/slideLayout56.xml"/><Relationship Id="rId1" Type="http://schemas.openxmlformats.org/officeDocument/2006/relationships/tags" Target="../tags/tag3.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57.xml"/><Relationship Id="rId1" Type="http://schemas.openxmlformats.org/officeDocument/2006/relationships/tags" Target="../tags/tag4.xml"/></Relationships>
</file>

<file path=ppt/slides/_rels/slide4.xml.rels><?xml version="1.0" encoding="UTF-8" standalone="yes"?>
<Relationships xmlns="http://schemas.openxmlformats.org/package/2006/relationships"><Relationship Id="rId2" Type="http://schemas.openxmlformats.org/officeDocument/2006/relationships/slideLayout" Target="../slideLayouts/slideLayout14.xml"/><Relationship Id="rId1" Type="http://schemas.openxmlformats.org/officeDocument/2006/relationships/tags" Target="../tags/tag5.xml"/></Relationships>
</file>

<file path=ppt/slides/_rels/slide5.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slideLayout" Target="../slideLayouts/slideLayout14.xml"/><Relationship Id="rId1" Type="http://schemas.openxmlformats.org/officeDocument/2006/relationships/tags" Target="../tags/tag6.xml"/></Relationships>
</file>

<file path=ppt/slides/_rels/slide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7.xml"/></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8.xml"/></Relationships>
</file>

<file path=ppt/slides/_rels/slide8.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9.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slideLayout" Target="../slideLayouts/slideLayout14.xml"/><Relationship Id="rId1" Type="http://schemas.openxmlformats.org/officeDocument/2006/relationships/tags" Target="../tags/tag10.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bg1">
            <a:alpha val="90000"/>
          </a:schemeClr>
        </a:solidFill>
        <a:effectLst/>
      </p:bgPr>
    </p:bg>
    <p:spTree>
      <p:nvGrpSpPr>
        <p:cNvPr id="1" name=""/>
        <p:cNvGrpSpPr/>
        <p:nvPr/>
      </p:nvGrpSpPr>
      <p:grpSpPr>
        <a:xfrm>
          <a:off x="0" y="0"/>
          <a:ext cx="0" cy="0"/>
          <a:chOff x="0" y="0"/>
          <a:chExt cx="0" cy="0"/>
        </a:xfrm>
      </p:grpSpPr>
      <p:pic>
        <p:nvPicPr>
          <p:cNvPr id="12" name="Picture Placeholder 11" descr="A picture containing mountain, rock, nature, sky&#10;&#10;Description automatically generated">
            <a:extLst>
              <a:ext uri="{FF2B5EF4-FFF2-40B4-BE49-F238E27FC236}">
                <a16:creationId xmlns:a16="http://schemas.microsoft.com/office/drawing/2014/main" id="{EBD94FC7-0B07-C8F9-0933-4FD6A3398C89}"/>
              </a:ext>
            </a:extLst>
          </p:cNvPr>
          <p:cNvPicPr>
            <a:picLocks noGrp="1" noChangeAspect="1"/>
          </p:cNvPicPr>
          <p:nvPr>
            <p:ph type="pic" sz="quarter" idx="18"/>
          </p:nvPr>
        </p:nvPicPr>
        <p:blipFill rotWithShape="1">
          <a:blip r:embed="rId3">
            <a:extLst>
              <a:ext uri="{28A0092B-C50C-407E-A947-70E740481C1C}">
                <a14:useLocalDpi xmlns:a14="http://schemas.microsoft.com/office/drawing/2010/main" val="0"/>
              </a:ext>
            </a:extLst>
          </a:blip>
          <a:srcRect/>
          <a:stretch/>
        </p:blipFill>
        <p:spPr/>
      </p:pic>
      <p:sp>
        <p:nvSpPr>
          <p:cNvPr id="6" name="Text Placeholder 5">
            <a:extLst>
              <a:ext uri="{FF2B5EF4-FFF2-40B4-BE49-F238E27FC236}">
                <a16:creationId xmlns:a16="http://schemas.microsoft.com/office/drawing/2014/main" id="{234B1E83-CCD0-6E10-207E-A8FAE74F3265}"/>
              </a:ext>
            </a:extLst>
          </p:cNvPr>
          <p:cNvSpPr>
            <a:spLocks noGrp="1"/>
          </p:cNvSpPr>
          <p:nvPr>
            <p:ph type="body" sz="quarter" idx="16"/>
          </p:nvPr>
        </p:nvSpPr>
        <p:spPr>
          <a:xfrm>
            <a:off x="1343025" y="1359707"/>
            <a:ext cx="9505950" cy="2169113"/>
          </a:xfrm>
        </p:spPr>
        <p:txBody>
          <a:bodyPr/>
          <a:lstStyle/>
          <a:p>
            <a:r>
              <a:rPr lang="en-US" dirty="0"/>
              <a:t>Analytics Menu Entries in Alma</a:t>
            </a:r>
          </a:p>
        </p:txBody>
      </p:sp>
      <p:sp>
        <p:nvSpPr>
          <p:cNvPr id="7" name="Text Placeholder 6">
            <a:extLst>
              <a:ext uri="{FF2B5EF4-FFF2-40B4-BE49-F238E27FC236}">
                <a16:creationId xmlns:a16="http://schemas.microsoft.com/office/drawing/2014/main" id="{671CB76C-635B-9683-3B7D-79826B74B876}"/>
              </a:ext>
            </a:extLst>
          </p:cNvPr>
          <p:cNvSpPr>
            <a:spLocks noGrp="1"/>
          </p:cNvSpPr>
          <p:nvPr>
            <p:ph type="body" sz="quarter" idx="17"/>
          </p:nvPr>
        </p:nvSpPr>
        <p:spPr>
          <a:xfrm>
            <a:off x="1343025" y="3602901"/>
            <a:ext cx="9505949" cy="475941"/>
          </a:xfrm>
        </p:spPr>
        <p:txBody>
          <a:bodyPr/>
          <a:lstStyle/>
          <a:p>
            <a:r>
              <a:rPr lang="en-US" dirty="0"/>
              <a:t>Introduction</a:t>
            </a:r>
          </a:p>
        </p:txBody>
      </p:sp>
      <p:sp>
        <p:nvSpPr>
          <p:cNvPr id="2" name="Text Placeholder 1">
            <a:extLst>
              <a:ext uri="{FF2B5EF4-FFF2-40B4-BE49-F238E27FC236}">
                <a16:creationId xmlns:a16="http://schemas.microsoft.com/office/drawing/2014/main" id="{A1CEB0DD-33F2-F884-DF2A-513A504920BC}"/>
              </a:ext>
            </a:extLst>
          </p:cNvPr>
          <p:cNvSpPr>
            <a:spLocks noGrp="1"/>
          </p:cNvSpPr>
          <p:nvPr>
            <p:ph type="body" sz="quarter" idx="15"/>
          </p:nvPr>
        </p:nvSpPr>
        <p:spPr>
          <a:xfrm>
            <a:off x="2424113" y="5671332"/>
            <a:ext cx="7343775" cy="1025430"/>
          </a:xfrm>
        </p:spPr>
        <p:txBody>
          <a:bodyPr/>
          <a:lstStyle/>
          <a:p>
            <a:r>
              <a:rPr lang="en-US" sz="2800" dirty="0"/>
              <a:t>Yoel Kortick</a:t>
            </a:r>
          </a:p>
          <a:p>
            <a:r>
              <a:rPr lang="en-US" sz="2800" dirty="0"/>
              <a:t>Senior Librarian</a:t>
            </a:r>
          </a:p>
        </p:txBody>
      </p:sp>
    </p:spTree>
    <p:custDataLst>
      <p:tags r:id="rId1"/>
    </p:custDataLst>
    <p:extLst>
      <p:ext uri="{BB962C8B-B14F-4D97-AF65-F5344CB8AC3E}">
        <p14:creationId xmlns:p14="http://schemas.microsoft.com/office/powerpoint/2010/main" val="244151322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870CCE4D-A5CF-8479-96EB-97944C946BC0}"/>
              </a:ext>
            </a:extLst>
          </p:cNvPr>
          <p:cNvPicPr>
            <a:picLocks noChangeAspect="1"/>
          </p:cNvPicPr>
          <p:nvPr/>
        </p:nvPicPr>
        <p:blipFill>
          <a:blip r:embed="rId3"/>
          <a:stretch>
            <a:fillRect/>
          </a:stretch>
        </p:blipFill>
        <p:spPr>
          <a:xfrm>
            <a:off x="5419136" y="2051354"/>
            <a:ext cx="5648325" cy="366712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analytics menu entries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analytics menu entries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10</a:t>
            </a:fld>
            <a:endParaRPr lang="en-US" dirty="0"/>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28106"/>
          </a:xfrm>
        </p:spPr>
        <p:txBody>
          <a:bodyPr/>
          <a:lstStyle/>
          <a:p>
            <a:pPr marL="342900" indent="-342900">
              <a:buFont typeface="Arial" pitchFamily="34" charset="0"/>
              <a:buChar char="•"/>
            </a:pPr>
            <a:r>
              <a:rPr lang="en-US" sz="2800" dirty="0"/>
              <a:t>“Create analysis”- This is the section for the user with role “Designs Analytics”.</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5FA0CF6F-05AD-48B6-8958-653B2EBD371D}"/>
              </a:ext>
            </a:extLst>
          </p:cNvPr>
          <p:cNvSpPr/>
          <p:nvPr/>
        </p:nvSpPr>
        <p:spPr>
          <a:xfrm>
            <a:off x="5620943" y="3161109"/>
            <a:ext cx="1098355" cy="31926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0" name="TextBox 9">
            <a:extLst>
              <a:ext uri="{FF2B5EF4-FFF2-40B4-BE49-F238E27FC236}">
                <a16:creationId xmlns:a16="http://schemas.microsoft.com/office/drawing/2014/main" id="{6405FF34-361E-DC50-F733-6961138F450E}"/>
              </a:ext>
            </a:extLst>
          </p:cNvPr>
          <p:cNvSpPr txBox="1"/>
          <p:nvPr/>
        </p:nvSpPr>
        <p:spPr>
          <a:xfrm>
            <a:off x="1710270" y="2869255"/>
            <a:ext cx="3528392" cy="2031325"/>
          </a:xfrm>
          <a:prstGeom prst="rect">
            <a:avLst/>
          </a:prstGeom>
          <a:noFill/>
          <a:ln>
            <a:solidFill>
              <a:schemeClr val="bg2"/>
            </a:solidFill>
          </a:ln>
        </p:spPr>
        <p:txBody>
          <a:bodyPr wrap="square" rtlCol="0">
            <a:spAutoFit/>
          </a:bodyPr>
          <a:lstStyle/>
          <a:p>
            <a:r>
              <a:rPr lang="en-US" sz="1800" dirty="0"/>
              <a:t>The four entries which begin “Access …”  allow the staff user to enter analytics or data visualization to create, edit and delete analytics analyses and data visualization worksheets.</a:t>
            </a:r>
          </a:p>
          <a:p>
            <a:endParaRPr lang="en-US" dirty="0"/>
          </a:p>
        </p:txBody>
      </p:sp>
    </p:spTree>
    <p:custDataLst>
      <p:tags r:id="rId1"/>
    </p:custDataLst>
    <p:extLst>
      <p:ext uri="{BB962C8B-B14F-4D97-AF65-F5344CB8AC3E}">
        <p14:creationId xmlns:p14="http://schemas.microsoft.com/office/powerpoint/2010/main" val="249610568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analytics menu entries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analytics menu entries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11</a:t>
            </a:fld>
            <a:endParaRPr lang="en-US" dirty="0"/>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3030875"/>
          </a:xfrm>
        </p:spPr>
        <p:txBody>
          <a:bodyPr/>
          <a:lstStyle/>
          <a:p>
            <a:pPr marL="285750" indent="-285750">
              <a:buFont typeface="Arial" panose="020B0604020202020204" pitchFamily="34" charset="0"/>
              <a:buChar char="•"/>
            </a:pPr>
            <a:r>
              <a:rPr lang="en-US" sz="2800" dirty="0"/>
              <a:t>The section “Create Analysis” will only appear if the logged in user has role ‘Designs Analytics’</a:t>
            </a:r>
          </a:p>
          <a:p>
            <a:pPr marL="285750" indent="-285750">
              <a:buFont typeface="Arial" panose="020B0604020202020204" pitchFamily="34" charset="0"/>
              <a:buChar char="•"/>
            </a:pPr>
            <a:endParaRPr lang="en-US" sz="2800" dirty="0"/>
          </a:p>
          <a:p>
            <a:pPr marL="285750" indent="-285750">
              <a:buFont typeface="Arial" panose="020B0604020202020204" pitchFamily="34" charset="0"/>
              <a:buChar char="•"/>
            </a:pPr>
            <a:r>
              <a:rPr lang="en-US" sz="2800" dirty="0"/>
              <a:t>The entry “Analytics Object List” will only appear of the logged in user has role ‘Analytics Administrator’ or ‘General System Administrator’</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4722819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9">
            <a:extLst>
              <a:ext uri="{FF2B5EF4-FFF2-40B4-BE49-F238E27FC236}">
                <a16:creationId xmlns:a16="http://schemas.microsoft.com/office/drawing/2014/main" id="{A5EF97F0-4C31-9B91-86FE-A823B962F6AC}"/>
              </a:ext>
            </a:extLst>
          </p:cNvPr>
          <p:cNvPicPr>
            <a:picLocks noChangeAspect="1"/>
          </p:cNvPicPr>
          <p:nvPr/>
        </p:nvPicPr>
        <p:blipFill>
          <a:blip r:embed="rId3"/>
          <a:stretch>
            <a:fillRect/>
          </a:stretch>
        </p:blipFill>
        <p:spPr>
          <a:xfrm>
            <a:off x="3271837" y="1847546"/>
            <a:ext cx="5648325" cy="366712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analytics menu entries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analytics menu entries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12</a:t>
            </a:fld>
            <a:endParaRPr lang="en-US" dirty="0"/>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315092"/>
          </a:xfrm>
        </p:spPr>
        <p:txBody>
          <a:bodyPr/>
          <a:lstStyle/>
          <a:p>
            <a:r>
              <a:rPr lang="en-US" sz="2400" dirty="0"/>
              <a:t>Here the logged in user (Alicia Chen) </a:t>
            </a:r>
            <a:r>
              <a:rPr lang="en-US" sz="2400" b="1" dirty="0"/>
              <a:t>does</a:t>
            </a:r>
            <a:r>
              <a:rPr lang="en-US" sz="2400" dirty="0"/>
              <a:t> have role ‘Designs Analytics’ and ‘Analytics Administrator’ and ‘General System Administrator’.</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F2076D7A-D4DE-CF5E-0D9C-286A3326A6CE}"/>
              </a:ext>
            </a:extLst>
          </p:cNvPr>
          <p:cNvSpPr/>
          <p:nvPr/>
        </p:nvSpPr>
        <p:spPr>
          <a:xfrm>
            <a:off x="3439444" y="3231658"/>
            <a:ext cx="1327686" cy="1515002"/>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8" name="Rectangle 7">
            <a:extLst>
              <a:ext uri="{FF2B5EF4-FFF2-40B4-BE49-F238E27FC236}">
                <a16:creationId xmlns:a16="http://schemas.microsoft.com/office/drawing/2014/main" id="{3B2F6B67-4A22-F4D1-90CF-3E416CA5B309}"/>
              </a:ext>
            </a:extLst>
          </p:cNvPr>
          <p:cNvSpPr/>
          <p:nvPr/>
        </p:nvSpPr>
        <p:spPr>
          <a:xfrm>
            <a:off x="3429170" y="2320978"/>
            <a:ext cx="1327686" cy="39529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custDataLst>
      <p:tags r:id="rId1"/>
    </p:custDataLst>
    <p:extLst>
      <p:ext uri="{BB962C8B-B14F-4D97-AF65-F5344CB8AC3E}">
        <p14:creationId xmlns:p14="http://schemas.microsoft.com/office/powerpoint/2010/main" val="4170211224"/>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analytics menu entries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analytics menu entries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13</a:t>
            </a:fld>
            <a:endParaRPr lang="en-US" dirty="0"/>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8"/>
            <a:ext cx="11171327" cy="1602767"/>
          </a:xfrm>
        </p:spPr>
        <p:txBody>
          <a:bodyPr/>
          <a:lstStyle/>
          <a:p>
            <a:pPr marL="342900" indent="-342900"/>
            <a:r>
              <a:rPr lang="en-US" sz="2400" dirty="0"/>
              <a:t>Here the logged in user (Elly May </a:t>
            </a:r>
            <a:r>
              <a:rPr lang="en-US" sz="2400" dirty="0" err="1"/>
              <a:t>Clampett</a:t>
            </a:r>
            <a:r>
              <a:rPr lang="en-US" sz="2400" dirty="0"/>
              <a:t>) does </a:t>
            </a:r>
            <a:r>
              <a:rPr lang="en-US" sz="2400" b="1" dirty="0"/>
              <a:t>not</a:t>
            </a:r>
            <a:r>
              <a:rPr lang="en-US" sz="2400" dirty="0"/>
              <a:t> have role ‘Designs Analytics’ or ‘Analytics Administrator’ or ‘General System Administrator’.</a:t>
            </a:r>
          </a:p>
          <a:p>
            <a:pPr marL="342900" indent="-342900"/>
            <a:r>
              <a:rPr lang="en-US" sz="2400" dirty="0"/>
              <a:t>This user has only the role “Cataloger” and therefore does not see the section “Create Analysis” or the entry ‘Analytics Object List’</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pic>
        <p:nvPicPr>
          <p:cNvPr id="7" name="Picture 6">
            <a:extLst>
              <a:ext uri="{FF2B5EF4-FFF2-40B4-BE49-F238E27FC236}">
                <a16:creationId xmlns:a16="http://schemas.microsoft.com/office/drawing/2014/main" id="{E8A9D135-72BE-6451-8519-25E5C113E77A}"/>
              </a:ext>
            </a:extLst>
          </p:cNvPr>
          <p:cNvPicPr>
            <a:picLocks noChangeAspect="1"/>
          </p:cNvPicPr>
          <p:nvPr/>
        </p:nvPicPr>
        <p:blipFill>
          <a:blip r:embed="rId3"/>
          <a:stretch>
            <a:fillRect/>
          </a:stretch>
        </p:blipFill>
        <p:spPr>
          <a:xfrm>
            <a:off x="2421776" y="2627669"/>
            <a:ext cx="7429500" cy="3267075"/>
          </a:xfrm>
          <a:prstGeom prst="rect">
            <a:avLst/>
          </a:prstGeom>
          <a:ln>
            <a:solidFill>
              <a:schemeClr val="bg2"/>
            </a:solidFill>
          </a:ln>
        </p:spPr>
      </p:pic>
    </p:spTree>
    <p:custDataLst>
      <p:tags r:id="rId1"/>
    </p:custDataLst>
    <p:extLst>
      <p:ext uri="{BB962C8B-B14F-4D97-AF65-F5344CB8AC3E}">
        <p14:creationId xmlns:p14="http://schemas.microsoft.com/office/powerpoint/2010/main" val="421191584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A7204006-B1C6-1483-6FC0-7646350D7F37}"/>
              </a:ext>
            </a:extLst>
          </p:cNvPr>
          <p:cNvPicPr>
            <a:picLocks noChangeAspect="1"/>
          </p:cNvPicPr>
          <p:nvPr/>
        </p:nvPicPr>
        <p:blipFill>
          <a:blip r:embed="rId3"/>
          <a:stretch>
            <a:fillRect/>
          </a:stretch>
        </p:blipFill>
        <p:spPr>
          <a:xfrm>
            <a:off x="2904803" y="1743954"/>
            <a:ext cx="6782121" cy="4354928"/>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analytics menu entries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analytics menu entries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14</a:t>
            </a:fld>
            <a:endParaRPr lang="en-US" dirty="0"/>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976043"/>
          </a:xfrm>
        </p:spPr>
        <p:txBody>
          <a:bodyPr/>
          <a:lstStyle/>
          <a:p>
            <a:pPr marL="342900" indent="-342900">
              <a:buFont typeface="Arial" pitchFamily="34" charset="0"/>
              <a:buChar char="•"/>
            </a:pPr>
            <a:r>
              <a:rPr lang="en-US" sz="2400" dirty="0"/>
              <a:t>Out of the box analytics: The list of analytics objects which are from the “Alma” folder and have the same role applied as the logged in user</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D7A19D4A-D80E-6217-8004-B13898ECDD87}"/>
              </a:ext>
            </a:extLst>
          </p:cNvPr>
          <p:cNvSpPr/>
          <p:nvPr/>
        </p:nvSpPr>
        <p:spPr>
          <a:xfrm>
            <a:off x="3051428" y="5537771"/>
            <a:ext cx="1479478" cy="561111"/>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custDataLst>
      <p:tags r:id="rId1"/>
    </p:custDataLst>
    <p:extLst>
      <p:ext uri="{BB962C8B-B14F-4D97-AF65-F5344CB8AC3E}">
        <p14:creationId xmlns:p14="http://schemas.microsoft.com/office/powerpoint/2010/main" val="52106229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C56A2450-AAE3-FBF2-60AB-F48F358C337E}"/>
              </a:ext>
            </a:extLst>
          </p:cNvPr>
          <p:cNvSpPr>
            <a:spLocks noGrp="1"/>
          </p:cNvSpPr>
          <p:nvPr>
            <p:ph type="body" sz="quarter" idx="13"/>
          </p:nvPr>
        </p:nvSpPr>
        <p:spPr/>
        <p:txBody>
          <a:bodyPr/>
          <a:lstStyle/>
          <a:p>
            <a:r>
              <a:rPr lang="en-US" dirty="0"/>
              <a:t>Yoel Kortick</a:t>
            </a:r>
          </a:p>
        </p:txBody>
      </p:sp>
      <p:sp>
        <p:nvSpPr>
          <p:cNvPr id="3" name="Text Placeholder 2">
            <a:extLst>
              <a:ext uri="{FF2B5EF4-FFF2-40B4-BE49-F238E27FC236}">
                <a16:creationId xmlns:a16="http://schemas.microsoft.com/office/drawing/2014/main" id="{EC9ABE05-4BFA-491C-1373-2F3D4FC2F824}"/>
              </a:ext>
            </a:extLst>
          </p:cNvPr>
          <p:cNvSpPr>
            <a:spLocks noGrp="1"/>
          </p:cNvSpPr>
          <p:nvPr>
            <p:ph type="body" sz="quarter" idx="14"/>
          </p:nvPr>
        </p:nvSpPr>
        <p:spPr/>
        <p:txBody>
          <a:bodyPr/>
          <a:lstStyle/>
          <a:p>
            <a:r>
              <a:rPr lang="en-US" dirty="0"/>
              <a:t>Yoel.Kortick@clarivate.com</a:t>
            </a:r>
          </a:p>
        </p:txBody>
      </p:sp>
      <p:sp>
        <p:nvSpPr>
          <p:cNvPr id="5" name="Text Placeholder 4">
            <a:extLst>
              <a:ext uri="{FF2B5EF4-FFF2-40B4-BE49-F238E27FC236}">
                <a16:creationId xmlns:a16="http://schemas.microsoft.com/office/drawing/2014/main" id="{983D35AD-C016-D18F-6DD3-658CA5E43EAC}"/>
              </a:ext>
            </a:extLst>
          </p:cNvPr>
          <p:cNvSpPr>
            <a:spLocks noGrp="1"/>
          </p:cNvSpPr>
          <p:nvPr>
            <p:ph type="body" sz="quarter" idx="16"/>
          </p:nvPr>
        </p:nvSpPr>
        <p:spPr/>
        <p:txBody>
          <a:bodyPr/>
          <a:lstStyle/>
          <a:p>
            <a:endParaRPr lang="en-US" dirty="0"/>
          </a:p>
        </p:txBody>
      </p:sp>
    </p:spTree>
    <p:extLst>
      <p:ext uri="{BB962C8B-B14F-4D97-AF65-F5344CB8AC3E}">
        <p14:creationId xmlns:p14="http://schemas.microsoft.com/office/powerpoint/2010/main" val="970303957"/>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Placeholder 31">
            <a:extLst>
              <a:ext uri="{FF2B5EF4-FFF2-40B4-BE49-F238E27FC236}">
                <a16:creationId xmlns:a16="http://schemas.microsoft.com/office/drawing/2014/main" id="{BAEF09CD-FA69-5707-8EB8-DD3C88181C31}"/>
              </a:ext>
            </a:extLst>
          </p:cNvPr>
          <p:cNvSpPr>
            <a:spLocks noGrp="1"/>
          </p:cNvSpPr>
          <p:nvPr>
            <p:ph type="body" sz="quarter" idx="22"/>
          </p:nvPr>
        </p:nvSpPr>
        <p:spPr/>
        <p:txBody>
          <a:bodyPr/>
          <a:lstStyle/>
          <a:p>
            <a:endParaRPr lang="en-US" dirty="0"/>
          </a:p>
        </p:txBody>
      </p:sp>
      <p:sp>
        <p:nvSpPr>
          <p:cNvPr id="55" name="Picture Placeholder 54">
            <a:extLst>
              <a:ext uri="{FF2B5EF4-FFF2-40B4-BE49-F238E27FC236}">
                <a16:creationId xmlns:a16="http://schemas.microsoft.com/office/drawing/2014/main" id="{45370670-5456-C839-2B0C-94CD9F8B9DA3}"/>
              </a:ext>
            </a:extLst>
          </p:cNvPr>
          <p:cNvSpPr>
            <a:spLocks noGrp="1"/>
          </p:cNvSpPr>
          <p:nvPr>
            <p:ph type="pic" sz="quarter" idx="46"/>
          </p:nvPr>
        </p:nvSpPr>
        <p:spPr/>
      </p:sp>
      <p:sp>
        <p:nvSpPr>
          <p:cNvPr id="29" name="Text Placeholder 28">
            <a:extLst>
              <a:ext uri="{FF2B5EF4-FFF2-40B4-BE49-F238E27FC236}">
                <a16:creationId xmlns:a16="http://schemas.microsoft.com/office/drawing/2014/main" id="{3141025E-8247-88B1-CD35-CE4D4323B146}"/>
              </a:ext>
            </a:extLst>
          </p:cNvPr>
          <p:cNvSpPr>
            <a:spLocks noGrp="1"/>
          </p:cNvSpPr>
          <p:nvPr>
            <p:ph type="body" sz="quarter" idx="13"/>
          </p:nvPr>
        </p:nvSpPr>
        <p:spPr/>
        <p:txBody>
          <a:bodyPr/>
          <a:lstStyle/>
          <a:p>
            <a:pPr>
              <a:lnSpc>
                <a:spcPct val="90000"/>
              </a:lnSpc>
            </a:pPr>
            <a:r>
              <a:rPr lang="en-US" sz="1600" dirty="0"/>
              <a:t>The analytics menu entries</a:t>
            </a:r>
            <a:endParaRPr lang="en-IL" sz="1600" dirty="0"/>
          </a:p>
        </p:txBody>
      </p:sp>
      <p:sp>
        <p:nvSpPr>
          <p:cNvPr id="31" name="Text Placeholder 30">
            <a:extLst>
              <a:ext uri="{FF2B5EF4-FFF2-40B4-BE49-F238E27FC236}">
                <a16:creationId xmlns:a16="http://schemas.microsoft.com/office/drawing/2014/main" id="{7A384B8F-107C-B8C9-1E4C-667722E9A8A3}"/>
              </a:ext>
            </a:extLst>
          </p:cNvPr>
          <p:cNvSpPr>
            <a:spLocks noGrp="1"/>
          </p:cNvSpPr>
          <p:nvPr>
            <p:ph type="body" sz="quarter" idx="21"/>
          </p:nvPr>
        </p:nvSpPr>
        <p:spPr/>
        <p:txBody>
          <a:bodyPr/>
          <a:lstStyle/>
          <a:p>
            <a:endParaRPr lang="en-US" dirty="0"/>
          </a:p>
        </p:txBody>
      </p:sp>
    </p:spTree>
    <p:custDataLst>
      <p:tags r:id="rId1"/>
    </p:custDataLst>
    <p:extLst>
      <p:ext uri="{BB962C8B-B14F-4D97-AF65-F5344CB8AC3E}">
        <p14:creationId xmlns:p14="http://schemas.microsoft.com/office/powerpoint/2010/main" val="481120056"/>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a:extLst>
              <a:ext uri="{FF2B5EF4-FFF2-40B4-BE49-F238E27FC236}">
                <a16:creationId xmlns:a16="http://schemas.microsoft.com/office/drawing/2014/main" id="{7EDA127F-2937-4A80-E10E-CDA0AB395474}"/>
              </a:ext>
            </a:extLst>
          </p:cNvPr>
          <p:cNvSpPr>
            <a:spLocks noGrp="1"/>
          </p:cNvSpPr>
          <p:nvPr>
            <p:ph type="pic" sz="quarter" idx="10"/>
          </p:nvPr>
        </p:nvSpPr>
        <p:spPr/>
      </p:sp>
      <p:sp>
        <p:nvSpPr>
          <p:cNvPr id="3" name="Text Placeholder 2">
            <a:extLst>
              <a:ext uri="{FF2B5EF4-FFF2-40B4-BE49-F238E27FC236}">
                <a16:creationId xmlns:a16="http://schemas.microsoft.com/office/drawing/2014/main" id="{C0DC44FE-FE73-18C6-BA0D-39ADF9F4DAF5}"/>
              </a:ext>
            </a:extLst>
          </p:cNvPr>
          <p:cNvSpPr>
            <a:spLocks noGrp="1"/>
          </p:cNvSpPr>
          <p:nvPr>
            <p:ph type="body" sz="quarter" idx="16"/>
          </p:nvPr>
        </p:nvSpPr>
        <p:spPr>
          <a:xfrm>
            <a:off x="1993188" y="2442689"/>
            <a:ext cx="8085760" cy="1567891"/>
          </a:xfrm>
        </p:spPr>
        <p:txBody>
          <a:bodyPr/>
          <a:lstStyle/>
          <a:p>
            <a:r>
              <a:rPr lang="en-US" dirty="0"/>
              <a:t>The analytics menu entries</a:t>
            </a:r>
          </a:p>
        </p:txBody>
      </p:sp>
    </p:spTree>
    <p:custDataLst>
      <p:tags r:id="rId1"/>
    </p:custDataLst>
    <p:extLst>
      <p:ext uri="{BB962C8B-B14F-4D97-AF65-F5344CB8AC3E}">
        <p14:creationId xmlns:p14="http://schemas.microsoft.com/office/powerpoint/2010/main" val="2990372180"/>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analytics menu entries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analytics menu entries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4</a:t>
            </a:fld>
            <a:endParaRPr lang="en-US" dirty="0"/>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746605"/>
          </a:xfrm>
        </p:spPr>
        <p:txBody>
          <a:bodyPr/>
          <a:lstStyle/>
          <a:p>
            <a:pPr marL="342900" indent="-342900">
              <a:buFont typeface="Arial" pitchFamily="34" charset="0"/>
              <a:buChar char="•"/>
            </a:pPr>
            <a:r>
              <a:rPr lang="en-US" sz="2800" dirty="0"/>
              <a:t>First, we will give a general overview of each entry in the analytics menu.</a:t>
            </a:r>
          </a:p>
          <a:p>
            <a:pPr marL="342900" indent="-342900">
              <a:buFont typeface="Arial" pitchFamily="34" charset="0"/>
              <a:buChar char="•"/>
            </a:pPr>
            <a:r>
              <a:rPr lang="en-US" sz="2800" dirty="0"/>
              <a:t>Then we will “deep dive” into each of these menu entries.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303321736"/>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E08933E5-3C7C-9CE3-FD6D-9F89EA365CBE}"/>
              </a:ext>
            </a:extLst>
          </p:cNvPr>
          <p:cNvPicPr>
            <a:picLocks noChangeAspect="1"/>
          </p:cNvPicPr>
          <p:nvPr/>
        </p:nvPicPr>
        <p:blipFill>
          <a:blip r:embed="rId3"/>
          <a:stretch>
            <a:fillRect/>
          </a:stretch>
        </p:blipFill>
        <p:spPr>
          <a:xfrm>
            <a:off x="3181349" y="1564346"/>
            <a:ext cx="6505575" cy="441007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analytics menu entries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analytics menu entries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5</a:t>
            </a:fld>
            <a:endParaRPr lang="en-US" dirty="0"/>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832205"/>
          </a:xfrm>
        </p:spPr>
        <p:txBody>
          <a:bodyPr/>
          <a:lstStyle/>
          <a:p>
            <a:r>
              <a:rPr lang="en-US" sz="2800" dirty="0"/>
              <a:t>Accessing the analytics menu</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55B9065-70CF-343B-9F52-5551431A008C}"/>
              </a:ext>
            </a:extLst>
          </p:cNvPr>
          <p:cNvSpPr/>
          <p:nvPr/>
        </p:nvSpPr>
        <p:spPr>
          <a:xfrm>
            <a:off x="3191622" y="5384789"/>
            <a:ext cx="835848" cy="574508"/>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33959539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0A45D695-774C-3E8A-A3C8-84358A2D2BDC}"/>
              </a:ext>
            </a:extLst>
          </p:cNvPr>
          <p:cNvPicPr>
            <a:picLocks noChangeAspect="1"/>
          </p:cNvPicPr>
          <p:nvPr/>
        </p:nvPicPr>
        <p:blipFill>
          <a:blip r:embed="rId3"/>
          <a:stretch>
            <a:fillRect/>
          </a:stretch>
        </p:blipFill>
        <p:spPr>
          <a:xfrm>
            <a:off x="3184525" y="2150241"/>
            <a:ext cx="5648325" cy="366712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analytics menu entries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analytics menu entries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6</a:t>
            </a:fld>
            <a:endParaRPr lang="en-US" dirty="0"/>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28106"/>
          </a:xfrm>
        </p:spPr>
        <p:txBody>
          <a:bodyPr/>
          <a:lstStyle/>
          <a:p>
            <a:pPr marL="342900" indent="-342900">
              <a:buFont typeface="Arial" pitchFamily="34" charset="0"/>
              <a:buChar char="•"/>
            </a:pPr>
            <a:r>
              <a:rPr lang="en-US" sz="2800" dirty="0"/>
              <a:t>Search: Allows the user to "Search" all "Analytics Objects" available to the logged in user depending on his or her roles.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4A75199B-1FA8-8C13-B82D-36AA4CEBB0D7}"/>
              </a:ext>
            </a:extLst>
          </p:cNvPr>
          <p:cNvSpPr/>
          <p:nvPr/>
        </p:nvSpPr>
        <p:spPr>
          <a:xfrm>
            <a:off x="5208109" y="2364905"/>
            <a:ext cx="3339990" cy="604325"/>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custDataLst>
      <p:tags r:id="rId1"/>
    </p:custDataLst>
    <p:extLst>
      <p:ext uri="{BB962C8B-B14F-4D97-AF65-F5344CB8AC3E}">
        <p14:creationId xmlns:p14="http://schemas.microsoft.com/office/powerpoint/2010/main" val="1084640140"/>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E053D508-C967-BB4C-E23F-FEC5BA20D16F}"/>
              </a:ext>
            </a:extLst>
          </p:cNvPr>
          <p:cNvPicPr>
            <a:picLocks noChangeAspect="1"/>
          </p:cNvPicPr>
          <p:nvPr/>
        </p:nvPicPr>
        <p:blipFill>
          <a:blip r:embed="rId3"/>
          <a:stretch>
            <a:fillRect/>
          </a:stretch>
        </p:blipFill>
        <p:spPr>
          <a:xfrm>
            <a:off x="5216525" y="2136256"/>
            <a:ext cx="5648325" cy="366712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analytics menu entries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analytics menu entries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7</a:t>
            </a:fld>
            <a:endParaRPr lang="en-US" dirty="0"/>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28106"/>
          </a:xfrm>
        </p:spPr>
        <p:txBody>
          <a:bodyPr/>
          <a:lstStyle/>
          <a:p>
            <a:pPr marL="342900" indent="-342900">
              <a:buFont typeface="Arial" pitchFamily="34" charset="0"/>
              <a:buChar char="•"/>
            </a:pPr>
            <a:r>
              <a:rPr lang="en-US" sz="2800" dirty="0"/>
              <a:t>Pinned Objects: These serve as “quick links” which the user can quickly access by clicking on them.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97C8871E-370C-42C6-35F2-D9C516120FDD}"/>
              </a:ext>
            </a:extLst>
          </p:cNvPr>
          <p:cNvSpPr/>
          <p:nvPr/>
        </p:nvSpPr>
        <p:spPr>
          <a:xfrm>
            <a:off x="7095010" y="3429000"/>
            <a:ext cx="3620936" cy="1117316"/>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0" name="TextBox 9">
            <a:extLst>
              <a:ext uri="{FF2B5EF4-FFF2-40B4-BE49-F238E27FC236}">
                <a16:creationId xmlns:a16="http://schemas.microsoft.com/office/drawing/2014/main" id="{9E71CD45-76BC-F556-F18F-956F04FCC4A4}"/>
              </a:ext>
            </a:extLst>
          </p:cNvPr>
          <p:cNvSpPr txBox="1"/>
          <p:nvPr/>
        </p:nvSpPr>
        <p:spPr>
          <a:xfrm>
            <a:off x="1390341" y="3404903"/>
            <a:ext cx="3144666" cy="923330"/>
          </a:xfrm>
          <a:prstGeom prst="rect">
            <a:avLst/>
          </a:prstGeom>
          <a:noFill/>
          <a:ln>
            <a:solidFill>
              <a:schemeClr val="bg2"/>
            </a:solidFill>
          </a:ln>
        </p:spPr>
        <p:txBody>
          <a:bodyPr wrap="square" rtlCol="0">
            <a:spAutoFit/>
          </a:bodyPr>
          <a:lstStyle/>
          <a:p>
            <a:r>
              <a:rPr lang="en-US" sz="1800" dirty="0"/>
              <a:t>Each user decides which objects will be his or her Pinned Objects.</a:t>
            </a:r>
            <a:endParaRPr lang="en-US" dirty="0"/>
          </a:p>
        </p:txBody>
      </p:sp>
    </p:spTree>
    <p:custDataLst>
      <p:tags r:id="rId1"/>
    </p:custDataLst>
    <p:extLst>
      <p:ext uri="{BB962C8B-B14F-4D97-AF65-F5344CB8AC3E}">
        <p14:creationId xmlns:p14="http://schemas.microsoft.com/office/powerpoint/2010/main" val="256073556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C83A064-DA49-3F21-C623-2350E605150D}"/>
              </a:ext>
            </a:extLst>
          </p:cNvPr>
          <p:cNvPicPr>
            <a:picLocks noChangeAspect="1"/>
          </p:cNvPicPr>
          <p:nvPr/>
        </p:nvPicPr>
        <p:blipFill>
          <a:blip r:embed="rId3"/>
          <a:stretch>
            <a:fillRect/>
          </a:stretch>
        </p:blipFill>
        <p:spPr>
          <a:xfrm>
            <a:off x="5216525" y="1919744"/>
            <a:ext cx="5648325" cy="366712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analytics menu entries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analytics menu entries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8</a:t>
            </a:fld>
            <a:endParaRPr lang="en-US" dirty="0"/>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28106"/>
          </a:xfrm>
        </p:spPr>
        <p:txBody>
          <a:bodyPr/>
          <a:lstStyle/>
          <a:p>
            <a:r>
              <a:rPr lang="en-US" sz="2800" dirty="0"/>
              <a:t>“Analytics object list”- The list of analytics objects.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9" name="Rectangle 8">
            <a:extLst>
              <a:ext uri="{FF2B5EF4-FFF2-40B4-BE49-F238E27FC236}">
                <a16:creationId xmlns:a16="http://schemas.microsoft.com/office/drawing/2014/main" id="{912BD47D-1B60-82FA-AADB-EA0CA0D01428}"/>
              </a:ext>
            </a:extLst>
          </p:cNvPr>
          <p:cNvSpPr/>
          <p:nvPr/>
        </p:nvSpPr>
        <p:spPr>
          <a:xfrm>
            <a:off x="5475859" y="2401111"/>
            <a:ext cx="1140698" cy="403734"/>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
        <p:nvSpPr>
          <p:cNvPr id="11" name="TextBox 10">
            <a:extLst>
              <a:ext uri="{FF2B5EF4-FFF2-40B4-BE49-F238E27FC236}">
                <a16:creationId xmlns:a16="http://schemas.microsoft.com/office/drawing/2014/main" id="{59D248A1-ADF0-3225-4125-64A5B71B20E2}"/>
              </a:ext>
            </a:extLst>
          </p:cNvPr>
          <p:cNvSpPr txBox="1"/>
          <p:nvPr/>
        </p:nvSpPr>
        <p:spPr>
          <a:xfrm>
            <a:off x="1063967" y="2576312"/>
            <a:ext cx="3095556" cy="2031325"/>
          </a:xfrm>
          <a:prstGeom prst="rect">
            <a:avLst/>
          </a:prstGeom>
          <a:noFill/>
          <a:ln>
            <a:solidFill>
              <a:schemeClr val="bg2"/>
            </a:solidFill>
          </a:ln>
        </p:spPr>
        <p:txBody>
          <a:bodyPr wrap="square">
            <a:spAutoFit/>
          </a:bodyPr>
          <a:lstStyle/>
          <a:p>
            <a:r>
              <a:rPr lang="en-US" dirty="0">
                <a:effectLst/>
                <a:ea typeface="Calibri" panose="020F0502020204030204" pitchFamily="34" charset="0"/>
                <a:cs typeface="Arial" panose="020B0604020202020204" pitchFamily="34" charset="0"/>
              </a:rPr>
              <a:t>In order for a staff user to see the “Analytics Object List” entry he or she must have either role “Analytics Administrator” or role “General System Administrator” or both.</a:t>
            </a:r>
            <a:endParaRPr lang="en-IL" dirty="0">
              <a:effectLst/>
              <a:ea typeface="Calibri" panose="020F0502020204030204" pitchFamily="34" charset="0"/>
            </a:endParaRPr>
          </a:p>
        </p:txBody>
      </p:sp>
    </p:spTree>
    <p:custDataLst>
      <p:tags r:id="rId1"/>
    </p:custDataLst>
    <p:extLst>
      <p:ext uri="{BB962C8B-B14F-4D97-AF65-F5344CB8AC3E}">
        <p14:creationId xmlns:p14="http://schemas.microsoft.com/office/powerpoint/2010/main" val="4987891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3A4F02B0-E92C-33CE-0A67-ED4F208A1A6A}"/>
              </a:ext>
            </a:extLst>
          </p:cNvPr>
          <p:cNvPicPr>
            <a:picLocks noChangeAspect="1"/>
          </p:cNvPicPr>
          <p:nvPr/>
        </p:nvPicPr>
        <p:blipFill>
          <a:blip r:embed="rId3"/>
          <a:stretch>
            <a:fillRect/>
          </a:stretch>
        </p:blipFill>
        <p:spPr>
          <a:xfrm>
            <a:off x="3312363" y="2191338"/>
            <a:ext cx="5648325" cy="3667125"/>
          </a:xfrm>
          <a:prstGeom prst="rect">
            <a:avLst/>
          </a:prstGeom>
          <a:ln>
            <a:solidFill>
              <a:schemeClr val="bg2"/>
            </a:solidFill>
          </a:ln>
        </p:spPr>
      </p:pic>
      <p:sp>
        <p:nvSpPr>
          <p:cNvPr id="2" name="Title 1">
            <a:extLst>
              <a:ext uri="{FF2B5EF4-FFF2-40B4-BE49-F238E27FC236}">
                <a16:creationId xmlns:a16="http://schemas.microsoft.com/office/drawing/2014/main" id="{FEDFB40A-FD68-C90C-FC94-AB562EC8C5F8}"/>
              </a:ext>
            </a:extLst>
          </p:cNvPr>
          <p:cNvSpPr>
            <a:spLocks noGrp="1"/>
          </p:cNvSpPr>
          <p:nvPr>
            <p:ph type="title"/>
          </p:nvPr>
        </p:nvSpPr>
        <p:spPr/>
        <p:txBody>
          <a:bodyPr/>
          <a:lstStyle/>
          <a:p>
            <a:r>
              <a:rPr lang="en-US" dirty="0"/>
              <a:t>The analytics menu entries</a:t>
            </a:r>
          </a:p>
        </p:txBody>
      </p:sp>
      <p:sp>
        <p:nvSpPr>
          <p:cNvPr id="3" name="Footer Placeholder 2">
            <a:extLst>
              <a:ext uri="{FF2B5EF4-FFF2-40B4-BE49-F238E27FC236}">
                <a16:creationId xmlns:a16="http://schemas.microsoft.com/office/drawing/2014/main" id="{1EEC3019-2DBF-2204-71BC-BA22E9B7D6C8}"/>
              </a:ext>
            </a:extLst>
          </p:cNvPr>
          <p:cNvSpPr>
            <a:spLocks noGrp="1"/>
          </p:cNvSpPr>
          <p:nvPr>
            <p:ph type="ftr" sz="quarter" idx="10"/>
          </p:nvPr>
        </p:nvSpPr>
        <p:spPr/>
        <p:txBody>
          <a:bodyPr/>
          <a:lstStyle/>
          <a:p>
            <a:r>
              <a:rPr lang="en-US" dirty="0"/>
              <a:t>The analytics menu entries</a:t>
            </a:r>
          </a:p>
        </p:txBody>
      </p:sp>
      <p:sp>
        <p:nvSpPr>
          <p:cNvPr id="4" name="Slide Number Placeholder 3">
            <a:extLst>
              <a:ext uri="{FF2B5EF4-FFF2-40B4-BE49-F238E27FC236}">
                <a16:creationId xmlns:a16="http://schemas.microsoft.com/office/drawing/2014/main" id="{631A72E7-CD31-195E-289A-81BB57D54CD6}"/>
              </a:ext>
            </a:extLst>
          </p:cNvPr>
          <p:cNvSpPr>
            <a:spLocks noGrp="1"/>
          </p:cNvSpPr>
          <p:nvPr>
            <p:ph type="sldNum" sz="quarter" idx="11"/>
          </p:nvPr>
        </p:nvSpPr>
        <p:spPr/>
        <p:txBody>
          <a:bodyPr/>
          <a:lstStyle/>
          <a:p>
            <a:fld id="{F59CD943-D024-467A-B36E-F11E1285ED75}" type="slidenum">
              <a:rPr lang="en-US" smtClean="0"/>
              <a:pPr/>
              <a:t>9</a:t>
            </a:fld>
            <a:endParaRPr lang="en-US" dirty="0"/>
          </a:p>
        </p:txBody>
      </p:sp>
      <p:sp>
        <p:nvSpPr>
          <p:cNvPr id="6" name="Text Placeholder 5">
            <a:extLst>
              <a:ext uri="{FF2B5EF4-FFF2-40B4-BE49-F238E27FC236}">
                <a16:creationId xmlns:a16="http://schemas.microsoft.com/office/drawing/2014/main" id="{FC137B9D-CCE8-1D3B-4207-4576FC1D2AA9}"/>
              </a:ext>
            </a:extLst>
          </p:cNvPr>
          <p:cNvSpPr>
            <a:spLocks noGrp="1"/>
          </p:cNvSpPr>
          <p:nvPr>
            <p:ph type="body" sz="quarter" idx="14"/>
          </p:nvPr>
        </p:nvSpPr>
        <p:spPr>
          <a:xfrm>
            <a:off x="550863" y="883579"/>
            <a:ext cx="11171327" cy="1428106"/>
          </a:xfrm>
        </p:spPr>
        <p:txBody>
          <a:bodyPr/>
          <a:lstStyle/>
          <a:p>
            <a:pPr marL="342900" indent="-342900">
              <a:buFont typeface="Arial" pitchFamily="34" charset="0"/>
              <a:buChar char="•"/>
            </a:pPr>
            <a:r>
              <a:rPr lang="en-US" sz="2800" dirty="0"/>
              <a:t>“Shared with me”- The list of analytics objects shared with the user in accordance with his or her roles.  </a:t>
            </a:r>
          </a:p>
        </p:txBody>
      </p:sp>
      <p:cxnSp>
        <p:nvCxnSpPr>
          <p:cNvPr id="13" name="Straight Connector 12">
            <a:extLst>
              <a:ext uri="{FF2B5EF4-FFF2-40B4-BE49-F238E27FC236}">
                <a16:creationId xmlns:a16="http://schemas.microsoft.com/office/drawing/2014/main" id="{68E1556A-4C3E-3D17-C4E3-9F19E1AFAD3B}"/>
              </a:ext>
            </a:extLst>
          </p:cNvPr>
          <p:cNvCxnSpPr>
            <a:cxnSpLocks/>
          </p:cNvCxnSpPr>
          <p:nvPr/>
        </p:nvCxnSpPr>
        <p:spPr>
          <a:xfrm>
            <a:off x="11420476" y="6344781"/>
            <a:ext cx="0" cy="215899"/>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7" name="Rectangle 6">
            <a:extLst>
              <a:ext uri="{FF2B5EF4-FFF2-40B4-BE49-F238E27FC236}">
                <a16:creationId xmlns:a16="http://schemas.microsoft.com/office/drawing/2014/main" id="{6FF7FC17-5D6A-EADD-C2E9-70893821AEAD}"/>
              </a:ext>
            </a:extLst>
          </p:cNvPr>
          <p:cNvSpPr/>
          <p:nvPr/>
        </p:nvSpPr>
        <p:spPr>
          <a:xfrm>
            <a:off x="3501611" y="3030730"/>
            <a:ext cx="1183405" cy="277549"/>
          </a:xfrm>
          <a:prstGeom prst="rect">
            <a:avLst/>
          </a:prstGeom>
          <a:noFill/>
          <a:ln w="28575">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L"/>
          </a:p>
        </p:txBody>
      </p:sp>
    </p:spTree>
    <p:custDataLst>
      <p:tags r:id="rId1"/>
    </p:custDataLst>
    <p:extLst>
      <p:ext uri="{BB962C8B-B14F-4D97-AF65-F5344CB8AC3E}">
        <p14:creationId xmlns:p14="http://schemas.microsoft.com/office/powerpoint/2010/main" val="2361215904"/>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ARTICULATE_PROJECT_OPEN" val="0"/>
  <p:tag name="ARTICULATE_SLIDE_COUNT" val="99"/>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Title Layouts - Light">
  <a:themeElements>
    <a:clrScheme name="Custom 4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B4979305-3193-4111-8FAB-2532C0C5D57A}"/>
    </a:ext>
  </a:extLst>
</a:theme>
</file>

<file path=ppt/theme/theme10.xml><?xml version="1.0" encoding="utf-8"?>
<a:theme xmlns:a="http://schemas.openxmlformats.org/drawingml/2006/main" name="Content Layouts - Dark">
  <a:themeElements>
    <a:clrScheme name="Custom 40">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2B4D318F-8286-409A-9D25-B5AA0661A162}"/>
    </a:ext>
  </a:extLst>
</a:theme>
</file>

<file path=ppt/theme/theme11.xml><?xml version="1.0" encoding="utf-8"?>
<a:theme xmlns:a="http://schemas.openxmlformats.org/drawingml/2006/main" name="Data Visualisation - Dark">
  <a:themeElements>
    <a:clrScheme name="Custom 39">
      <a:dk1>
        <a:sysClr val="windowText" lastClr="000000"/>
      </a:dk1>
      <a:lt1>
        <a:sysClr val="window" lastClr="FFFFFF"/>
      </a:lt1>
      <a:dk2>
        <a:srgbClr val="2A2B2D"/>
      </a:dk2>
      <a:lt2>
        <a:srgbClr val="5E33BF"/>
      </a:lt2>
      <a:accent1>
        <a:srgbClr val="93FF9E"/>
      </a:accent1>
      <a:accent2>
        <a:srgbClr val="B175E1"/>
      </a:accent2>
      <a:accent3>
        <a:srgbClr val="F0FE4F"/>
      </a:accent3>
      <a:accent4>
        <a:srgbClr val="319AF0"/>
      </a:accent4>
      <a:accent5>
        <a:srgbClr val="ED5564"/>
      </a:accent5>
      <a:accent6>
        <a:srgbClr val="00DFCB"/>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A182AA7-2995-40E5-A14D-547C09DD51B2}"/>
    </a:ext>
  </a:extLst>
</a:theme>
</file>

<file path=ppt/theme/theme12.xml><?xml version="1.0" encoding="utf-8"?>
<a:theme xmlns:a="http://schemas.openxmlformats.org/drawingml/2006/main" name="Device Layouts - Dark">
  <a:themeElements>
    <a:clrScheme name="Custom 38">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B2246059-47AB-4CCA-969E-1413B3264210}"/>
    </a:ext>
  </a:extLst>
</a:theme>
</file>

<file path=ppt/theme/theme13.xml><?xml version="1.0" encoding="utf-8"?>
<a:theme xmlns:a="http://schemas.openxmlformats.org/drawingml/2006/main" name="Map Layouts - Dark">
  <a:themeElements>
    <a:clrScheme name="Custom 3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367500FC-B3E7-4951-A358-CB5891F2A9F5}"/>
    </a:ext>
  </a:extLst>
</a:theme>
</file>

<file path=ppt/theme/theme14.xml><?xml version="1.0" encoding="utf-8"?>
<a:theme xmlns:a="http://schemas.openxmlformats.org/drawingml/2006/main" name="Closing Layouts - Light">
  <a:themeElements>
    <a:clrScheme name="Custom 3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E736A86D-EC16-4A8C-99F8-35492163B7B2}"/>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Agenda Layouts - Light">
  <a:themeElements>
    <a:clrScheme name="Custom 47">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6725AA19-9F69-4A1B-9E12-8EC67E14AFD6}"/>
    </a:ext>
  </a:extLst>
</a:theme>
</file>

<file path=ppt/theme/theme3.xml><?xml version="1.0" encoding="utf-8"?>
<a:theme xmlns:a="http://schemas.openxmlformats.org/drawingml/2006/main" name="Section Break Layouts">
  <a:themeElements>
    <a:clrScheme name="Custom 46">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1F593C6C-C453-42AA-ABD5-3F6C1DA5D0C6}"/>
    </a:ext>
  </a:extLst>
</a:theme>
</file>

<file path=ppt/theme/theme4.xml><?xml version="1.0" encoding="utf-8"?>
<a:theme xmlns:a="http://schemas.openxmlformats.org/drawingml/2006/main" name="Content Layouts - Light">
  <a:themeElements>
    <a:clrScheme name="Custom 45">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noFill/>
        <a:ln w="28575">
          <a:solidFill>
            <a:srgbClr val="FF0000"/>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52FF09A4-AB24-4D87-9520-83E3BC44AB7D}"/>
    </a:ext>
  </a:extLst>
</a:theme>
</file>

<file path=ppt/theme/theme5.xml><?xml version="1.0" encoding="utf-8"?>
<a:theme xmlns:a="http://schemas.openxmlformats.org/drawingml/2006/main" name="Data Visualisation - Light">
  <a:themeElements>
    <a:clrScheme name="Custom 24">
      <a:dk1>
        <a:sysClr val="windowText" lastClr="000000"/>
      </a:dk1>
      <a:lt1>
        <a:sysClr val="window" lastClr="FFFFFF"/>
      </a:lt1>
      <a:dk2>
        <a:srgbClr val="2A2B2D"/>
      </a:dk2>
      <a:lt2>
        <a:srgbClr val="5E33BF"/>
      </a:lt2>
      <a:accent1>
        <a:srgbClr val="B175E1"/>
      </a:accent1>
      <a:accent2>
        <a:srgbClr val="18A381"/>
      </a:accent2>
      <a:accent3>
        <a:srgbClr val="319AF0"/>
      </a:accent3>
      <a:accent4>
        <a:srgbClr val="ED5564"/>
      </a:accent4>
      <a:accent5>
        <a:srgbClr val="5E33BF"/>
      </a:accent5>
      <a:accent6>
        <a:srgbClr val="003F51"/>
      </a:accent6>
      <a:hlink>
        <a:srgbClr val="000000"/>
      </a:hlink>
      <a:folHlink>
        <a:srgbClr val="ED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1"/>
          </a:solidFill>
        </a:ln>
      </a:spPr>
      <a:bodyPr wrap="square" rtlCol="0">
        <a:noAutofit/>
      </a:bodyPr>
      <a:lstStyle>
        <a:defPPr algn="l">
          <a:defRPr dirty="0" smtClean="0"/>
        </a:defPPr>
      </a:lstStyle>
    </a:txDef>
  </a:objectDefaults>
  <a:extraClrSchemeLst/>
  <a:extLst>
    <a:ext uri="{05A4C25C-085E-4340-85A3-A5531E510DB2}">
      <thm15:themeFamily xmlns:thm15="http://schemas.microsoft.com/office/thememl/2012/main" name="Clarivate Template EXTENDED V13.pptx" id="{94F85648-5CC4-4711-8DE0-D0E6C3AC3E86}" vid="{467CB219-6CAC-4029-908A-81E86B306A56}"/>
    </a:ext>
  </a:extLst>
</a:theme>
</file>

<file path=ppt/theme/theme6.xml><?xml version="1.0" encoding="utf-8"?>
<a:theme xmlns:a="http://schemas.openxmlformats.org/drawingml/2006/main" name="Device Layouts - Light">
  <a:themeElements>
    <a:clrScheme name="Custom 44">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612EC0F-7FD5-42AD-8101-640EEB247183}"/>
    </a:ext>
  </a:extLst>
</a:theme>
</file>

<file path=ppt/theme/theme7.xml><?xml version="1.0" encoding="utf-8"?>
<a:theme xmlns:a="http://schemas.openxmlformats.org/drawingml/2006/main" name="Map Layouts - Light">
  <a:themeElements>
    <a:clrScheme name="Custom 43">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000000"/>
      </a:hlink>
      <a:folHlink>
        <a:srgbClr val="EA5564"/>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81CA53C7-0B56-4F8C-BD4C-79DED7176681}"/>
    </a:ext>
  </a:extLst>
</a:theme>
</file>

<file path=ppt/theme/theme8.xml><?xml version="1.0" encoding="utf-8"?>
<a:theme xmlns:a="http://schemas.openxmlformats.org/drawingml/2006/main" name="Title Layouts - Dark">
  <a:themeElements>
    <a:clrScheme name="Custom 42">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chor="ctr">
        <a:noAutofit/>
      </a:bodyPr>
      <a:lstStyle>
        <a:defPPr algn="l">
          <a:defRPr>
            <a:solidFill>
              <a:schemeClr val="tx1"/>
            </a:solidFill>
          </a:defRPr>
        </a:defPPr>
      </a:lstStyle>
    </a:spDef>
    <a:txDef>
      <a:spPr>
        <a:solidFill>
          <a:schemeClr val="bg1"/>
        </a:solidFill>
        <a:ln>
          <a:solidFill>
            <a:schemeClr val="accent2"/>
          </a:solidFill>
        </a:ln>
      </a:spPr>
      <a:bodyPr wrap="square" rtlCol="0">
        <a:noAutofit/>
      </a:bodyPr>
      <a:lstStyle>
        <a:defPPr algn="l">
          <a:defRPr dirty="0" err="1" smtClean="0"/>
        </a:defPPr>
      </a:lstStyle>
    </a:txDef>
  </a:objectDefaults>
  <a:extraClrSchemeLst/>
  <a:extLst>
    <a:ext uri="{05A4C25C-085E-4340-85A3-A5531E510DB2}">
      <thm15:themeFamily xmlns:thm15="http://schemas.microsoft.com/office/thememl/2012/main" name="Clarivate Template EXTENDED V13.pptx" id="{94F85648-5CC4-4711-8DE0-D0E6C3AC3E86}" vid="{78BA251A-CC2F-4031-87B1-FBF8AA66DF83}"/>
    </a:ext>
  </a:extLst>
</a:theme>
</file>

<file path=ppt/theme/theme9.xml><?xml version="1.0" encoding="utf-8"?>
<a:theme xmlns:a="http://schemas.openxmlformats.org/drawingml/2006/main" name="Agenda Layouts - Dark">
  <a:themeElements>
    <a:clrScheme name="Custom 41">
      <a:dk1>
        <a:sysClr val="windowText" lastClr="000000"/>
      </a:dk1>
      <a:lt1>
        <a:sysClr val="window" lastClr="FFFFFF"/>
      </a:lt1>
      <a:dk2>
        <a:srgbClr val="2A2B2D"/>
      </a:dk2>
      <a:lt2>
        <a:srgbClr val="5E33BF"/>
      </a:lt2>
      <a:accent1>
        <a:srgbClr val="93FF9E"/>
      </a:accent1>
      <a:accent2>
        <a:srgbClr val="B175E1"/>
      </a:accent2>
      <a:accent3>
        <a:srgbClr val="F0FE4F"/>
      </a:accent3>
      <a:accent4>
        <a:srgbClr val="EA5564"/>
      </a:accent4>
      <a:accent5>
        <a:srgbClr val="18A381"/>
      </a:accent5>
      <a:accent6>
        <a:srgbClr val="5E33BF"/>
      </a:accent6>
      <a:hlink>
        <a:srgbClr val="FFFFFF"/>
      </a:hlink>
      <a:folHlink>
        <a:srgbClr val="F0FE4F"/>
      </a:folHlink>
    </a:clrScheme>
    <a:fontScheme name="Clarivate">
      <a:majorFont>
        <a:latin typeface="Avenir Next LT Pro Demi"/>
        <a:ea typeface=""/>
        <a:cs typeface=""/>
      </a:majorFont>
      <a:minorFont>
        <a:latin typeface="Avenir Next LT Pro"/>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chemeClr val="bg1"/>
        </a:solidFill>
        <a:ln>
          <a:solidFill>
            <a:schemeClr val="accent2"/>
          </a:solidFill>
        </a:ln>
      </a:spPr>
      <a:bodyPr wrap="square" rtlCol="0">
        <a:noAutofit/>
      </a:bodyPr>
      <a:lstStyle>
        <a:defPPr algn="l">
          <a:defRPr>
            <a:solidFill>
              <a:schemeClr val="tx1"/>
            </a:solidFill>
          </a:defRPr>
        </a:defPPr>
      </a:lstStyle>
    </a:spDef>
    <a:txDef>
      <a:spPr>
        <a:solidFill>
          <a:schemeClr val="bg1"/>
        </a:solidFill>
        <a:ln>
          <a:solidFill>
            <a:schemeClr val="accent2"/>
          </a:solidFill>
        </a:ln>
      </a:spPr>
      <a:bodyPr wrap="square" rtlCol="0">
        <a:spAutoFit/>
      </a:bodyPr>
      <a:lstStyle>
        <a:defPPr algn="l">
          <a:defRPr dirty="0"/>
        </a:defPPr>
      </a:lstStyle>
    </a:txDef>
  </a:objectDefaults>
  <a:extraClrSchemeLst/>
  <a:extLst>
    <a:ext uri="{05A4C25C-085E-4340-85A3-A5531E510DB2}">
      <thm15:themeFamily xmlns:thm15="http://schemas.microsoft.com/office/thememl/2012/main" name="Clarivate Template EXTENDED V13.pptx" id="{94F85648-5CC4-4711-8DE0-D0E6C3AC3E86}" vid="{F22B6F1C-931A-403F-8624-26074AE32A3B}"/>
    </a:ext>
  </a:extLst>
</a:theme>
</file>

<file path=ppt/webextensions/_rels/taskpanes.xml.rels><?xml version="1.0" encoding="UTF-8" standalone="yes"?>
<Relationships xmlns="http://schemas.openxmlformats.org/package/2006/relationships"><Relationship Id="rId1" Type="http://schemas.microsoft.com/office/2011/relationships/webextension" Target="webextension1.xml"/></Relationships>
</file>

<file path=ppt/webextensions/taskpanes.xml><?xml version="1.0" encoding="utf-8"?>
<wetp:taskpanes xmlns:wetp="http://schemas.microsoft.com/office/webextensions/taskpanes/2010/11">
  <wetp:taskpane dockstate="right" visibility="0" width="350" row="1">
    <wetp:webextensionref xmlns:r="http://schemas.openxmlformats.org/officeDocument/2006/relationships" r:id="rId1"/>
  </wetp:taskpane>
</wetp:taskpanes>
</file>

<file path=ppt/webextensions/webextension1.xml><?xml version="1.0" encoding="utf-8"?>
<we:webextension xmlns:we="http://schemas.microsoft.com/office/webextensions/webextension/2010/11" id="{9FF4589A-FC63-42C6-882A-5A5786AA1398}">
  <we:reference id="wa104381063" version="1.0.0.1" store="en-US" storeType="OMEX"/>
  <we:alternateReferences>
    <we:reference id="WA104381063" version="1.0.0.1" store="" storeType="OMEX"/>
  </we:alternateReferences>
  <we:properties/>
  <we:bindings/>
  <we:snapshot xmlns:r="http://schemas.openxmlformats.org/officeDocument/2006/relationships"/>
</we:webextension>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p:properties xmlns:p="http://schemas.microsoft.com/office/2006/metadata/properties" xmlns:xsi="http://www.w3.org/2001/XMLSchema-instance" xmlns:pc="http://schemas.microsoft.com/office/infopath/2007/PartnerControls">
  <documentManagement>
    <TaxCatchAll xmlns="69ee0a70-3ed0-4fe2-9598-d2d2e3c4d92b" xsi:nil="true"/>
    <lcf76f155ced4ddcb4097134ff3c332f xmlns="260d191b-173d-4ede-b8cb-f15091734e97">
      <Terms xmlns="http://schemas.microsoft.com/office/infopath/2007/PartnerControls"/>
    </lcf76f155ced4ddcb4097134ff3c332f>
    <SharedWithUsers xmlns="27577a75-f6b5-4da9-9d7f-742923554f46">
      <UserInfo>
        <DisplayName>Ilse Clymans</DisplayName>
        <AccountId>1085</AccountId>
        <AccountType/>
      </UserInfo>
      <UserInfo>
        <DisplayName>Julie Carney</DisplayName>
        <AccountId>1115</AccountId>
        <AccountType/>
      </UserInfo>
      <UserInfo>
        <DisplayName>Lisa Spicko</DisplayName>
        <AccountId>233</AccountId>
        <AccountType/>
      </UserInfo>
    </SharedWithUsers>
  </documentManagement>
</p:properties>
</file>

<file path=customXml/item3.xml><?xml version="1.0" encoding="utf-8"?>
<ct:contentTypeSchema xmlns:ct="http://schemas.microsoft.com/office/2006/metadata/contentType" xmlns:ma="http://schemas.microsoft.com/office/2006/metadata/properties/metaAttributes" ct:_="" ma:_="" ma:contentTypeName="Document" ma:contentTypeID="0x010100D6CEA20F8026034387B4DDC631767FFE" ma:contentTypeVersion="8" ma:contentTypeDescription="Create a new document." ma:contentTypeScope="" ma:versionID="ef9bd29ffed9dd7ecfe4f9d0b8679a96">
  <xsd:schema xmlns:xsd="http://www.w3.org/2001/XMLSchema" xmlns:xs="http://www.w3.org/2001/XMLSchema" xmlns:p="http://schemas.microsoft.com/office/2006/metadata/properties" xmlns:ns2="27577a75-f6b5-4da9-9d7f-742923554f46" xmlns:ns3="5a1af6ee-a0d5-4735-81f5-205ff6779adb" xmlns:ns4="a82fdb6e-c179-430d-8182-68f5a58a7fb4" xmlns:ns5="260d191b-173d-4ede-b8cb-f15091734e97" xmlns:ns6="69ee0a70-3ed0-4fe2-9598-d2d2e3c4d92b" targetNamespace="http://schemas.microsoft.com/office/2006/metadata/properties" ma:root="true" ma:fieldsID="2d5d31d531cb031ce63f1ee8b3ef3c2d" ns2:_="" ns3:_="" ns4:_="" ns5:_="" ns6:_="">
    <xsd:import namespace="27577a75-f6b5-4da9-9d7f-742923554f46"/>
    <xsd:import namespace="5a1af6ee-a0d5-4735-81f5-205ff6779adb"/>
    <xsd:import namespace="a82fdb6e-c179-430d-8182-68f5a58a7fb4"/>
    <xsd:import namespace="260d191b-173d-4ede-b8cb-f15091734e97"/>
    <xsd:import namespace="69ee0a70-3ed0-4fe2-9598-d2d2e3c4d92b"/>
    <xsd:element name="properties">
      <xsd:complexType>
        <xsd:sequence>
          <xsd:element name="documentManagement">
            <xsd:complexType>
              <xsd:all>
                <xsd:element ref="ns2:SharedWithUsers" minOccurs="0"/>
                <xsd:element ref="ns2:SharedWithDetails" minOccurs="0"/>
                <xsd:element ref="ns3:MediaServiceMetadata" minOccurs="0"/>
                <xsd:element ref="ns3:MediaServiceFastMetadata" minOccurs="0"/>
                <xsd:element ref="ns3:MediaServiceAutoKeyPoints" minOccurs="0"/>
                <xsd:element ref="ns3:MediaServiceKeyPoints" minOccurs="0"/>
                <xsd:element ref="ns3:MediaServiceDateTaken" minOccurs="0"/>
                <xsd:element ref="ns3:MediaServiceAutoTags" minOccurs="0"/>
                <xsd:element ref="ns3:MediaServiceOCR" minOccurs="0"/>
                <xsd:element ref="ns3:MediaServiceGenerationTime" minOccurs="0"/>
                <xsd:element ref="ns3:MediaServiceEventHashCode" minOccurs="0"/>
                <xsd:element ref="ns4:MediaLengthInSeconds" minOccurs="0"/>
                <xsd:element ref="ns5:lcf76f155ced4ddcb4097134ff3c332f" minOccurs="0"/>
                <xsd:element ref="ns6:TaxCatchAll" minOccurs="0"/>
                <xsd:element ref="ns5:MediaServiceObjectDetectorVersion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7577a75-f6b5-4da9-9d7f-742923554f46" elementFormDefault="qualified">
    <xsd:import namespace="http://schemas.microsoft.com/office/2006/documentManagement/types"/>
    <xsd:import namespace="http://schemas.microsoft.com/office/infopath/2007/PartnerControls"/>
    <xsd:element name="SharedWithUsers" ma:index="8"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9"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5a1af6ee-a0d5-4735-81f5-205ff6779adb" elementFormDefault="qualified">
    <xsd:import namespace="http://schemas.microsoft.com/office/2006/documentManagement/types"/>
    <xsd:import namespace="http://schemas.microsoft.com/office/infopath/2007/PartnerControls"/>
    <xsd:element name="MediaServiceMetadata" ma:index="10" nillable="true" ma:displayName="MediaServiceMetadata" ma:hidden="true" ma:internalName="MediaServiceMetadata" ma:readOnly="true">
      <xsd:simpleType>
        <xsd:restriction base="dms:Note"/>
      </xsd:simpleType>
    </xsd:element>
    <xsd:element name="MediaServiceFastMetadata" ma:index="11" nillable="true" ma:displayName="MediaServiceFastMetadata" ma:hidden="true" ma:internalName="MediaServiceFastMetadata" ma:readOnly="true">
      <xsd:simpleType>
        <xsd:restriction base="dms:Note"/>
      </xsd:simpleType>
    </xsd:element>
    <xsd:element name="MediaServiceAutoKeyPoints" ma:index="12" nillable="true" ma:displayName="MediaServiceAutoKeyPoints" ma:hidden="true" ma:internalName="MediaServiceAutoKeyPoints" ma:readOnly="true">
      <xsd:simpleType>
        <xsd:restriction base="dms:Note"/>
      </xsd:simpleType>
    </xsd:element>
    <xsd:element name="MediaServiceKeyPoints" ma:index="13" nillable="true" ma:displayName="KeyPoints" ma:internalName="MediaServiceKeyPoints" ma:readOnly="true">
      <xsd:simpleType>
        <xsd:restriction base="dms:Note">
          <xsd:maxLength value="255"/>
        </xsd:restriction>
      </xsd:simpleType>
    </xsd:element>
    <xsd:element name="MediaServiceDateTaken" ma:index="14" nillable="true" ma:displayName="MediaServiceDateTaken" ma:hidden="true" ma:internalName="MediaServiceDateTaken" ma:readOnly="true">
      <xsd:simpleType>
        <xsd:restriction base="dms:Text"/>
      </xsd:simpleType>
    </xsd:element>
    <xsd:element name="MediaServiceAutoTags" ma:index="15" nillable="true" ma:displayName="Tags" ma:internalName="MediaServiceAutoTags" ma:readOnly="true">
      <xsd:simpleType>
        <xsd:restriction base="dms:Text"/>
      </xsd:simpleType>
    </xsd:element>
    <xsd:element name="MediaServiceOCR" ma:index="16" nillable="true" ma:displayName="Extracted Text" ma:internalName="MediaServiceOCR" ma:readOnly="true">
      <xsd:simpleType>
        <xsd:restriction base="dms:Note">
          <xsd:maxLength value="255"/>
        </xsd:restriction>
      </xsd:simpleType>
    </xsd:element>
    <xsd:element name="MediaServiceGenerationTime" ma:index="17" nillable="true" ma:displayName="MediaServiceGenerationTime" ma:hidden="true" ma:internalName="MediaServiceGenerationTime" ma:readOnly="true">
      <xsd:simpleType>
        <xsd:restriction base="dms:Text"/>
      </xsd:simpleType>
    </xsd:element>
    <xsd:element name="MediaServiceEventHashCode" ma:index="18" nillable="true" ma:displayName="MediaServiceEventHashCode" ma:hidden="true" ma:internalName="MediaServiceEventHashCode"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a82fdb6e-c179-430d-8182-68f5a58a7fb4" elementFormDefault="qualified">
    <xsd:import namespace="http://schemas.microsoft.com/office/2006/documentManagement/types"/>
    <xsd:import namespace="http://schemas.microsoft.com/office/infopath/2007/PartnerControls"/>
    <xsd:element name="MediaLengthInSeconds" ma:index="19" nillable="true" ma:displayName="Length (seconds)"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260d191b-173d-4ede-b8cb-f15091734e97" elementFormDefault="qualified">
    <xsd:import namespace="http://schemas.microsoft.com/office/2006/documentManagement/types"/>
    <xsd:import namespace="http://schemas.microsoft.com/office/infopath/2007/PartnerControls"/>
    <xsd:element name="lcf76f155ced4ddcb4097134ff3c332f" ma:index="21" nillable="true" ma:taxonomy="true" ma:internalName="lcf76f155ced4ddcb4097134ff3c332f" ma:taxonomyFieldName="MediaServiceImageTags" ma:displayName="Image Tags" ma:readOnly="false" ma:fieldId="{5cf76f15-5ced-4ddc-b409-7134ff3c332f}" ma:taxonomyMulti="true" ma:sspId="3a12c3c9-0c32-41ec-8727-1f7e712bea81" ma:termSetId="09814cd3-568e-fe90-9814-8d621ff8fb84" ma:anchorId="fba54fb3-c3e1-fe81-a776-ca4b69148c4d" ma:open="true" ma:isKeyword="false">
      <xsd:complexType>
        <xsd:sequence>
          <xsd:element ref="pc:Terms" minOccurs="0" maxOccurs="1"/>
        </xsd:sequence>
      </xsd:complexType>
    </xsd:element>
    <xsd:element name="MediaServiceObjectDetectorVersions" ma:index="23" nillable="true" ma:displayName="MediaServiceObjectDetectorVersions" ma:hidden="true" ma:indexed="true" ma:internalName="MediaServiceObjectDetectorVersions"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69ee0a70-3ed0-4fe2-9598-d2d2e3c4d92b" elementFormDefault="qualified">
    <xsd:import namespace="http://schemas.microsoft.com/office/2006/documentManagement/types"/>
    <xsd:import namespace="http://schemas.microsoft.com/office/infopath/2007/PartnerControls"/>
    <xsd:element name="TaxCatchAll" ma:index="22" nillable="true" ma:displayName="Taxonomy Catch All Column" ma:hidden="true" ma:list="{debc31c5-5bef-49ea-b4ff-c97605d0f78a}" ma:internalName="TaxCatchAll" ma:showField="CatchAllData" ma:web="69ee0a70-3ed0-4fe2-9598-d2d2e3c4d92b">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6AD91B9C-4E38-40A3-AA2F-E796D8728082}">
  <ds:schemaRefs>
    <ds:schemaRef ds:uri="http://schemas.microsoft.com/sharepoint/v3/contenttype/forms"/>
  </ds:schemaRefs>
</ds:datastoreItem>
</file>

<file path=customXml/itemProps2.xml><?xml version="1.0" encoding="utf-8"?>
<ds:datastoreItem xmlns:ds="http://schemas.openxmlformats.org/officeDocument/2006/customXml" ds:itemID="{C7707030-CD46-4873-9099-A1E166734A8E}">
  <ds:schemaRefs>
    <ds:schemaRef ds:uri="http://purl.org/dc/dcmitype/"/>
    <ds:schemaRef ds:uri="http://purl.org/dc/elements/1.1/"/>
    <ds:schemaRef ds:uri="69ee0a70-3ed0-4fe2-9598-d2d2e3c4d92b"/>
    <ds:schemaRef ds:uri="http://schemas.microsoft.com/office/infopath/2007/PartnerControls"/>
    <ds:schemaRef ds:uri="http://schemas.openxmlformats.org/package/2006/metadata/core-properties"/>
    <ds:schemaRef ds:uri="260d191b-173d-4ede-b8cb-f15091734e97"/>
    <ds:schemaRef ds:uri="a82fdb6e-c179-430d-8182-68f5a58a7fb4"/>
    <ds:schemaRef ds:uri="http://schemas.microsoft.com/office/2006/documentManagement/types"/>
    <ds:schemaRef ds:uri="http://purl.org/dc/terms/"/>
    <ds:schemaRef ds:uri="5a1af6ee-a0d5-4735-81f5-205ff6779adb"/>
    <ds:schemaRef ds:uri="27577a75-f6b5-4da9-9d7f-742923554f46"/>
    <ds:schemaRef ds:uri="http://schemas.microsoft.com/office/2006/metadata/properties"/>
    <ds:schemaRef ds:uri="http://www.w3.org/XML/1998/namespace"/>
  </ds:schemaRefs>
</ds:datastoreItem>
</file>

<file path=customXml/itemProps3.xml><?xml version="1.0" encoding="utf-8"?>
<ds:datastoreItem xmlns:ds="http://schemas.openxmlformats.org/officeDocument/2006/customXml" ds:itemID="{7160FA58-B883-42E0-90C4-DDAA44D1E70F}">
  <ds:schemaRefs>
    <ds:schemaRef ds:uri="260d191b-173d-4ede-b8cb-f15091734e97"/>
    <ds:schemaRef ds:uri="27577a75-f6b5-4da9-9d7f-742923554f46"/>
    <ds:schemaRef ds:uri="5a1af6ee-a0d5-4735-81f5-205ff6779adb"/>
    <ds:schemaRef ds:uri="69ee0a70-3ed0-4fe2-9598-d2d2e3c4d92b"/>
    <ds:schemaRef ds:uri="a82fdb6e-c179-430d-8182-68f5a58a7fb4"/>
    <ds:schemaRef ds:uri="http://purl.org/dc/elements/1.1/"/>
    <ds:schemaRef ds:uri="http://purl.org/dc/terms/"/>
    <ds:schemaRef ds:uri="http://schemas.microsoft.com/internal/obd"/>
    <ds:schemaRef ds:uri="http://schemas.microsoft.com/office/2006/documentManagement/types"/>
    <ds:schemaRef ds:uri="http://schemas.microsoft.com/office/2006/metadata/contentType"/>
    <ds:schemaRef ds:uri="http://schemas.microsoft.com/office/2006/metadata/properties"/>
    <ds:schemaRef ds:uri="http://schemas.microsoft.com/office/2006/metadata/properties/metaAttributes"/>
    <ds:schemaRef ds:uri="http://schemas.microsoft.com/office/infopath/2007/PartnerControls"/>
    <ds:schemaRef ds:uri="http://schemas.openxmlformats.org/package/2006/metadata/core-properties"/>
    <ds:schemaRef ds:uri="http://www.w3.org/2001/XMLSchema"/>
  </ds:schemaRefs>
</ds:datastoreItem>
</file>

<file path=docMetadata/LabelInfo.xml><?xml version="1.0" encoding="utf-8"?>
<clbl:labelList xmlns:clbl="http://schemas.microsoft.com/office/2020/mipLabelMetadata">
  <clbl:label id="{127fa96e-00b4-429e-95f9-72c2828437a4}" enabled="0" method="" siteId="{127fa96e-00b4-429e-95f9-72c2828437a4}" removed="1"/>
</clbl:labelList>
</file>

<file path=docProps/app.xml><?xml version="1.0" encoding="utf-8"?>
<Properties xmlns="http://schemas.openxmlformats.org/officeDocument/2006/extended-properties" xmlns:vt="http://schemas.openxmlformats.org/officeDocument/2006/docPropsVTypes">
  <Template>Extended Template (3)</Template>
  <TotalTime>307</TotalTime>
  <Words>499</Words>
  <Application>Microsoft Office PowerPoint</Application>
  <PresentationFormat>Widescreen</PresentationFormat>
  <Paragraphs>59</Paragraphs>
  <Slides>15</Slides>
  <Notes>0</Notes>
  <HiddenSlides>0</HiddenSlides>
  <MMClips>0</MMClips>
  <ScaleCrop>false</ScaleCrop>
  <HeadingPairs>
    <vt:vector size="6" baseType="variant">
      <vt:variant>
        <vt:lpstr>Fonts Used</vt:lpstr>
      </vt:variant>
      <vt:variant>
        <vt:i4>6</vt:i4>
      </vt:variant>
      <vt:variant>
        <vt:lpstr>Theme</vt:lpstr>
      </vt:variant>
      <vt:variant>
        <vt:i4>14</vt:i4>
      </vt:variant>
      <vt:variant>
        <vt:lpstr>Slide Titles</vt:lpstr>
      </vt:variant>
      <vt:variant>
        <vt:i4>15</vt:i4>
      </vt:variant>
    </vt:vector>
  </HeadingPairs>
  <TitlesOfParts>
    <vt:vector size="35" baseType="lpstr">
      <vt:lpstr>Arial</vt:lpstr>
      <vt:lpstr>Avenir Next LT Pro</vt:lpstr>
      <vt:lpstr>Avenir Next LT Pro Demi</vt:lpstr>
      <vt:lpstr>Calibri</vt:lpstr>
      <vt:lpstr>Courier New</vt:lpstr>
      <vt:lpstr>Wingdings</vt:lpstr>
      <vt:lpstr>Title Layouts - Light</vt:lpstr>
      <vt:lpstr>Agenda Layouts - Light</vt:lpstr>
      <vt:lpstr>Section Break Layouts</vt:lpstr>
      <vt:lpstr>Content Layouts - Light</vt:lpstr>
      <vt:lpstr>Data Visualisation - Light</vt:lpstr>
      <vt:lpstr>Device Layouts - Light</vt:lpstr>
      <vt:lpstr>Map Layouts - Light</vt:lpstr>
      <vt:lpstr>Title Layouts - Dark</vt:lpstr>
      <vt:lpstr>Agenda Layouts - Dark</vt:lpstr>
      <vt:lpstr>Content Layouts - Dark</vt:lpstr>
      <vt:lpstr>Data Visualisation - Dark</vt:lpstr>
      <vt:lpstr>Device Layouts - Dark</vt:lpstr>
      <vt:lpstr>Map Layouts - Dark</vt:lpstr>
      <vt:lpstr>Closing Layouts - Light</vt:lpstr>
      <vt:lpstr>PowerPoint Presentation</vt:lpstr>
      <vt:lpstr>PowerPoint Presentation</vt:lpstr>
      <vt:lpstr>PowerPoint Presentation</vt:lpstr>
      <vt:lpstr>The analytics menu entries</vt:lpstr>
      <vt:lpstr>The analytics menu entries</vt:lpstr>
      <vt:lpstr>The analytics menu entries</vt:lpstr>
      <vt:lpstr>The analytics menu entries</vt:lpstr>
      <vt:lpstr>The analytics menu entries</vt:lpstr>
      <vt:lpstr>The analytics menu entries</vt:lpstr>
      <vt:lpstr>The analytics menu entries</vt:lpstr>
      <vt:lpstr>The analytics menu entries</vt:lpstr>
      <vt:lpstr>The analytics menu entries</vt:lpstr>
      <vt:lpstr>The analytics menu entries</vt:lpstr>
      <vt:lpstr>The analytics menu entries</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Yoel Kortick</dc:creator>
  <cp:lastModifiedBy>Yoel Kortick</cp:lastModifiedBy>
  <cp:revision>2</cp:revision>
  <dcterms:created xsi:type="dcterms:W3CDTF">2023-07-24T19:21:55Z</dcterms:created>
  <dcterms:modified xsi:type="dcterms:W3CDTF">2023-08-22T10:07:54Z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0x010100D6CEA20F8026034387B4DDC631767FFE</vt:lpwstr>
  </property>
  <property fmtid="{D5CDD505-2E9C-101B-9397-08002B2CF9AE}" pid="3" name="MediaServiceImageTags">
    <vt:lpwstr/>
  </property>
  <property fmtid="{D5CDD505-2E9C-101B-9397-08002B2CF9AE}" pid="4" name="ArticulateGUID">
    <vt:lpwstr>1202EB5D-4864-41CA-846A-EAABFC81DAC4</vt:lpwstr>
  </property>
  <property fmtid="{D5CDD505-2E9C-101B-9397-08002B2CF9AE}" pid="5" name="ArticulatePath">
    <vt:lpwstr>https://clarivate.sharepoint.com/sites/PQ-MarketingCollateralLibrary/Shared Documents/Marketing Collateral Library/Brand Assets/PowerPoint Templates/ExLibris+IGeLU Master Template</vt:lpwstr>
  </property>
</Properties>
</file>